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DC4CC30-CE0A-4595-A252-62CABA31515E}" type="datetimeFigureOut">
              <a:rPr kumimoji="1" lang="ja-JP" altLang="en-US" smtClean="0"/>
              <a:pPr/>
              <a:t>2015/1/19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873E1A-D51E-4292-B7C3-3FCA9F98B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 flipV="1">
            <a:off x="323528" y="753818"/>
            <a:ext cx="8568952" cy="10886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/>
          <p:cNvSpPr/>
          <p:nvPr userDrawn="1"/>
        </p:nvSpPr>
        <p:spPr>
          <a:xfrm>
            <a:off x="4531489" y="54750"/>
            <a:ext cx="72008" cy="61882"/>
          </a:xfrm>
          <a:prstGeom prst="triangl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88" y="2015244"/>
            <a:ext cx="8650224" cy="4767072"/>
          </a:xfrm>
          <a:prstGeom prst="rect">
            <a:avLst/>
          </a:prstGeom>
        </p:spPr>
      </p:pic>
      <p:pic>
        <p:nvPicPr>
          <p:cNvPr id="9" name="図 8" descr="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89" y="174752"/>
            <a:ext cx="8909222" cy="1816608"/>
          </a:xfrm>
          <a:prstGeom prst="rect">
            <a:avLst/>
          </a:prstGeom>
        </p:spPr>
      </p:pic>
      <p:sp>
        <p:nvSpPr>
          <p:cNvPr id="37" name="フリーフォーム 36"/>
          <p:cNvSpPr/>
          <p:nvPr/>
        </p:nvSpPr>
        <p:spPr>
          <a:xfrm rot="5400000">
            <a:off x="6005818" y="685645"/>
            <a:ext cx="1499550" cy="4324084"/>
          </a:xfrm>
          <a:custGeom>
            <a:avLst/>
            <a:gdLst>
              <a:gd name="connsiteX0" fmla="*/ 99589 w 2136618"/>
              <a:gd name="connsiteY0" fmla="*/ 0 h 6427960"/>
              <a:gd name="connsiteX1" fmla="*/ 0 w 2136618"/>
              <a:gd name="connsiteY1" fmla="*/ 841972 h 6427960"/>
              <a:gd name="connsiteX2" fmla="*/ 0 w 2136618"/>
              <a:gd name="connsiteY2" fmla="*/ 1294646 h 6427960"/>
              <a:gd name="connsiteX3" fmla="*/ 280658 w 2136618"/>
              <a:gd name="connsiteY3" fmla="*/ 1656784 h 6427960"/>
              <a:gd name="connsiteX4" fmla="*/ 642797 w 2136618"/>
              <a:gd name="connsiteY4" fmla="*/ 1928388 h 6427960"/>
              <a:gd name="connsiteX5" fmla="*/ 778598 w 2136618"/>
              <a:gd name="connsiteY5" fmla="*/ 2109457 h 6427960"/>
              <a:gd name="connsiteX6" fmla="*/ 977775 w 2136618"/>
              <a:gd name="connsiteY6" fmla="*/ 1973655 h 6427960"/>
              <a:gd name="connsiteX7" fmla="*/ 1113577 w 2136618"/>
              <a:gd name="connsiteY7" fmla="*/ 2037030 h 6427960"/>
              <a:gd name="connsiteX8" fmla="*/ 1611517 w 2136618"/>
              <a:gd name="connsiteY8" fmla="*/ 2064190 h 6427960"/>
              <a:gd name="connsiteX9" fmla="*/ 1611517 w 2136618"/>
              <a:gd name="connsiteY9" fmla="*/ 2199992 h 6427960"/>
              <a:gd name="connsiteX10" fmla="*/ 1683945 w 2136618"/>
              <a:gd name="connsiteY10" fmla="*/ 2263366 h 6427960"/>
              <a:gd name="connsiteX11" fmla="*/ 1520983 w 2136618"/>
              <a:gd name="connsiteY11" fmla="*/ 2879002 h 6427960"/>
              <a:gd name="connsiteX12" fmla="*/ 1702052 w 2136618"/>
              <a:gd name="connsiteY12" fmla="*/ 2951430 h 6427960"/>
              <a:gd name="connsiteX13" fmla="*/ 1656785 w 2136618"/>
              <a:gd name="connsiteY13" fmla="*/ 3150606 h 6427960"/>
              <a:gd name="connsiteX14" fmla="*/ 1656785 w 2136618"/>
              <a:gd name="connsiteY14" fmla="*/ 3286408 h 6427960"/>
              <a:gd name="connsiteX15" fmla="*/ 1493822 w 2136618"/>
              <a:gd name="connsiteY15" fmla="*/ 3802455 h 6427960"/>
              <a:gd name="connsiteX16" fmla="*/ 1901228 w 2136618"/>
              <a:gd name="connsiteY16" fmla="*/ 4372824 h 6427960"/>
              <a:gd name="connsiteX17" fmla="*/ 1910282 w 2136618"/>
              <a:gd name="connsiteY17" fmla="*/ 4553893 h 6427960"/>
              <a:gd name="connsiteX18" fmla="*/ 2082298 w 2136618"/>
              <a:gd name="connsiteY18" fmla="*/ 5278170 h 6427960"/>
              <a:gd name="connsiteX19" fmla="*/ 2136618 w 2136618"/>
              <a:gd name="connsiteY19" fmla="*/ 5368705 h 6427960"/>
              <a:gd name="connsiteX20" fmla="*/ 1837854 w 2136618"/>
              <a:gd name="connsiteY20" fmla="*/ 5595042 h 6427960"/>
              <a:gd name="connsiteX21" fmla="*/ 1611517 w 2136618"/>
              <a:gd name="connsiteY21" fmla="*/ 5821378 h 6427960"/>
              <a:gd name="connsiteX22" fmla="*/ 1502876 w 2136618"/>
              <a:gd name="connsiteY22" fmla="*/ 6074875 h 6427960"/>
              <a:gd name="connsiteX23" fmla="*/ 1412341 w 2136618"/>
              <a:gd name="connsiteY23" fmla="*/ 6427960 h 6427960"/>
              <a:gd name="connsiteX0" fmla="*/ 99589 w 2136618"/>
              <a:gd name="connsiteY0" fmla="*/ 0 h 6427960"/>
              <a:gd name="connsiteX1" fmla="*/ 40486 w 2136618"/>
              <a:gd name="connsiteY1" fmla="*/ 565189 h 6427960"/>
              <a:gd name="connsiteX2" fmla="*/ 0 w 2136618"/>
              <a:gd name="connsiteY2" fmla="*/ 841972 h 6427960"/>
              <a:gd name="connsiteX3" fmla="*/ 0 w 2136618"/>
              <a:gd name="connsiteY3" fmla="*/ 1294646 h 6427960"/>
              <a:gd name="connsiteX4" fmla="*/ 280658 w 2136618"/>
              <a:gd name="connsiteY4" fmla="*/ 1656784 h 6427960"/>
              <a:gd name="connsiteX5" fmla="*/ 642797 w 2136618"/>
              <a:gd name="connsiteY5" fmla="*/ 1928388 h 6427960"/>
              <a:gd name="connsiteX6" fmla="*/ 778598 w 2136618"/>
              <a:gd name="connsiteY6" fmla="*/ 2109457 h 6427960"/>
              <a:gd name="connsiteX7" fmla="*/ 977775 w 2136618"/>
              <a:gd name="connsiteY7" fmla="*/ 1973655 h 6427960"/>
              <a:gd name="connsiteX8" fmla="*/ 1113577 w 2136618"/>
              <a:gd name="connsiteY8" fmla="*/ 2037030 h 6427960"/>
              <a:gd name="connsiteX9" fmla="*/ 1611517 w 2136618"/>
              <a:gd name="connsiteY9" fmla="*/ 2064190 h 6427960"/>
              <a:gd name="connsiteX10" fmla="*/ 1611517 w 2136618"/>
              <a:gd name="connsiteY10" fmla="*/ 2199992 h 6427960"/>
              <a:gd name="connsiteX11" fmla="*/ 1683945 w 2136618"/>
              <a:gd name="connsiteY11" fmla="*/ 2263366 h 6427960"/>
              <a:gd name="connsiteX12" fmla="*/ 1520983 w 2136618"/>
              <a:gd name="connsiteY12" fmla="*/ 2879002 h 6427960"/>
              <a:gd name="connsiteX13" fmla="*/ 1702052 w 2136618"/>
              <a:gd name="connsiteY13" fmla="*/ 2951430 h 6427960"/>
              <a:gd name="connsiteX14" fmla="*/ 1656785 w 2136618"/>
              <a:gd name="connsiteY14" fmla="*/ 3150606 h 6427960"/>
              <a:gd name="connsiteX15" fmla="*/ 1656785 w 2136618"/>
              <a:gd name="connsiteY15" fmla="*/ 3286408 h 6427960"/>
              <a:gd name="connsiteX16" fmla="*/ 1493822 w 2136618"/>
              <a:gd name="connsiteY16" fmla="*/ 3802455 h 6427960"/>
              <a:gd name="connsiteX17" fmla="*/ 1901228 w 2136618"/>
              <a:gd name="connsiteY17" fmla="*/ 4372824 h 6427960"/>
              <a:gd name="connsiteX18" fmla="*/ 1910282 w 2136618"/>
              <a:gd name="connsiteY18" fmla="*/ 4553893 h 6427960"/>
              <a:gd name="connsiteX19" fmla="*/ 2082298 w 2136618"/>
              <a:gd name="connsiteY19" fmla="*/ 5278170 h 6427960"/>
              <a:gd name="connsiteX20" fmla="*/ 2136618 w 2136618"/>
              <a:gd name="connsiteY20" fmla="*/ 5368705 h 6427960"/>
              <a:gd name="connsiteX21" fmla="*/ 1837854 w 2136618"/>
              <a:gd name="connsiteY21" fmla="*/ 5595042 h 6427960"/>
              <a:gd name="connsiteX22" fmla="*/ 1611517 w 2136618"/>
              <a:gd name="connsiteY22" fmla="*/ 5821378 h 6427960"/>
              <a:gd name="connsiteX23" fmla="*/ 1502876 w 2136618"/>
              <a:gd name="connsiteY23" fmla="*/ 6074875 h 6427960"/>
              <a:gd name="connsiteX24" fmla="*/ 1412341 w 2136618"/>
              <a:gd name="connsiteY24" fmla="*/ 6427960 h 6427960"/>
              <a:gd name="connsiteX0" fmla="*/ 40486 w 2136618"/>
              <a:gd name="connsiteY0" fmla="*/ 0 h 5862771"/>
              <a:gd name="connsiteX1" fmla="*/ 0 w 2136618"/>
              <a:gd name="connsiteY1" fmla="*/ 276783 h 5862771"/>
              <a:gd name="connsiteX2" fmla="*/ 0 w 2136618"/>
              <a:gd name="connsiteY2" fmla="*/ 729457 h 5862771"/>
              <a:gd name="connsiteX3" fmla="*/ 280658 w 2136618"/>
              <a:gd name="connsiteY3" fmla="*/ 1091595 h 5862771"/>
              <a:gd name="connsiteX4" fmla="*/ 642797 w 2136618"/>
              <a:gd name="connsiteY4" fmla="*/ 1363199 h 5862771"/>
              <a:gd name="connsiteX5" fmla="*/ 778598 w 2136618"/>
              <a:gd name="connsiteY5" fmla="*/ 1544268 h 5862771"/>
              <a:gd name="connsiteX6" fmla="*/ 977775 w 2136618"/>
              <a:gd name="connsiteY6" fmla="*/ 1408466 h 5862771"/>
              <a:gd name="connsiteX7" fmla="*/ 1113577 w 2136618"/>
              <a:gd name="connsiteY7" fmla="*/ 1471841 h 5862771"/>
              <a:gd name="connsiteX8" fmla="*/ 1611517 w 2136618"/>
              <a:gd name="connsiteY8" fmla="*/ 1499001 h 5862771"/>
              <a:gd name="connsiteX9" fmla="*/ 1611517 w 2136618"/>
              <a:gd name="connsiteY9" fmla="*/ 1634803 h 5862771"/>
              <a:gd name="connsiteX10" fmla="*/ 1683945 w 2136618"/>
              <a:gd name="connsiteY10" fmla="*/ 1698177 h 5862771"/>
              <a:gd name="connsiteX11" fmla="*/ 1520983 w 2136618"/>
              <a:gd name="connsiteY11" fmla="*/ 2313813 h 5862771"/>
              <a:gd name="connsiteX12" fmla="*/ 1702052 w 2136618"/>
              <a:gd name="connsiteY12" fmla="*/ 2386241 h 5862771"/>
              <a:gd name="connsiteX13" fmla="*/ 1656785 w 2136618"/>
              <a:gd name="connsiteY13" fmla="*/ 2585417 h 5862771"/>
              <a:gd name="connsiteX14" fmla="*/ 1656785 w 2136618"/>
              <a:gd name="connsiteY14" fmla="*/ 2721219 h 5862771"/>
              <a:gd name="connsiteX15" fmla="*/ 1493822 w 2136618"/>
              <a:gd name="connsiteY15" fmla="*/ 3237266 h 5862771"/>
              <a:gd name="connsiteX16" fmla="*/ 1901228 w 2136618"/>
              <a:gd name="connsiteY16" fmla="*/ 3807635 h 5862771"/>
              <a:gd name="connsiteX17" fmla="*/ 1910282 w 2136618"/>
              <a:gd name="connsiteY17" fmla="*/ 3988704 h 5862771"/>
              <a:gd name="connsiteX18" fmla="*/ 2082298 w 2136618"/>
              <a:gd name="connsiteY18" fmla="*/ 4712981 h 5862771"/>
              <a:gd name="connsiteX19" fmla="*/ 2136618 w 2136618"/>
              <a:gd name="connsiteY19" fmla="*/ 4803516 h 5862771"/>
              <a:gd name="connsiteX20" fmla="*/ 1837854 w 2136618"/>
              <a:gd name="connsiteY20" fmla="*/ 5029853 h 5862771"/>
              <a:gd name="connsiteX21" fmla="*/ 1611517 w 2136618"/>
              <a:gd name="connsiteY21" fmla="*/ 5256189 h 5862771"/>
              <a:gd name="connsiteX22" fmla="*/ 1502876 w 2136618"/>
              <a:gd name="connsiteY22" fmla="*/ 5509686 h 5862771"/>
              <a:gd name="connsiteX23" fmla="*/ 1412341 w 2136618"/>
              <a:gd name="connsiteY23" fmla="*/ 5862771 h 5862771"/>
              <a:gd name="connsiteX0" fmla="*/ 48753 w 2136618"/>
              <a:gd name="connsiteY0" fmla="*/ 0 h 5986721"/>
              <a:gd name="connsiteX1" fmla="*/ 0 w 2136618"/>
              <a:gd name="connsiteY1" fmla="*/ 400733 h 5986721"/>
              <a:gd name="connsiteX2" fmla="*/ 0 w 2136618"/>
              <a:gd name="connsiteY2" fmla="*/ 853407 h 5986721"/>
              <a:gd name="connsiteX3" fmla="*/ 280658 w 2136618"/>
              <a:gd name="connsiteY3" fmla="*/ 1215545 h 5986721"/>
              <a:gd name="connsiteX4" fmla="*/ 642797 w 2136618"/>
              <a:gd name="connsiteY4" fmla="*/ 1487149 h 5986721"/>
              <a:gd name="connsiteX5" fmla="*/ 778598 w 2136618"/>
              <a:gd name="connsiteY5" fmla="*/ 1668218 h 5986721"/>
              <a:gd name="connsiteX6" fmla="*/ 977775 w 2136618"/>
              <a:gd name="connsiteY6" fmla="*/ 1532416 h 5986721"/>
              <a:gd name="connsiteX7" fmla="*/ 1113577 w 2136618"/>
              <a:gd name="connsiteY7" fmla="*/ 1595791 h 5986721"/>
              <a:gd name="connsiteX8" fmla="*/ 1611517 w 2136618"/>
              <a:gd name="connsiteY8" fmla="*/ 1622951 h 5986721"/>
              <a:gd name="connsiteX9" fmla="*/ 1611517 w 2136618"/>
              <a:gd name="connsiteY9" fmla="*/ 1758753 h 5986721"/>
              <a:gd name="connsiteX10" fmla="*/ 1683945 w 2136618"/>
              <a:gd name="connsiteY10" fmla="*/ 1822127 h 5986721"/>
              <a:gd name="connsiteX11" fmla="*/ 1520983 w 2136618"/>
              <a:gd name="connsiteY11" fmla="*/ 2437763 h 5986721"/>
              <a:gd name="connsiteX12" fmla="*/ 1702052 w 2136618"/>
              <a:gd name="connsiteY12" fmla="*/ 2510191 h 5986721"/>
              <a:gd name="connsiteX13" fmla="*/ 1656785 w 2136618"/>
              <a:gd name="connsiteY13" fmla="*/ 2709367 h 5986721"/>
              <a:gd name="connsiteX14" fmla="*/ 1656785 w 2136618"/>
              <a:gd name="connsiteY14" fmla="*/ 2845169 h 5986721"/>
              <a:gd name="connsiteX15" fmla="*/ 1493822 w 2136618"/>
              <a:gd name="connsiteY15" fmla="*/ 3361216 h 5986721"/>
              <a:gd name="connsiteX16" fmla="*/ 1901228 w 2136618"/>
              <a:gd name="connsiteY16" fmla="*/ 3931585 h 5986721"/>
              <a:gd name="connsiteX17" fmla="*/ 1910282 w 2136618"/>
              <a:gd name="connsiteY17" fmla="*/ 4112654 h 5986721"/>
              <a:gd name="connsiteX18" fmla="*/ 2082298 w 2136618"/>
              <a:gd name="connsiteY18" fmla="*/ 4836931 h 5986721"/>
              <a:gd name="connsiteX19" fmla="*/ 2136618 w 2136618"/>
              <a:gd name="connsiteY19" fmla="*/ 4927466 h 5986721"/>
              <a:gd name="connsiteX20" fmla="*/ 1837854 w 2136618"/>
              <a:gd name="connsiteY20" fmla="*/ 5153803 h 5986721"/>
              <a:gd name="connsiteX21" fmla="*/ 1611517 w 2136618"/>
              <a:gd name="connsiteY21" fmla="*/ 5380139 h 5986721"/>
              <a:gd name="connsiteX22" fmla="*/ 1502876 w 2136618"/>
              <a:gd name="connsiteY22" fmla="*/ 5633636 h 5986721"/>
              <a:gd name="connsiteX23" fmla="*/ 1412341 w 2136618"/>
              <a:gd name="connsiteY23" fmla="*/ 5986721 h 5986721"/>
              <a:gd name="connsiteX0" fmla="*/ 48753 w 2136618"/>
              <a:gd name="connsiteY0" fmla="*/ 0 h 5986721"/>
              <a:gd name="connsiteX1" fmla="*/ 0 w 2136618"/>
              <a:gd name="connsiteY1" fmla="*/ 235466 h 5986721"/>
              <a:gd name="connsiteX2" fmla="*/ 0 w 2136618"/>
              <a:gd name="connsiteY2" fmla="*/ 853407 h 5986721"/>
              <a:gd name="connsiteX3" fmla="*/ 280658 w 2136618"/>
              <a:gd name="connsiteY3" fmla="*/ 1215545 h 5986721"/>
              <a:gd name="connsiteX4" fmla="*/ 642797 w 2136618"/>
              <a:gd name="connsiteY4" fmla="*/ 1487149 h 5986721"/>
              <a:gd name="connsiteX5" fmla="*/ 778598 w 2136618"/>
              <a:gd name="connsiteY5" fmla="*/ 1668218 h 5986721"/>
              <a:gd name="connsiteX6" fmla="*/ 977775 w 2136618"/>
              <a:gd name="connsiteY6" fmla="*/ 1532416 h 5986721"/>
              <a:gd name="connsiteX7" fmla="*/ 1113577 w 2136618"/>
              <a:gd name="connsiteY7" fmla="*/ 1595791 h 5986721"/>
              <a:gd name="connsiteX8" fmla="*/ 1611517 w 2136618"/>
              <a:gd name="connsiteY8" fmla="*/ 1622951 h 5986721"/>
              <a:gd name="connsiteX9" fmla="*/ 1611517 w 2136618"/>
              <a:gd name="connsiteY9" fmla="*/ 1758753 h 5986721"/>
              <a:gd name="connsiteX10" fmla="*/ 1683945 w 2136618"/>
              <a:gd name="connsiteY10" fmla="*/ 1822127 h 5986721"/>
              <a:gd name="connsiteX11" fmla="*/ 1520983 w 2136618"/>
              <a:gd name="connsiteY11" fmla="*/ 2437763 h 5986721"/>
              <a:gd name="connsiteX12" fmla="*/ 1702052 w 2136618"/>
              <a:gd name="connsiteY12" fmla="*/ 2510191 h 5986721"/>
              <a:gd name="connsiteX13" fmla="*/ 1656785 w 2136618"/>
              <a:gd name="connsiteY13" fmla="*/ 2709367 h 5986721"/>
              <a:gd name="connsiteX14" fmla="*/ 1656785 w 2136618"/>
              <a:gd name="connsiteY14" fmla="*/ 2845169 h 5986721"/>
              <a:gd name="connsiteX15" fmla="*/ 1493822 w 2136618"/>
              <a:gd name="connsiteY15" fmla="*/ 3361216 h 5986721"/>
              <a:gd name="connsiteX16" fmla="*/ 1901228 w 2136618"/>
              <a:gd name="connsiteY16" fmla="*/ 3931585 h 5986721"/>
              <a:gd name="connsiteX17" fmla="*/ 1910282 w 2136618"/>
              <a:gd name="connsiteY17" fmla="*/ 4112654 h 5986721"/>
              <a:gd name="connsiteX18" fmla="*/ 2082298 w 2136618"/>
              <a:gd name="connsiteY18" fmla="*/ 4836931 h 5986721"/>
              <a:gd name="connsiteX19" fmla="*/ 2136618 w 2136618"/>
              <a:gd name="connsiteY19" fmla="*/ 4927466 h 5986721"/>
              <a:gd name="connsiteX20" fmla="*/ 1837854 w 2136618"/>
              <a:gd name="connsiteY20" fmla="*/ 5153803 h 5986721"/>
              <a:gd name="connsiteX21" fmla="*/ 1611517 w 2136618"/>
              <a:gd name="connsiteY21" fmla="*/ 5380139 h 5986721"/>
              <a:gd name="connsiteX22" fmla="*/ 1502876 w 2136618"/>
              <a:gd name="connsiteY22" fmla="*/ 5633636 h 5986721"/>
              <a:gd name="connsiteX23" fmla="*/ 1412341 w 2136618"/>
              <a:gd name="connsiteY23" fmla="*/ 5986721 h 5986721"/>
              <a:gd name="connsiteX0" fmla="*/ 48753 w 2136618"/>
              <a:gd name="connsiteY0" fmla="*/ 11476 h 5998197"/>
              <a:gd name="connsiteX1" fmla="*/ 31607 w 2136618"/>
              <a:gd name="connsiteY1" fmla="*/ 0 h 5998197"/>
              <a:gd name="connsiteX2" fmla="*/ 0 w 2136618"/>
              <a:gd name="connsiteY2" fmla="*/ 246942 h 5998197"/>
              <a:gd name="connsiteX3" fmla="*/ 0 w 2136618"/>
              <a:gd name="connsiteY3" fmla="*/ 864883 h 5998197"/>
              <a:gd name="connsiteX4" fmla="*/ 280658 w 2136618"/>
              <a:gd name="connsiteY4" fmla="*/ 1227021 h 5998197"/>
              <a:gd name="connsiteX5" fmla="*/ 642797 w 2136618"/>
              <a:gd name="connsiteY5" fmla="*/ 1498625 h 5998197"/>
              <a:gd name="connsiteX6" fmla="*/ 778598 w 2136618"/>
              <a:gd name="connsiteY6" fmla="*/ 1679694 h 5998197"/>
              <a:gd name="connsiteX7" fmla="*/ 977775 w 2136618"/>
              <a:gd name="connsiteY7" fmla="*/ 1543892 h 5998197"/>
              <a:gd name="connsiteX8" fmla="*/ 1113577 w 2136618"/>
              <a:gd name="connsiteY8" fmla="*/ 1607267 h 5998197"/>
              <a:gd name="connsiteX9" fmla="*/ 1611517 w 2136618"/>
              <a:gd name="connsiteY9" fmla="*/ 1634427 h 5998197"/>
              <a:gd name="connsiteX10" fmla="*/ 1611517 w 2136618"/>
              <a:gd name="connsiteY10" fmla="*/ 1770229 h 5998197"/>
              <a:gd name="connsiteX11" fmla="*/ 1683945 w 2136618"/>
              <a:gd name="connsiteY11" fmla="*/ 1833603 h 5998197"/>
              <a:gd name="connsiteX12" fmla="*/ 1520983 w 2136618"/>
              <a:gd name="connsiteY12" fmla="*/ 2449239 h 5998197"/>
              <a:gd name="connsiteX13" fmla="*/ 1702052 w 2136618"/>
              <a:gd name="connsiteY13" fmla="*/ 2521667 h 5998197"/>
              <a:gd name="connsiteX14" fmla="*/ 1656785 w 2136618"/>
              <a:gd name="connsiteY14" fmla="*/ 2720843 h 5998197"/>
              <a:gd name="connsiteX15" fmla="*/ 1656785 w 2136618"/>
              <a:gd name="connsiteY15" fmla="*/ 2856645 h 5998197"/>
              <a:gd name="connsiteX16" fmla="*/ 1493822 w 2136618"/>
              <a:gd name="connsiteY16" fmla="*/ 3372692 h 5998197"/>
              <a:gd name="connsiteX17" fmla="*/ 1901228 w 2136618"/>
              <a:gd name="connsiteY17" fmla="*/ 3943061 h 5998197"/>
              <a:gd name="connsiteX18" fmla="*/ 1910282 w 2136618"/>
              <a:gd name="connsiteY18" fmla="*/ 4124130 h 5998197"/>
              <a:gd name="connsiteX19" fmla="*/ 2082298 w 2136618"/>
              <a:gd name="connsiteY19" fmla="*/ 4848407 h 5998197"/>
              <a:gd name="connsiteX20" fmla="*/ 2136618 w 2136618"/>
              <a:gd name="connsiteY20" fmla="*/ 4938942 h 5998197"/>
              <a:gd name="connsiteX21" fmla="*/ 1837854 w 2136618"/>
              <a:gd name="connsiteY21" fmla="*/ 5165279 h 5998197"/>
              <a:gd name="connsiteX22" fmla="*/ 1611517 w 2136618"/>
              <a:gd name="connsiteY22" fmla="*/ 5391615 h 5998197"/>
              <a:gd name="connsiteX23" fmla="*/ 1502876 w 2136618"/>
              <a:gd name="connsiteY23" fmla="*/ 5645112 h 5998197"/>
              <a:gd name="connsiteX24" fmla="*/ 1412341 w 2136618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84786 w 2140746"/>
              <a:gd name="connsiteY4" fmla="*/ 1227021 h 5998197"/>
              <a:gd name="connsiteX5" fmla="*/ 646925 w 2140746"/>
              <a:gd name="connsiteY5" fmla="*/ 1498625 h 5998197"/>
              <a:gd name="connsiteX6" fmla="*/ 782726 w 2140746"/>
              <a:gd name="connsiteY6" fmla="*/ 1679694 h 5998197"/>
              <a:gd name="connsiteX7" fmla="*/ 981903 w 2140746"/>
              <a:gd name="connsiteY7" fmla="*/ 1543892 h 5998197"/>
              <a:gd name="connsiteX8" fmla="*/ 1117705 w 2140746"/>
              <a:gd name="connsiteY8" fmla="*/ 1607267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84786 w 2140746"/>
              <a:gd name="connsiteY4" fmla="*/ 1227021 h 5998197"/>
              <a:gd name="connsiteX5" fmla="*/ 646925 w 2140746"/>
              <a:gd name="connsiteY5" fmla="*/ 1498625 h 5998197"/>
              <a:gd name="connsiteX6" fmla="*/ 774466 w 2140746"/>
              <a:gd name="connsiteY6" fmla="*/ 1696222 h 5998197"/>
              <a:gd name="connsiteX7" fmla="*/ 981903 w 2140746"/>
              <a:gd name="connsiteY7" fmla="*/ 1543892 h 5998197"/>
              <a:gd name="connsiteX8" fmla="*/ 1117705 w 2140746"/>
              <a:gd name="connsiteY8" fmla="*/ 1607267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4466 w 2140746"/>
              <a:gd name="connsiteY6" fmla="*/ 1696222 h 5998197"/>
              <a:gd name="connsiteX7" fmla="*/ 981903 w 2140746"/>
              <a:gd name="connsiteY7" fmla="*/ 1543892 h 5998197"/>
              <a:gd name="connsiteX8" fmla="*/ 1117705 w 2140746"/>
              <a:gd name="connsiteY8" fmla="*/ 1607267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4470 w 2140746"/>
              <a:gd name="connsiteY6" fmla="*/ 1708617 h 5998197"/>
              <a:gd name="connsiteX7" fmla="*/ 981903 w 2140746"/>
              <a:gd name="connsiteY7" fmla="*/ 1543892 h 5998197"/>
              <a:gd name="connsiteX8" fmla="*/ 1117705 w 2140746"/>
              <a:gd name="connsiteY8" fmla="*/ 1607267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17705 w 2140746"/>
              <a:gd name="connsiteY8" fmla="*/ 1607267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71421 w 2140746"/>
              <a:gd name="connsiteY8" fmla="*/ 1656847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615645 w 2140746"/>
              <a:gd name="connsiteY9" fmla="*/ 1634427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582595 w 2140746"/>
              <a:gd name="connsiteY9" fmla="*/ 1634428 h 5998197"/>
              <a:gd name="connsiteX10" fmla="*/ 1615645 w 2140746"/>
              <a:gd name="connsiteY10" fmla="*/ 1770229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582595 w 2140746"/>
              <a:gd name="connsiteY9" fmla="*/ 1634428 h 5998197"/>
              <a:gd name="connsiteX10" fmla="*/ 1586727 w 2140746"/>
              <a:gd name="connsiteY10" fmla="*/ 1803283 h 5998197"/>
              <a:gd name="connsiteX11" fmla="*/ 1688073 w 2140746"/>
              <a:gd name="connsiteY11" fmla="*/ 1833603 h 5998197"/>
              <a:gd name="connsiteX12" fmla="*/ 1525111 w 2140746"/>
              <a:gd name="connsiteY12" fmla="*/ 2449239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582595 w 2140746"/>
              <a:gd name="connsiteY9" fmla="*/ 1634428 h 5998197"/>
              <a:gd name="connsiteX10" fmla="*/ 1586727 w 2140746"/>
              <a:gd name="connsiteY10" fmla="*/ 1803283 h 5998197"/>
              <a:gd name="connsiteX11" fmla="*/ 1688073 w 2140746"/>
              <a:gd name="connsiteY11" fmla="*/ 1833603 h 5998197"/>
              <a:gd name="connsiteX12" fmla="*/ 1541641 w 2140746"/>
              <a:gd name="connsiteY12" fmla="*/ 2469898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497950 w 2140746"/>
              <a:gd name="connsiteY16" fmla="*/ 3372692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582595 w 2140746"/>
              <a:gd name="connsiteY9" fmla="*/ 1634428 h 5998197"/>
              <a:gd name="connsiteX10" fmla="*/ 1586727 w 2140746"/>
              <a:gd name="connsiteY10" fmla="*/ 1803283 h 5998197"/>
              <a:gd name="connsiteX11" fmla="*/ 1688073 w 2140746"/>
              <a:gd name="connsiteY11" fmla="*/ 1833603 h 5998197"/>
              <a:gd name="connsiteX12" fmla="*/ 1541641 w 2140746"/>
              <a:gd name="connsiteY12" fmla="*/ 2469898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514481 w 2140746"/>
              <a:gd name="connsiteY16" fmla="*/ 3343770 h 5998197"/>
              <a:gd name="connsiteX17" fmla="*/ 1905356 w 2140746"/>
              <a:gd name="connsiteY17" fmla="*/ 3943061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582595 w 2140746"/>
              <a:gd name="connsiteY9" fmla="*/ 1634428 h 5998197"/>
              <a:gd name="connsiteX10" fmla="*/ 1586727 w 2140746"/>
              <a:gd name="connsiteY10" fmla="*/ 1803283 h 5998197"/>
              <a:gd name="connsiteX11" fmla="*/ 1688073 w 2140746"/>
              <a:gd name="connsiteY11" fmla="*/ 1833603 h 5998197"/>
              <a:gd name="connsiteX12" fmla="*/ 1541641 w 2140746"/>
              <a:gd name="connsiteY12" fmla="*/ 2469898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514481 w 2140746"/>
              <a:gd name="connsiteY16" fmla="*/ 3343770 h 5998197"/>
              <a:gd name="connsiteX17" fmla="*/ 1872307 w 2140746"/>
              <a:gd name="connsiteY17" fmla="*/ 3872824 h 5998197"/>
              <a:gd name="connsiteX18" fmla="*/ 1914410 w 2140746"/>
              <a:gd name="connsiteY18" fmla="*/ 4124130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40746"/>
              <a:gd name="connsiteY0" fmla="*/ 11476 h 5998197"/>
              <a:gd name="connsiteX1" fmla="*/ 35735 w 2140746"/>
              <a:gd name="connsiteY1" fmla="*/ 0 h 5998197"/>
              <a:gd name="connsiteX2" fmla="*/ 4128 w 2140746"/>
              <a:gd name="connsiteY2" fmla="*/ 246942 h 5998197"/>
              <a:gd name="connsiteX3" fmla="*/ 0 w 2140746"/>
              <a:gd name="connsiteY3" fmla="*/ 885543 h 5998197"/>
              <a:gd name="connsiteX4" fmla="*/ 293053 w 2140746"/>
              <a:gd name="connsiteY4" fmla="*/ 1243548 h 5998197"/>
              <a:gd name="connsiteX5" fmla="*/ 646925 w 2140746"/>
              <a:gd name="connsiteY5" fmla="*/ 1498625 h 5998197"/>
              <a:gd name="connsiteX6" fmla="*/ 778606 w 2140746"/>
              <a:gd name="connsiteY6" fmla="*/ 1708617 h 5998197"/>
              <a:gd name="connsiteX7" fmla="*/ 981903 w 2140746"/>
              <a:gd name="connsiteY7" fmla="*/ 1543892 h 5998197"/>
              <a:gd name="connsiteX8" fmla="*/ 1130108 w 2140746"/>
              <a:gd name="connsiteY8" fmla="*/ 1636188 h 5998197"/>
              <a:gd name="connsiteX9" fmla="*/ 1582595 w 2140746"/>
              <a:gd name="connsiteY9" fmla="*/ 1634428 h 5998197"/>
              <a:gd name="connsiteX10" fmla="*/ 1586727 w 2140746"/>
              <a:gd name="connsiteY10" fmla="*/ 1803283 h 5998197"/>
              <a:gd name="connsiteX11" fmla="*/ 1688073 w 2140746"/>
              <a:gd name="connsiteY11" fmla="*/ 1833603 h 5998197"/>
              <a:gd name="connsiteX12" fmla="*/ 1541641 w 2140746"/>
              <a:gd name="connsiteY12" fmla="*/ 2469898 h 5998197"/>
              <a:gd name="connsiteX13" fmla="*/ 1706180 w 2140746"/>
              <a:gd name="connsiteY13" fmla="*/ 2521667 h 5998197"/>
              <a:gd name="connsiteX14" fmla="*/ 1660913 w 2140746"/>
              <a:gd name="connsiteY14" fmla="*/ 2720843 h 5998197"/>
              <a:gd name="connsiteX15" fmla="*/ 1660913 w 2140746"/>
              <a:gd name="connsiteY15" fmla="*/ 2856645 h 5998197"/>
              <a:gd name="connsiteX16" fmla="*/ 1514481 w 2140746"/>
              <a:gd name="connsiteY16" fmla="*/ 3343770 h 5998197"/>
              <a:gd name="connsiteX17" fmla="*/ 1872307 w 2140746"/>
              <a:gd name="connsiteY17" fmla="*/ 3872824 h 5998197"/>
              <a:gd name="connsiteX18" fmla="*/ 1914414 w 2140746"/>
              <a:gd name="connsiteY18" fmla="*/ 4194369 h 5998197"/>
              <a:gd name="connsiteX19" fmla="*/ 2086426 w 2140746"/>
              <a:gd name="connsiteY19" fmla="*/ 4848407 h 5998197"/>
              <a:gd name="connsiteX20" fmla="*/ 2140746 w 2140746"/>
              <a:gd name="connsiteY20" fmla="*/ 4938942 h 5998197"/>
              <a:gd name="connsiteX21" fmla="*/ 1841982 w 2140746"/>
              <a:gd name="connsiteY21" fmla="*/ 5165279 h 5998197"/>
              <a:gd name="connsiteX22" fmla="*/ 1615645 w 2140746"/>
              <a:gd name="connsiteY22" fmla="*/ 5391615 h 5998197"/>
              <a:gd name="connsiteX23" fmla="*/ 1507004 w 2140746"/>
              <a:gd name="connsiteY23" fmla="*/ 5645112 h 5998197"/>
              <a:gd name="connsiteX24" fmla="*/ 1416469 w 2140746"/>
              <a:gd name="connsiteY24" fmla="*/ 5998197 h 5998197"/>
              <a:gd name="connsiteX0" fmla="*/ 52881 w 2107695"/>
              <a:gd name="connsiteY0" fmla="*/ 11476 h 5998197"/>
              <a:gd name="connsiteX1" fmla="*/ 35735 w 2107695"/>
              <a:gd name="connsiteY1" fmla="*/ 0 h 5998197"/>
              <a:gd name="connsiteX2" fmla="*/ 4128 w 2107695"/>
              <a:gd name="connsiteY2" fmla="*/ 246942 h 5998197"/>
              <a:gd name="connsiteX3" fmla="*/ 0 w 2107695"/>
              <a:gd name="connsiteY3" fmla="*/ 885543 h 5998197"/>
              <a:gd name="connsiteX4" fmla="*/ 293053 w 2107695"/>
              <a:gd name="connsiteY4" fmla="*/ 1243548 h 5998197"/>
              <a:gd name="connsiteX5" fmla="*/ 646925 w 2107695"/>
              <a:gd name="connsiteY5" fmla="*/ 1498625 h 5998197"/>
              <a:gd name="connsiteX6" fmla="*/ 778606 w 2107695"/>
              <a:gd name="connsiteY6" fmla="*/ 1708617 h 5998197"/>
              <a:gd name="connsiteX7" fmla="*/ 981903 w 2107695"/>
              <a:gd name="connsiteY7" fmla="*/ 1543892 h 5998197"/>
              <a:gd name="connsiteX8" fmla="*/ 1130108 w 2107695"/>
              <a:gd name="connsiteY8" fmla="*/ 1636188 h 5998197"/>
              <a:gd name="connsiteX9" fmla="*/ 1582595 w 2107695"/>
              <a:gd name="connsiteY9" fmla="*/ 1634428 h 5998197"/>
              <a:gd name="connsiteX10" fmla="*/ 1586727 w 2107695"/>
              <a:gd name="connsiteY10" fmla="*/ 1803283 h 5998197"/>
              <a:gd name="connsiteX11" fmla="*/ 1688073 w 2107695"/>
              <a:gd name="connsiteY11" fmla="*/ 1833603 h 5998197"/>
              <a:gd name="connsiteX12" fmla="*/ 1541641 w 2107695"/>
              <a:gd name="connsiteY12" fmla="*/ 2469898 h 5998197"/>
              <a:gd name="connsiteX13" fmla="*/ 1706180 w 2107695"/>
              <a:gd name="connsiteY13" fmla="*/ 2521667 h 5998197"/>
              <a:gd name="connsiteX14" fmla="*/ 1660913 w 2107695"/>
              <a:gd name="connsiteY14" fmla="*/ 2720843 h 5998197"/>
              <a:gd name="connsiteX15" fmla="*/ 1660913 w 2107695"/>
              <a:gd name="connsiteY15" fmla="*/ 2856645 h 5998197"/>
              <a:gd name="connsiteX16" fmla="*/ 1514481 w 2107695"/>
              <a:gd name="connsiteY16" fmla="*/ 3343770 h 5998197"/>
              <a:gd name="connsiteX17" fmla="*/ 1872307 w 2107695"/>
              <a:gd name="connsiteY17" fmla="*/ 3872824 h 5998197"/>
              <a:gd name="connsiteX18" fmla="*/ 1914414 w 2107695"/>
              <a:gd name="connsiteY18" fmla="*/ 4194369 h 5998197"/>
              <a:gd name="connsiteX19" fmla="*/ 2086426 w 2107695"/>
              <a:gd name="connsiteY19" fmla="*/ 4848407 h 5998197"/>
              <a:gd name="connsiteX20" fmla="*/ 2107696 w 2107695"/>
              <a:gd name="connsiteY20" fmla="*/ 4897626 h 5998197"/>
              <a:gd name="connsiteX21" fmla="*/ 1841982 w 2107695"/>
              <a:gd name="connsiteY21" fmla="*/ 5165279 h 5998197"/>
              <a:gd name="connsiteX22" fmla="*/ 1615645 w 2107695"/>
              <a:gd name="connsiteY22" fmla="*/ 5391615 h 5998197"/>
              <a:gd name="connsiteX23" fmla="*/ 1507004 w 2107695"/>
              <a:gd name="connsiteY23" fmla="*/ 5645112 h 5998197"/>
              <a:gd name="connsiteX24" fmla="*/ 1416469 w 2107695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841982 w 2107696"/>
              <a:gd name="connsiteY21" fmla="*/ 5165279 h 5998197"/>
              <a:gd name="connsiteX22" fmla="*/ 1636308 w 2107696"/>
              <a:gd name="connsiteY22" fmla="*/ 5346169 h 5998197"/>
              <a:gd name="connsiteX23" fmla="*/ 1507004 w 2107696"/>
              <a:gd name="connsiteY23" fmla="*/ 5645112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09769 w 2107696"/>
              <a:gd name="connsiteY21" fmla="*/ 5214859 h 5998197"/>
              <a:gd name="connsiteX22" fmla="*/ 1636308 w 2107696"/>
              <a:gd name="connsiteY22" fmla="*/ 5346169 h 5998197"/>
              <a:gd name="connsiteX23" fmla="*/ 1507004 w 2107696"/>
              <a:gd name="connsiteY23" fmla="*/ 5645112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09769 w 2107696"/>
              <a:gd name="connsiteY21" fmla="*/ 5214859 h 5998197"/>
              <a:gd name="connsiteX22" fmla="*/ 1636308 w 2107696"/>
              <a:gd name="connsiteY22" fmla="*/ 5346169 h 5998197"/>
              <a:gd name="connsiteX23" fmla="*/ 1507004 w 2107696"/>
              <a:gd name="connsiteY23" fmla="*/ 5541820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67613 w 2107696"/>
              <a:gd name="connsiteY21" fmla="*/ 5165279 h 5998197"/>
              <a:gd name="connsiteX22" fmla="*/ 1636308 w 2107696"/>
              <a:gd name="connsiteY22" fmla="*/ 5346169 h 5998197"/>
              <a:gd name="connsiteX23" fmla="*/ 1507004 w 2107696"/>
              <a:gd name="connsiteY23" fmla="*/ 5541820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67613 w 2107696"/>
              <a:gd name="connsiteY21" fmla="*/ 5165279 h 5998197"/>
              <a:gd name="connsiteX22" fmla="*/ 1694152 w 2107696"/>
              <a:gd name="connsiteY22" fmla="*/ 5255273 h 5998197"/>
              <a:gd name="connsiteX23" fmla="*/ 1507004 w 2107696"/>
              <a:gd name="connsiteY23" fmla="*/ 5541820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829589 w 2107696"/>
              <a:gd name="connsiteY21" fmla="*/ 5115700 h 5998197"/>
              <a:gd name="connsiteX22" fmla="*/ 1694152 w 2107696"/>
              <a:gd name="connsiteY22" fmla="*/ 5255273 h 5998197"/>
              <a:gd name="connsiteX23" fmla="*/ 1507004 w 2107696"/>
              <a:gd name="connsiteY23" fmla="*/ 5541820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829589 w 2107696"/>
              <a:gd name="connsiteY21" fmla="*/ 5115700 h 5998197"/>
              <a:gd name="connsiteX22" fmla="*/ 1702415 w 2107696"/>
              <a:gd name="connsiteY22" fmla="*/ 5213956 h 5998197"/>
              <a:gd name="connsiteX23" fmla="*/ 1507004 w 2107696"/>
              <a:gd name="connsiteY23" fmla="*/ 5541820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829589 w 2107696"/>
              <a:gd name="connsiteY21" fmla="*/ 5115700 h 5998197"/>
              <a:gd name="connsiteX22" fmla="*/ 1702415 w 2107696"/>
              <a:gd name="connsiteY22" fmla="*/ 5213956 h 5998197"/>
              <a:gd name="connsiteX23" fmla="*/ 1494608 w 2107696"/>
              <a:gd name="connsiteY23" fmla="*/ 5607926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829589 w 2107696"/>
              <a:gd name="connsiteY21" fmla="*/ 5115700 h 5998197"/>
              <a:gd name="connsiteX22" fmla="*/ 1661099 w 2107696"/>
              <a:gd name="connsiteY22" fmla="*/ 5275930 h 5998197"/>
              <a:gd name="connsiteX23" fmla="*/ 1494608 w 2107696"/>
              <a:gd name="connsiteY23" fmla="*/ 5607926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05639 w 2107696"/>
              <a:gd name="connsiteY21" fmla="*/ 5218993 h 5998197"/>
              <a:gd name="connsiteX22" fmla="*/ 1661099 w 2107696"/>
              <a:gd name="connsiteY22" fmla="*/ 5275930 h 5998197"/>
              <a:gd name="connsiteX23" fmla="*/ 1494608 w 2107696"/>
              <a:gd name="connsiteY23" fmla="*/ 5607926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05639 w 2107696"/>
              <a:gd name="connsiteY21" fmla="*/ 5218993 h 5998197"/>
              <a:gd name="connsiteX22" fmla="*/ 1619783 w 2107696"/>
              <a:gd name="connsiteY22" fmla="*/ 5346169 h 5998197"/>
              <a:gd name="connsiteX23" fmla="*/ 1494608 w 2107696"/>
              <a:gd name="connsiteY23" fmla="*/ 5607926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05639 w 2107696"/>
              <a:gd name="connsiteY21" fmla="*/ 5218993 h 5998197"/>
              <a:gd name="connsiteX22" fmla="*/ 1636310 w 2107696"/>
              <a:gd name="connsiteY22" fmla="*/ 5333775 h 5998197"/>
              <a:gd name="connsiteX23" fmla="*/ 1494608 w 2107696"/>
              <a:gd name="connsiteY23" fmla="*/ 5607926 h 5998197"/>
              <a:gd name="connsiteX24" fmla="*/ 1416469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541641 w 2107696"/>
              <a:gd name="connsiteY12" fmla="*/ 2469898 h 5998197"/>
              <a:gd name="connsiteX13" fmla="*/ 1706180 w 2107696"/>
              <a:gd name="connsiteY13" fmla="*/ 2521667 h 5998197"/>
              <a:gd name="connsiteX14" fmla="*/ 1660913 w 2107696"/>
              <a:gd name="connsiteY14" fmla="*/ 2720843 h 5998197"/>
              <a:gd name="connsiteX15" fmla="*/ 1660913 w 2107696"/>
              <a:gd name="connsiteY15" fmla="*/ 2856645 h 5998197"/>
              <a:gd name="connsiteX16" fmla="*/ 1514481 w 2107696"/>
              <a:gd name="connsiteY16" fmla="*/ 3343770 h 5998197"/>
              <a:gd name="connsiteX17" fmla="*/ 1872307 w 2107696"/>
              <a:gd name="connsiteY17" fmla="*/ 3872824 h 5998197"/>
              <a:gd name="connsiteX18" fmla="*/ 1914414 w 2107696"/>
              <a:gd name="connsiteY18" fmla="*/ 4194369 h 5998197"/>
              <a:gd name="connsiteX19" fmla="*/ 2086426 w 2107696"/>
              <a:gd name="connsiteY19" fmla="*/ 4848407 h 5998197"/>
              <a:gd name="connsiteX20" fmla="*/ 2107696 w 2107696"/>
              <a:gd name="connsiteY20" fmla="*/ 4897626 h 5998197"/>
              <a:gd name="connsiteX21" fmla="*/ 1705639 w 2107696"/>
              <a:gd name="connsiteY21" fmla="*/ 5218993 h 5998197"/>
              <a:gd name="connsiteX22" fmla="*/ 1636310 w 2107696"/>
              <a:gd name="connsiteY22" fmla="*/ 5333775 h 5998197"/>
              <a:gd name="connsiteX23" fmla="*/ 1494608 w 2107696"/>
              <a:gd name="connsiteY23" fmla="*/ 5607926 h 5998197"/>
              <a:gd name="connsiteX24" fmla="*/ 1383416 w 2107696"/>
              <a:gd name="connsiteY24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688073 w 2107696"/>
              <a:gd name="connsiteY11" fmla="*/ 1833603 h 5998197"/>
              <a:gd name="connsiteX12" fmla="*/ 1661248 w 2107696"/>
              <a:gd name="connsiteY12" fmla="*/ 1918413 h 5998197"/>
              <a:gd name="connsiteX13" fmla="*/ 1541641 w 2107696"/>
              <a:gd name="connsiteY13" fmla="*/ 2469898 h 5998197"/>
              <a:gd name="connsiteX14" fmla="*/ 1706180 w 2107696"/>
              <a:gd name="connsiteY14" fmla="*/ 2521667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514481 w 2107696"/>
              <a:gd name="connsiteY17" fmla="*/ 3343770 h 5998197"/>
              <a:gd name="connsiteX18" fmla="*/ 1872307 w 2107696"/>
              <a:gd name="connsiteY18" fmla="*/ 3872824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41641 w 2107696"/>
              <a:gd name="connsiteY13" fmla="*/ 2469898 h 5998197"/>
              <a:gd name="connsiteX14" fmla="*/ 1706180 w 2107696"/>
              <a:gd name="connsiteY14" fmla="*/ 2521667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514481 w 2107696"/>
              <a:gd name="connsiteY17" fmla="*/ 3343770 h 5998197"/>
              <a:gd name="connsiteX18" fmla="*/ 1872307 w 2107696"/>
              <a:gd name="connsiteY18" fmla="*/ 3872824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41641 w 2107696"/>
              <a:gd name="connsiteY13" fmla="*/ 2469898 h 5998197"/>
              <a:gd name="connsiteX14" fmla="*/ 1716328 w 2107696"/>
              <a:gd name="connsiteY14" fmla="*/ 2445562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514481 w 2107696"/>
              <a:gd name="connsiteY17" fmla="*/ 3343770 h 5998197"/>
              <a:gd name="connsiteX18" fmla="*/ 1872307 w 2107696"/>
              <a:gd name="connsiteY18" fmla="*/ 3872824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409014 h 5998197"/>
              <a:gd name="connsiteX14" fmla="*/ 1716328 w 2107696"/>
              <a:gd name="connsiteY14" fmla="*/ 2445562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514481 w 2107696"/>
              <a:gd name="connsiteY17" fmla="*/ 3343770 h 5998197"/>
              <a:gd name="connsiteX18" fmla="*/ 1872307 w 2107696"/>
              <a:gd name="connsiteY18" fmla="*/ 3872824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398867 h 5998197"/>
              <a:gd name="connsiteX14" fmla="*/ 1716328 w 2107696"/>
              <a:gd name="connsiteY14" fmla="*/ 2445562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514481 w 2107696"/>
              <a:gd name="connsiteY17" fmla="*/ 3343770 h 5998197"/>
              <a:gd name="connsiteX18" fmla="*/ 1872307 w 2107696"/>
              <a:gd name="connsiteY18" fmla="*/ 3872824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398867 h 5998197"/>
              <a:gd name="connsiteX14" fmla="*/ 1716328 w 2107696"/>
              <a:gd name="connsiteY14" fmla="*/ 2445562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514481 w 2107696"/>
              <a:gd name="connsiteY17" fmla="*/ 3343770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398867 h 5998197"/>
              <a:gd name="connsiteX14" fmla="*/ 1716328 w 2107696"/>
              <a:gd name="connsiteY14" fmla="*/ 2445562 h 5998197"/>
              <a:gd name="connsiteX15" fmla="*/ 1660913 w 2107696"/>
              <a:gd name="connsiteY15" fmla="*/ 2720843 h 5998197"/>
              <a:gd name="connsiteX16" fmla="*/ 1660913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398867 h 5998197"/>
              <a:gd name="connsiteX14" fmla="*/ 1716328 w 2107696"/>
              <a:gd name="connsiteY14" fmla="*/ 2445562 h 5998197"/>
              <a:gd name="connsiteX15" fmla="*/ 1660913 w 2107696"/>
              <a:gd name="connsiteY15" fmla="*/ 2720843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398867 h 5998197"/>
              <a:gd name="connsiteX14" fmla="*/ 1716328 w 2107696"/>
              <a:gd name="connsiteY14" fmla="*/ 2445562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7010 w 2107696"/>
              <a:gd name="connsiteY13" fmla="*/ 2398867 h 5998197"/>
              <a:gd name="connsiteX14" fmla="*/ 1688754 w 2107696"/>
              <a:gd name="connsiteY14" fmla="*/ 2434533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1495 w 2107696"/>
              <a:gd name="connsiteY13" fmla="*/ 2415412 h 5998197"/>
              <a:gd name="connsiteX14" fmla="*/ 1688754 w 2107696"/>
              <a:gd name="connsiteY14" fmla="*/ 2434533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1495 w 2107696"/>
              <a:gd name="connsiteY13" fmla="*/ 2404383 h 5998197"/>
              <a:gd name="connsiteX14" fmla="*/ 1688754 w 2107696"/>
              <a:gd name="connsiteY14" fmla="*/ 2434533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914414 w 2107696"/>
              <a:gd name="connsiteY19" fmla="*/ 419436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1495 w 2107696"/>
              <a:gd name="connsiteY13" fmla="*/ 2404383 h 5998197"/>
              <a:gd name="connsiteX14" fmla="*/ 1688754 w 2107696"/>
              <a:gd name="connsiteY14" fmla="*/ 2434533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55762 w 2107696"/>
              <a:gd name="connsiteY18" fmla="*/ 3911430 h 5998197"/>
              <a:gd name="connsiteX19" fmla="*/ 1875809 w 2107696"/>
              <a:gd name="connsiteY19" fmla="*/ 421642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1495 w 2107696"/>
              <a:gd name="connsiteY13" fmla="*/ 2404383 h 5998197"/>
              <a:gd name="connsiteX14" fmla="*/ 1688754 w 2107696"/>
              <a:gd name="connsiteY14" fmla="*/ 2434533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28188 w 2107696"/>
              <a:gd name="connsiteY18" fmla="*/ 3894886 h 5998197"/>
              <a:gd name="connsiteX19" fmla="*/ 1875809 w 2107696"/>
              <a:gd name="connsiteY19" fmla="*/ 4216429 h 5998197"/>
              <a:gd name="connsiteX20" fmla="*/ 2086426 w 2107696"/>
              <a:gd name="connsiteY20" fmla="*/ 4848407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107696"/>
              <a:gd name="connsiteY0" fmla="*/ 11476 h 5998197"/>
              <a:gd name="connsiteX1" fmla="*/ 35735 w 2107696"/>
              <a:gd name="connsiteY1" fmla="*/ 0 h 5998197"/>
              <a:gd name="connsiteX2" fmla="*/ 4128 w 2107696"/>
              <a:gd name="connsiteY2" fmla="*/ 246942 h 5998197"/>
              <a:gd name="connsiteX3" fmla="*/ 0 w 2107696"/>
              <a:gd name="connsiteY3" fmla="*/ 885543 h 5998197"/>
              <a:gd name="connsiteX4" fmla="*/ 293053 w 2107696"/>
              <a:gd name="connsiteY4" fmla="*/ 1243548 h 5998197"/>
              <a:gd name="connsiteX5" fmla="*/ 646925 w 2107696"/>
              <a:gd name="connsiteY5" fmla="*/ 1498625 h 5998197"/>
              <a:gd name="connsiteX6" fmla="*/ 778606 w 2107696"/>
              <a:gd name="connsiteY6" fmla="*/ 1708617 h 5998197"/>
              <a:gd name="connsiteX7" fmla="*/ 981903 w 2107696"/>
              <a:gd name="connsiteY7" fmla="*/ 1543892 h 5998197"/>
              <a:gd name="connsiteX8" fmla="*/ 1130108 w 2107696"/>
              <a:gd name="connsiteY8" fmla="*/ 1636188 h 5998197"/>
              <a:gd name="connsiteX9" fmla="*/ 1582595 w 2107696"/>
              <a:gd name="connsiteY9" fmla="*/ 1634428 h 5998197"/>
              <a:gd name="connsiteX10" fmla="*/ 1586727 w 2107696"/>
              <a:gd name="connsiteY10" fmla="*/ 1803283 h 5998197"/>
              <a:gd name="connsiteX11" fmla="*/ 1708369 w 2107696"/>
              <a:gd name="connsiteY11" fmla="*/ 1843751 h 5998197"/>
              <a:gd name="connsiteX12" fmla="*/ 1661248 w 2107696"/>
              <a:gd name="connsiteY12" fmla="*/ 1918413 h 5998197"/>
              <a:gd name="connsiteX13" fmla="*/ 1561495 w 2107696"/>
              <a:gd name="connsiteY13" fmla="*/ 2404383 h 5998197"/>
              <a:gd name="connsiteX14" fmla="*/ 1688754 w 2107696"/>
              <a:gd name="connsiteY14" fmla="*/ 2434533 h 5998197"/>
              <a:gd name="connsiteX15" fmla="*/ 1622308 w 2107696"/>
              <a:gd name="connsiteY15" fmla="*/ 2748419 h 5998197"/>
              <a:gd name="connsiteX16" fmla="*/ 1622308 w 2107696"/>
              <a:gd name="connsiteY16" fmla="*/ 2856645 h 5998197"/>
              <a:gd name="connsiteX17" fmla="*/ 1475877 w 2107696"/>
              <a:gd name="connsiteY17" fmla="*/ 3354801 h 5998197"/>
              <a:gd name="connsiteX18" fmla="*/ 1828188 w 2107696"/>
              <a:gd name="connsiteY18" fmla="*/ 3894886 h 5998197"/>
              <a:gd name="connsiteX19" fmla="*/ 1875809 w 2107696"/>
              <a:gd name="connsiteY19" fmla="*/ 4216429 h 5998197"/>
              <a:gd name="connsiteX20" fmla="*/ 2058851 w 2107696"/>
              <a:gd name="connsiteY20" fmla="*/ 4848408 h 5998197"/>
              <a:gd name="connsiteX21" fmla="*/ 2107696 w 2107696"/>
              <a:gd name="connsiteY21" fmla="*/ 4897626 h 5998197"/>
              <a:gd name="connsiteX22" fmla="*/ 1705639 w 2107696"/>
              <a:gd name="connsiteY22" fmla="*/ 5218993 h 5998197"/>
              <a:gd name="connsiteX23" fmla="*/ 1636310 w 2107696"/>
              <a:gd name="connsiteY23" fmla="*/ 5333775 h 5998197"/>
              <a:gd name="connsiteX24" fmla="*/ 1494608 w 2107696"/>
              <a:gd name="connsiteY24" fmla="*/ 5607926 h 5998197"/>
              <a:gd name="connsiteX25" fmla="*/ 1383416 w 2107696"/>
              <a:gd name="connsiteY25" fmla="*/ 5998197 h 5998197"/>
              <a:gd name="connsiteX0" fmla="*/ 52881 w 2080122"/>
              <a:gd name="connsiteY0" fmla="*/ 11476 h 5998197"/>
              <a:gd name="connsiteX1" fmla="*/ 35735 w 2080122"/>
              <a:gd name="connsiteY1" fmla="*/ 0 h 5998197"/>
              <a:gd name="connsiteX2" fmla="*/ 4128 w 2080122"/>
              <a:gd name="connsiteY2" fmla="*/ 246942 h 5998197"/>
              <a:gd name="connsiteX3" fmla="*/ 0 w 2080122"/>
              <a:gd name="connsiteY3" fmla="*/ 885543 h 5998197"/>
              <a:gd name="connsiteX4" fmla="*/ 293053 w 2080122"/>
              <a:gd name="connsiteY4" fmla="*/ 1243548 h 5998197"/>
              <a:gd name="connsiteX5" fmla="*/ 646925 w 2080122"/>
              <a:gd name="connsiteY5" fmla="*/ 1498625 h 5998197"/>
              <a:gd name="connsiteX6" fmla="*/ 778606 w 2080122"/>
              <a:gd name="connsiteY6" fmla="*/ 1708617 h 5998197"/>
              <a:gd name="connsiteX7" fmla="*/ 981903 w 2080122"/>
              <a:gd name="connsiteY7" fmla="*/ 1543892 h 5998197"/>
              <a:gd name="connsiteX8" fmla="*/ 1130108 w 2080122"/>
              <a:gd name="connsiteY8" fmla="*/ 1636188 h 5998197"/>
              <a:gd name="connsiteX9" fmla="*/ 1582595 w 2080122"/>
              <a:gd name="connsiteY9" fmla="*/ 1634428 h 5998197"/>
              <a:gd name="connsiteX10" fmla="*/ 1586727 w 2080122"/>
              <a:gd name="connsiteY10" fmla="*/ 1803283 h 5998197"/>
              <a:gd name="connsiteX11" fmla="*/ 1708369 w 2080122"/>
              <a:gd name="connsiteY11" fmla="*/ 1843751 h 5998197"/>
              <a:gd name="connsiteX12" fmla="*/ 1661248 w 2080122"/>
              <a:gd name="connsiteY12" fmla="*/ 1918413 h 5998197"/>
              <a:gd name="connsiteX13" fmla="*/ 1561495 w 2080122"/>
              <a:gd name="connsiteY13" fmla="*/ 2404383 h 5998197"/>
              <a:gd name="connsiteX14" fmla="*/ 1688754 w 2080122"/>
              <a:gd name="connsiteY14" fmla="*/ 2434533 h 5998197"/>
              <a:gd name="connsiteX15" fmla="*/ 1622308 w 2080122"/>
              <a:gd name="connsiteY15" fmla="*/ 2748419 h 5998197"/>
              <a:gd name="connsiteX16" fmla="*/ 1622308 w 2080122"/>
              <a:gd name="connsiteY16" fmla="*/ 2856645 h 5998197"/>
              <a:gd name="connsiteX17" fmla="*/ 1475877 w 2080122"/>
              <a:gd name="connsiteY17" fmla="*/ 3354801 h 5998197"/>
              <a:gd name="connsiteX18" fmla="*/ 1828188 w 2080122"/>
              <a:gd name="connsiteY18" fmla="*/ 3894886 h 5998197"/>
              <a:gd name="connsiteX19" fmla="*/ 1875809 w 2080122"/>
              <a:gd name="connsiteY19" fmla="*/ 4216429 h 5998197"/>
              <a:gd name="connsiteX20" fmla="*/ 2058851 w 2080122"/>
              <a:gd name="connsiteY20" fmla="*/ 4848408 h 5998197"/>
              <a:gd name="connsiteX21" fmla="*/ 2080122 w 2080122"/>
              <a:gd name="connsiteY21" fmla="*/ 4936232 h 5998197"/>
              <a:gd name="connsiteX22" fmla="*/ 1705639 w 2080122"/>
              <a:gd name="connsiteY22" fmla="*/ 5218993 h 5998197"/>
              <a:gd name="connsiteX23" fmla="*/ 1636310 w 2080122"/>
              <a:gd name="connsiteY23" fmla="*/ 5333775 h 5998197"/>
              <a:gd name="connsiteX24" fmla="*/ 1494608 w 2080122"/>
              <a:gd name="connsiteY24" fmla="*/ 5607926 h 5998197"/>
              <a:gd name="connsiteX25" fmla="*/ 1383416 w 2080122"/>
              <a:gd name="connsiteY25" fmla="*/ 5998197 h 5998197"/>
              <a:gd name="connsiteX0" fmla="*/ 52881 w 2080122"/>
              <a:gd name="connsiteY0" fmla="*/ 11476 h 5998197"/>
              <a:gd name="connsiteX1" fmla="*/ 35735 w 2080122"/>
              <a:gd name="connsiteY1" fmla="*/ 0 h 5998197"/>
              <a:gd name="connsiteX2" fmla="*/ 4128 w 2080122"/>
              <a:gd name="connsiteY2" fmla="*/ 246942 h 5998197"/>
              <a:gd name="connsiteX3" fmla="*/ 0 w 2080122"/>
              <a:gd name="connsiteY3" fmla="*/ 885543 h 5998197"/>
              <a:gd name="connsiteX4" fmla="*/ 293053 w 2080122"/>
              <a:gd name="connsiteY4" fmla="*/ 1243548 h 5998197"/>
              <a:gd name="connsiteX5" fmla="*/ 646925 w 2080122"/>
              <a:gd name="connsiteY5" fmla="*/ 1498625 h 5998197"/>
              <a:gd name="connsiteX6" fmla="*/ 778606 w 2080122"/>
              <a:gd name="connsiteY6" fmla="*/ 1708617 h 5998197"/>
              <a:gd name="connsiteX7" fmla="*/ 981903 w 2080122"/>
              <a:gd name="connsiteY7" fmla="*/ 1543892 h 5998197"/>
              <a:gd name="connsiteX8" fmla="*/ 1130108 w 2080122"/>
              <a:gd name="connsiteY8" fmla="*/ 1636188 h 5998197"/>
              <a:gd name="connsiteX9" fmla="*/ 1582595 w 2080122"/>
              <a:gd name="connsiteY9" fmla="*/ 1634428 h 5998197"/>
              <a:gd name="connsiteX10" fmla="*/ 1586727 w 2080122"/>
              <a:gd name="connsiteY10" fmla="*/ 1803283 h 5998197"/>
              <a:gd name="connsiteX11" fmla="*/ 1708369 w 2080122"/>
              <a:gd name="connsiteY11" fmla="*/ 1843751 h 5998197"/>
              <a:gd name="connsiteX12" fmla="*/ 1661248 w 2080122"/>
              <a:gd name="connsiteY12" fmla="*/ 1918413 h 5998197"/>
              <a:gd name="connsiteX13" fmla="*/ 1561495 w 2080122"/>
              <a:gd name="connsiteY13" fmla="*/ 2404383 h 5998197"/>
              <a:gd name="connsiteX14" fmla="*/ 1688754 w 2080122"/>
              <a:gd name="connsiteY14" fmla="*/ 2434533 h 5998197"/>
              <a:gd name="connsiteX15" fmla="*/ 1622308 w 2080122"/>
              <a:gd name="connsiteY15" fmla="*/ 2748419 h 5998197"/>
              <a:gd name="connsiteX16" fmla="*/ 1622308 w 2080122"/>
              <a:gd name="connsiteY16" fmla="*/ 2856645 h 5998197"/>
              <a:gd name="connsiteX17" fmla="*/ 1475877 w 2080122"/>
              <a:gd name="connsiteY17" fmla="*/ 3354801 h 5998197"/>
              <a:gd name="connsiteX18" fmla="*/ 1828188 w 2080122"/>
              <a:gd name="connsiteY18" fmla="*/ 3894886 h 5998197"/>
              <a:gd name="connsiteX19" fmla="*/ 1875809 w 2080122"/>
              <a:gd name="connsiteY19" fmla="*/ 4216429 h 5998197"/>
              <a:gd name="connsiteX20" fmla="*/ 2058851 w 2080122"/>
              <a:gd name="connsiteY20" fmla="*/ 4848408 h 5998197"/>
              <a:gd name="connsiteX21" fmla="*/ 2080122 w 2080122"/>
              <a:gd name="connsiteY21" fmla="*/ 4897628 h 5998197"/>
              <a:gd name="connsiteX22" fmla="*/ 1705639 w 2080122"/>
              <a:gd name="connsiteY22" fmla="*/ 5218993 h 5998197"/>
              <a:gd name="connsiteX23" fmla="*/ 1636310 w 2080122"/>
              <a:gd name="connsiteY23" fmla="*/ 5333775 h 5998197"/>
              <a:gd name="connsiteX24" fmla="*/ 1494608 w 2080122"/>
              <a:gd name="connsiteY24" fmla="*/ 5607926 h 5998197"/>
              <a:gd name="connsiteX25" fmla="*/ 1383416 w 2080122"/>
              <a:gd name="connsiteY25" fmla="*/ 5998197 h 5998197"/>
              <a:gd name="connsiteX0" fmla="*/ 52881 w 2080122"/>
              <a:gd name="connsiteY0" fmla="*/ 11476 h 5998197"/>
              <a:gd name="connsiteX1" fmla="*/ 35735 w 2080122"/>
              <a:gd name="connsiteY1" fmla="*/ 0 h 5998197"/>
              <a:gd name="connsiteX2" fmla="*/ 4128 w 2080122"/>
              <a:gd name="connsiteY2" fmla="*/ 246942 h 5998197"/>
              <a:gd name="connsiteX3" fmla="*/ 0 w 2080122"/>
              <a:gd name="connsiteY3" fmla="*/ 885543 h 5998197"/>
              <a:gd name="connsiteX4" fmla="*/ 293053 w 2080122"/>
              <a:gd name="connsiteY4" fmla="*/ 1243548 h 5998197"/>
              <a:gd name="connsiteX5" fmla="*/ 646925 w 2080122"/>
              <a:gd name="connsiteY5" fmla="*/ 1498625 h 5998197"/>
              <a:gd name="connsiteX6" fmla="*/ 778606 w 2080122"/>
              <a:gd name="connsiteY6" fmla="*/ 1708617 h 5998197"/>
              <a:gd name="connsiteX7" fmla="*/ 981903 w 2080122"/>
              <a:gd name="connsiteY7" fmla="*/ 1543892 h 5998197"/>
              <a:gd name="connsiteX8" fmla="*/ 1130108 w 2080122"/>
              <a:gd name="connsiteY8" fmla="*/ 1636188 h 5998197"/>
              <a:gd name="connsiteX9" fmla="*/ 1582595 w 2080122"/>
              <a:gd name="connsiteY9" fmla="*/ 1634428 h 5998197"/>
              <a:gd name="connsiteX10" fmla="*/ 1586727 w 2080122"/>
              <a:gd name="connsiteY10" fmla="*/ 1803283 h 5998197"/>
              <a:gd name="connsiteX11" fmla="*/ 1708369 w 2080122"/>
              <a:gd name="connsiteY11" fmla="*/ 1843751 h 5998197"/>
              <a:gd name="connsiteX12" fmla="*/ 1661248 w 2080122"/>
              <a:gd name="connsiteY12" fmla="*/ 1918413 h 5998197"/>
              <a:gd name="connsiteX13" fmla="*/ 1561495 w 2080122"/>
              <a:gd name="connsiteY13" fmla="*/ 2404383 h 5998197"/>
              <a:gd name="connsiteX14" fmla="*/ 1688754 w 2080122"/>
              <a:gd name="connsiteY14" fmla="*/ 2434533 h 5998197"/>
              <a:gd name="connsiteX15" fmla="*/ 1622308 w 2080122"/>
              <a:gd name="connsiteY15" fmla="*/ 2748419 h 5998197"/>
              <a:gd name="connsiteX16" fmla="*/ 1622308 w 2080122"/>
              <a:gd name="connsiteY16" fmla="*/ 2856645 h 5998197"/>
              <a:gd name="connsiteX17" fmla="*/ 1475877 w 2080122"/>
              <a:gd name="connsiteY17" fmla="*/ 3354801 h 5998197"/>
              <a:gd name="connsiteX18" fmla="*/ 1828188 w 2080122"/>
              <a:gd name="connsiteY18" fmla="*/ 3894886 h 5998197"/>
              <a:gd name="connsiteX19" fmla="*/ 1875809 w 2080122"/>
              <a:gd name="connsiteY19" fmla="*/ 4216429 h 5998197"/>
              <a:gd name="connsiteX20" fmla="*/ 2031277 w 2080122"/>
              <a:gd name="connsiteY20" fmla="*/ 4809803 h 5998197"/>
              <a:gd name="connsiteX21" fmla="*/ 2080122 w 2080122"/>
              <a:gd name="connsiteY21" fmla="*/ 4897628 h 5998197"/>
              <a:gd name="connsiteX22" fmla="*/ 1705639 w 2080122"/>
              <a:gd name="connsiteY22" fmla="*/ 5218993 h 5998197"/>
              <a:gd name="connsiteX23" fmla="*/ 1636310 w 2080122"/>
              <a:gd name="connsiteY23" fmla="*/ 5333775 h 5998197"/>
              <a:gd name="connsiteX24" fmla="*/ 1494608 w 2080122"/>
              <a:gd name="connsiteY24" fmla="*/ 5607926 h 5998197"/>
              <a:gd name="connsiteX25" fmla="*/ 1383416 w 2080122"/>
              <a:gd name="connsiteY25" fmla="*/ 5998197 h 5998197"/>
              <a:gd name="connsiteX0" fmla="*/ 52881 w 2080122"/>
              <a:gd name="connsiteY0" fmla="*/ 11476 h 5998197"/>
              <a:gd name="connsiteX1" fmla="*/ 35735 w 2080122"/>
              <a:gd name="connsiteY1" fmla="*/ 0 h 5998197"/>
              <a:gd name="connsiteX2" fmla="*/ 4128 w 2080122"/>
              <a:gd name="connsiteY2" fmla="*/ 246942 h 5998197"/>
              <a:gd name="connsiteX3" fmla="*/ 0 w 2080122"/>
              <a:gd name="connsiteY3" fmla="*/ 885543 h 5998197"/>
              <a:gd name="connsiteX4" fmla="*/ 293053 w 2080122"/>
              <a:gd name="connsiteY4" fmla="*/ 1243548 h 5998197"/>
              <a:gd name="connsiteX5" fmla="*/ 646925 w 2080122"/>
              <a:gd name="connsiteY5" fmla="*/ 1498625 h 5998197"/>
              <a:gd name="connsiteX6" fmla="*/ 778606 w 2080122"/>
              <a:gd name="connsiteY6" fmla="*/ 1708617 h 5998197"/>
              <a:gd name="connsiteX7" fmla="*/ 981903 w 2080122"/>
              <a:gd name="connsiteY7" fmla="*/ 1543892 h 5998197"/>
              <a:gd name="connsiteX8" fmla="*/ 1130108 w 2080122"/>
              <a:gd name="connsiteY8" fmla="*/ 1636188 h 5998197"/>
              <a:gd name="connsiteX9" fmla="*/ 1582595 w 2080122"/>
              <a:gd name="connsiteY9" fmla="*/ 1634428 h 5998197"/>
              <a:gd name="connsiteX10" fmla="*/ 1586727 w 2080122"/>
              <a:gd name="connsiteY10" fmla="*/ 1803283 h 5998197"/>
              <a:gd name="connsiteX11" fmla="*/ 1708369 w 2080122"/>
              <a:gd name="connsiteY11" fmla="*/ 1843751 h 5998197"/>
              <a:gd name="connsiteX12" fmla="*/ 1661248 w 2080122"/>
              <a:gd name="connsiteY12" fmla="*/ 1918413 h 5998197"/>
              <a:gd name="connsiteX13" fmla="*/ 1561495 w 2080122"/>
              <a:gd name="connsiteY13" fmla="*/ 2404383 h 5998197"/>
              <a:gd name="connsiteX14" fmla="*/ 1688754 w 2080122"/>
              <a:gd name="connsiteY14" fmla="*/ 2434533 h 5998197"/>
              <a:gd name="connsiteX15" fmla="*/ 1622308 w 2080122"/>
              <a:gd name="connsiteY15" fmla="*/ 2748419 h 5998197"/>
              <a:gd name="connsiteX16" fmla="*/ 1622308 w 2080122"/>
              <a:gd name="connsiteY16" fmla="*/ 2856645 h 5998197"/>
              <a:gd name="connsiteX17" fmla="*/ 1475877 w 2080122"/>
              <a:gd name="connsiteY17" fmla="*/ 3354801 h 5998197"/>
              <a:gd name="connsiteX18" fmla="*/ 1828188 w 2080122"/>
              <a:gd name="connsiteY18" fmla="*/ 3894886 h 5998197"/>
              <a:gd name="connsiteX19" fmla="*/ 1875809 w 2080122"/>
              <a:gd name="connsiteY19" fmla="*/ 4299152 h 5998197"/>
              <a:gd name="connsiteX20" fmla="*/ 2031277 w 2080122"/>
              <a:gd name="connsiteY20" fmla="*/ 4809803 h 5998197"/>
              <a:gd name="connsiteX21" fmla="*/ 2080122 w 2080122"/>
              <a:gd name="connsiteY21" fmla="*/ 4897628 h 5998197"/>
              <a:gd name="connsiteX22" fmla="*/ 1705639 w 2080122"/>
              <a:gd name="connsiteY22" fmla="*/ 5218993 h 5998197"/>
              <a:gd name="connsiteX23" fmla="*/ 1636310 w 2080122"/>
              <a:gd name="connsiteY23" fmla="*/ 5333775 h 5998197"/>
              <a:gd name="connsiteX24" fmla="*/ 1494608 w 2080122"/>
              <a:gd name="connsiteY24" fmla="*/ 5607926 h 5998197"/>
              <a:gd name="connsiteX25" fmla="*/ 1383416 w 2080122"/>
              <a:gd name="connsiteY25" fmla="*/ 5998197 h 5998197"/>
              <a:gd name="connsiteX0" fmla="*/ 52881 w 2080122"/>
              <a:gd name="connsiteY0" fmla="*/ 11476 h 5998197"/>
              <a:gd name="connsiteX1" fmla="*/ 35735 w 2080122"/>
              <a:gd name="connsiteY1" fmla="*/ 0 h 5998197"/>
              <a:gd name="connsiteX2" fmla="*/ 4128 w 2080122"/>
              <a:gd name="connsiteY2" fmla="*/ 246942 h 5998197"/>
              <a:gd name="connsiteX3" fmla="*/ 0 w 2080122"/>
              <a:gd name="connsiteY3" fmla="*/ 885543 h 5998197"/>
              <a:gd name="connsiteX4" fmla="*/ 293053 w 2080122"/>
              <a:gd name="connsiteY4" fmla="*/ 1243548 h 5998197"/>
              <a:gd name="connsiteX5" fmla="*/ 646925 w 2080122"/>
              <a:gd name="connsiteY5" fmla="*/ 1498625 h 5998197"/>
              <a:gd name="connsiteX6" fmla="*/ 778606 w 2080122"/>
              <a:gd name="connsiteY6" fmla="*/ 1708617 h 5998197"/>
              <a:gd name="connsiteX7" fmla="*/ 981903 w 2080122"/>
              <a:gd name="connsiteY7" fmla="*/ 1543892 h 5998197"/>
              <a:gd name="connsiteX8" fmla="*/ 1130108 w 2080122"/>
              <a:gd name="connsiteY8" fmla="*/ 1636188 h 5998197"/>
              <a:gd name="connsiteX9" fmla="*/ 1582595 w 2080122"/>
              <a:gd name="connsiteY9" fmla="*/ 1634428 h 5998197"/>
              <a:gd name="connsiteX10" fmla="*/ 1586727 w 2080122"/>
              <a:gd name="connsiteY10" fmla="*/ 1803283 h 5998197"/>
              <a:gd name="connsiteX11" fmla="*/ 1708369 w 2080122"/>
              <a:gd name="connsiteY11" fmla="*/ 1843751 h 5998197"/>
              <a:gd name="connsiteX12" fmla="*/ 1661248 w 2080122"/>
              <a:gd name="connsiteY12" fmla="*/ 1918413 h 5998197"/>
              <a:gd name="connsiteX13" fmla="*/ 1561495 w 2080122"/>
              <a:gd name="connsiteY13" fmla="*/ 2404383 h 5998197"/>
              <a:gd name="connsiteX14" fmla="*/ 1688754 w 2080122"/>
              <a:gd name="connsiteY14" fmla="*/ 2434533 h 5998197"/>
              <a:gd name="connsiteX15" fmla="*/ 1622308 w 2080122"/>
              <a:gd name="connsiteY15" fmla="*/ 2748419 h 5998197"/>
              <a:gd name="connsiteX16" fmla="*/ 1622308 w 2080122"/>
              <a:gd name="connsiteY16" fmla="*/ 2856645 h 5998197"/>
              <a:gd name="connsiteX17" fmla="*/ 1475877 w 2080122"/>
              <a:gd name="connsiteY17" fmla="*/ 3354801 h 5998197"/>
              <a:gd name="connsiteX18" fmla="*/ 1828188 w 2080122"/>
              <a:gd name="connsiteY18" fmla="*/ 3894886 h 5998197"/>
              <a:gd name="connsiteX19" fmla="*/ 1853788 w 2080122"/>
              <a:gd name="connsiteY19" fmla="*/ 4219876 h 5998197"/>
              <a:gd name="connsiteX20" fmla="*/ 2031277 w 2080122"/>
              <a:gd name="connsiteY20" fmla="*/ 4809803 h 5998197"/>
              <a:gd name="connsiteX21" fmla="*/ 2080122 w 2080122"/>
              <a:gd name="connsiteY21" fmla="*/ 4897628 h 5998197"/>
              <a:gd name="connsiteX22" fmla="*/ 1705639 w 2080122"/>
              <a:gd name="connsiteY22" fmla="*/ 5218993 h 5998197"/>
              <a:gd name="connsiteX23" fmla="*/ 1636310 w 2080122"/>
              <a:gd name="connsiteY23" fmla="*/ 5333775 h 5998197"/>
              <a:gd name="connsiteX24" fmla="*/ 1494608 w 2080122"/>
              <a:gd name="connsiteY24" fmla="*/ 5607926 h 5998197"/>
              <a:gd name="connsiteX25" fmla="*/ 1383416 w 2080122"/>
              <a:gd name="connsiteY25" fmla="*/ 5998197 h 5998197"/>
              <a:gd name="connsiteX0" fmla="*/ 52881 w 2080122"/>
              <a:gd name="connsiteY0" fmla="*/ 11476 h 5998197"/>
              <a:gd name="connsiteX1" fmla="*/ 35735 w 2080122"/>
              <a:gd name="connsiteY1" fmla="*/ 0 h 5998197"/>
              <a:gd name="connsiteX2" fmla="*/ 4128 w 2080122"/>
              <a:gd name="connsiteY2" fmla="*/ 246942 h 5998197"/>
              <a:gd name="connsiteX3" fmla="*/ 0 w 2080122"/>
              <a:gd name="connsiteY3" fmla="*/ 885543 h 5998197"/>
              <a:gd name="connsiteX4" fmla="*/ 293053 w 2080122"/>
              <a:gd name="connsiteY4" fmla="*/ 1243548 h 5998197"/>
              <a:gd name="connsiteX5" fmla="*/ 646925 w 2080122"/>
              <a:gd name="connsiteY5" fmla="*/ 1498625 h 5998197"/>
              <a:gd name="connsiteX6" fmla="*/ 778606 w 2080122"/>
              <a:gd name="connsiteY6" fmla="*/ 1708617 h 5998197"/>
              <a:gd name="connsiteX7" fmla="*/ 981903 w 2080122"/>
              <a:gd name="connsiteY7" fmla="*/ 1543892 h 5998197"/>
              <a:gd name="connsiteX8" fmla="*/ 1130108 w 2080122"/>
              <a:gd name="connsiteY8" fmla="*/ 1636188 h 5998197"/>
              <a:gd name="connsiteX9" fmla="*/ 1582595 w 2080122"/>
              <a:gd name="connsiteY9" fmla="*/ 1634428 h 5998197"/>
              <a:gd name="connsiteX10" fmla="*/ 1586727 w 2080122"/>
              <a:gd name="connsiteY10" fmla="*/ 1803283 h 5998197"/>
              <a:gd name="connsiteX11" fmla="*/ 1708369 w 2080122"/>
              <a:gd name="connsiteY11" fmla="*/ 1843751 h 5998197"/>
              <a:gd name="connsiteX12" fmla="*/ 1661248 w 2080122"/>
              <a:gd name="connsiteY12" fmla="*/ 1918413 h 5998197"/>
              <a:gd name="connsiteX13" fmla="*/ 1561495 w 2080122"/>
              <a:gd name="connsiteY13" fmla="*/ 2404383 h 5998197"/>
              <a:gd name="connsiteX14" fmla="*/ 1688754 w 2080122"/>
              <a:gd name="connsiteY14" fmla="*/ 2434533 h 5998197"/>
              <a:gd name="connsiteX15" fmla="*/ 1622308 w 2080122"/>
              <a:gd name="connsiteY15" fmla="*/ 2748419 h 5998197"/>
              <a:gd name="connsiteX16" fmla="*/ 1622308 w 2080122"/>
              <a:gd name="connsiteY16" fmla="*/ 2856645 h 5998197"/>
              <a:gd name="connsiteX17" fmla="*/ 1475877 w 2080122"/>
              <a:gd name="connsiteY17" fmla="*/ 3354801 h 5998197"/>
              <a:gd name="connsiteX18" fmla="*/ 1828188 w 2080122"/>
              <a:gd name="connsiteY18" fmla="*/ 3894886 h 5998197"/>
              <a:gd name="connsiteX19" fmla="*/ 1853788 w 2080122"/>
              <a:gd name="connsiteY19" fmla="*/ 4219876 h 5998197"/>
              <a:gd name="connsiteX20" fmla="*/ 2040086 w 2080122"/>
              <a:gd name="connsiteY20" fmla="*/ 4840633 h 5998197"/>
              <a:gd name="connsiteX21" fmla="*/ 2080122 w 2080122"/>
              <a:gd name="connsiteY21" fmla="*/ 4897628 h 5998197"/>
              <a:gd name="connsiteX22" fmla="*/ 1705639 w 2080122"/>
              <a:gd name="connsiteY22" fmla="*/ 5218993 h 5998197"/>
              <a:gd name="connsiteX23" fmla="*/ 1636310 w 2080122"/>
              <a:gd name="connsiteY23" fmla="*/ 5333775 h 5998197"/>
              <a:gd name="connsiteX24" fmla="*/ 1494608 w 2080122"/>
              <a:gd name="connsiteY24" fmla="*/ 5607926 h 5998197"/>
              <a:gd name="connsiteX25" fmla="*/ 1383416 w 2080122"/>
              <a:gd name="connsiteY25" fmla="*/ 5998197 h 599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80122" h="5998197">
                <a:moveTo>
                  <a:pt x="52881" y="11476"/>
                </a:moveTo>
                <a:lnTo>
                  <a:pt x="35735" y="0"/>
                </a:lnTo>
                <a:lnTo>
                  <a:pt x="4128" y="246942"/>
                </a:lnTo>
                <a:lnTo>
                  <a:pt x="0" y="885543"/>
                </a:lnTo>
                <a:lnTo>
                  <a:pt x="293053" y="1243548"/>
                </a:lnTo>
                <a:lnTo>
                  <a:pt x="646925" y="1498625"/>
                </a:lnTo>
                <a:lnTo>
                  <a:pt x="778606" y="1708617"/>
                </a:lnTo>
                <a:lnTo>
                  <a:pt x="981903" y="1543892"/>
                </a:lnTo>
                <a:lnTo>
                  <a:pt x="1130108" y="1636188"/>
                </a:lnTo>
                <a:lnTo>
                  <a:pt x="1582595" y="1634428"/>
                </a:lnTo>
                <a:lnTo>
                  <a:pt x="1586727" y="1803283"/>
                </a:lnTo>
                <a:lnTo>
                  <a:pt x="1708369" y="1843751"/>
                </a:lnTo>
                <a:lnTo>
                  <a:pt x="1661248" y="1918413"/>
                </a:lnTo>
                <a:lnTo>
                  <a:pt x="1561495" y="2404383"/>
                </a:lnTo>
                <a:lnTo>
                  <a:pt x="1688754" y="2434533"/>
                </a:lnTo>
                <a:lnTo>
                  <a:pt x="1622308" y="2748419"/>
                </a:lnTo>
                <a:lnTo>
                  <a:pt x="1622308" y="2856645"/>
                </a:lnTo>
                <a:lnTo>
                  <a:pt x="1475877" y="3354801"/>
                </a:lnTo>
                <a:lnTo>
                  <a:pt x="1828188" y="3894886"/>
                </a:lnTo>
                <a:lnTo>
                  <a:pt x="1853788" y="4219876"/>
                </a:lnTo>
                <a:lnTo>
                  <a:pt x="2040086" y="4840633"/>
                </a:lnTo>
                <a:lnTo>
                  <a:pt x="2080122" y="4897628"/>
                </a:lnTo>
                <a:lnTo>
                  <a:pt x="1705639" y="5218993"/>
                </a:lnTo>
                <a:lnTo>
                  <a:pt x="1636310" y="5333775"/>
                </a:lnTo>
                <a:lnTo>
                  <a:pt x="1494608" y="5607926"/>
                </a:lnTo>
                <a:lnTo>
                  <a:pt x="1383416" y="5998197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5400000">
            <a:off x="1362213" y="6281809"/>
            <a:ext cx="148131" cy="148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943967" y="114961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42395" y="981012"/>
            <a:ext cx="624654" cy="215444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七里の渡し跡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WC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・休憩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8470852" y="561548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516048" y="458757"/>
            <a:ext cx="45954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名鉄：神宮前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451465" y="281997"/>
            <a:ext cx="29123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JR: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熱田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8283893" y="18423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429251" y="701099"/>
            <a:ext cx="49801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熱田神宮会館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758033" y="286139"/>
            <a:ext cx="1023801" cy="507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受付：</a:t>
            </a:r>
            <a:r>
              <a:rPr kumimoji="1" lang="en-US" altLang="ja-JP" sz="1100" dirty="0" smtClean="0">
                <a:latin typeface="ＭＳ Ｐ明朝" pitchFamily="18" charset="-128"/>
                <a:ea typeface="ＭＳ Ｐ明朝" pitchFamily="18" charset="-128"/>
              </a:rPr>
              <a:t>0645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出発式：</a:t>
            </a:r>
            <a:r>
              <a:rPr kumimoji="1" lang="en-US" altLang="ja-JP" sz="1100" dirty="0" smtClean="0">
                <a:latin typeface="ＭＳ Ｐ明朝" pitchFamily="18" charset="-128"/>
                <a:ea typeface="ＭＳ Ｐ明朝" pitchFamily="18" charset="-128"/>
              </a:rPr>
              <a:t>0715</a:t>
            </a: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熱田神宮会館前</a:t>
            </a:r>
            <a:endParaRPr kumimoji="1" lang="ja-JP" altLang="en-US" sz="11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787994" y="214010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1-1.1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524913" y="905989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1-1.2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302491" y="2821286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1-2.2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442005" y="2265232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1-2.1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215414" y="1435760"/>
            <a:ext cx="97891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東海通 右側を直進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908164" y="153732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3843106" y="1499467"/>
            <a:ext cx="116264" cy="1162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4079817" y="1499467"/>
            <a:ext cx="116264" cy="1162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453444" y="1466856"/>
            <a:ext cx="42107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船頭場公園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2606248" y="1561647"/>
            <a:ext cx="116264" cy="1162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030636" y="1448568"/>
            <a:ext cx="67595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戸田川緑地：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10.7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2969637" y="289795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541214" y="2922602"/>
            <a:ext cx="34412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水郷公園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90271" y="218471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188536" y="2169111"/>
            <a:ext cx="53648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河合小橋：直進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961316" y="2716230"/>
            <a:ext cx="498016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善太橋西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7604439" y="2993682"/>
            <a:ext cx="149022" cy="14902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7080776" y="328200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907477" y="3416293"/>
            <a:ext cx="446720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神戸新田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6477270" y="3121065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568197" y="3044656"/>
            <a:ext cx="469162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Y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字交叉点左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solidFill>
                  <a:srgbClr val="0000FF"/>
                </a:solidFill>
                <a:latin typeface="ＭＳ Ｐ明朝" pitchFamily="18" charset="-128"/>
                <a:ea typeface="ＭＳ Ｐ明朝" pitchFamily="18" charset="-128"/>
              </a:rPr>
              <a:t>（道なり？）</a:t>
            </a:r>
            <a:endParaRPr kumimoji="1" lang="ja-JP" altLang="en-US" sz="600" dirty="0">
              <a:solidFill>
                <a:srgbClr val="0000FF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2" name="円/楕円 101"/>
          <p:cNvSpPr/>
          <p:nvPr/>
        </p:nvSpPr>
        <p:spPr>
          <a:xfrm>
            <a:off x="6134083" y="3176562"/>
            <a:ext cx="149022" cy="14902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650163" y="3552307"/>
            <a:ext cx="683965" cy="215444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海南こどもの国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18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㎞地点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5581158" y="3567292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847058" y="2517723"/>
            <a:ext cx="674347" cy="215444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尾張大橋</a:t>
            </a:r>
            <a:r>
              <a:rPr kumimoji="1" lang="ja-JP" altLang="en-US" sz="800" strike="dblStrike" dirty="0" smtClean="0">
                <a:latin typeface="ＭＳ Ｐ明朝" pitchFamily="18" charset="-128"/>
                <a:ea typeface="ＭＳ Ｐ明朝" pitchFamily="18" charset="-128"/>
              </a:rPr>
              <a:t>東</a:t>
            </a:r>
            <a:endParaRPr kumimoji="1" lang="en-US" altLang="ja-JP" sz="800" strike="dblStrike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22.3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㎞地点　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21.1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222009" y="3224915"/>
            <a:ext cx="651905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凹凸・揺れあり！！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66670" y="5167208"/>
            <a:ext cx="728849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伊勢大橋西詰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588540" y="5187612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1305430" y="6116643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315845" y="6042511"/>
            <a:ext cx="66953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桑名・七里の渡し跡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579248" y="6273559"/>
            <a:ext cx="796175" cy="215444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桑名・九華公園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29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㎞・昼食 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WC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27.6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72296" y="5898185"/>
            <a:ext cx="530076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700" dirty="0" smtClean="0">
                <a:latin typeface="ＭＳ Ｐ明朝" pitchFamily="18" charset="-128"/>
                <a:ea typeface="ＭＳ Ｐ明朝" pitchFamily="18" charset="-128"/>
              </a:rPr>
              <a:t>桑名</a:t>
            </a:r>
            <a:r>
              <a:rPr lang="en-US" altLang="ja-JP" sz="700" dirty="0" smtClean="0">
                <a:latin typeface="ＭＳ Ｐ明朝" pitchFamily="18" charset="-128"/>
                <a:ea typeface="ＭＳ Ｐ明朝" pitchFamily="18" charset="-128"/>
              </a:rPr>
              <a:t>-</a:t>
            </a:r>
            <a:r>
              <a:rPr lang="ja-JP" altLang="en-US" sz="700" dirty="0" smtClean="0">
                <a:latin typeface="ＭＳ Ｐ明朝" pitchFamily="18" charset="-128"/>
                <a:ea typeface="ＭＳ Ｐ明朝" pitchFamily="18" charset="-128"/>
              </a:rPr>
              <a:t>四日市</a:t>
            </a:r>
            <a:endParaRPr lang="en-US" altLang="ja-JP" sz="7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集合：</a:t>
            </a:r>
            <a:r>
              <a:rPr lang="en-US" altLang="ja-JP" sz="700" dirty="0" smtClean="0">
                <a:latin typeface="ＭＳ Ｐ明朝" pitchFamily="18" charset="-128"/>
                <a:ea typeface="ＭＳ Ｐ明朝" pitchFamily="18" charset="-128"/>
              </a:rPr>
              <a:t>10</a:t>
            </a:r>
          </a:p>
        </p:txBody>
      </p:sp>
      <p:sp>
        <p:nvSpPr>
          <p:cNvPr id="81" name="左矢印 80"/>
          <p:cNvSpPr>
            <a:spLocks noChangeAspect="1"/>
          </p:cNvSpPr>
          <p:nvPr/>
        </p:nvSpPr>
        <p:spPr>
          <a:xfrm>
            <a:off x="8793770" y="2187422"/>
            <a:ext cx="161607" cy="180074"/>
          </a:xfrm>
          <a:prstGeom prst="lef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左矢印 82"/>
          <p:cNvSpPr>
            <a:spLocks noChangeAspect="1"/>
          </p:cNvSpPr>
          <p:nvPr/>
        </p:nvSpPr>
        <p:spPr>
          <a:xfrm>
            <a:off x="71918" y="1725078"/>
            <a:ext cx="161607" cy="180074"/>
          </a:xfrm>
          <a:prstGeom prst="lef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下矢印 93"/>
          <p:cNvSpPr>
            <a:spLocks noChangeAspect="1"/>
          </p:cNvSpPr>
          <p:nvPr/>
        </p:nvSpPr>
        <p:spPr>
          <a:xfrm>
            <a:off x="1480110" y="6531212"/>
            <a:ext cx="170840" cy="138520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07"/>
          <p:cNvGrpSpPr/>
          <p:nvPr/>
        </p:nvGrpSpPr>
        <p:grpSpPr>
          <a:xfrm>
            <a:off x="6345481" y="6452384"/>
            <a:ext cx="2481188" cy="193566"/>
            <a:chOff x="2081771" y="6493480"/>
            <a:chExt cx="2481188" cy="193566"/>
          </a:xfrm>
        </p:grpSpPr>
        <p:grpSp>
          <p:nvGrpSpPr>
            <p:cNvPr id="3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134" name="正方形/長方形 133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正方形/長方形 135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138" name="直線コネクタ 137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テキスト ボックス 126"/>
            <p:cNvSpPr txBox="1"/>
            <p:nvPr/>
          </p:nvSpPr>
          <p:spPr>
            <a:xfrm>
              <a:off x="4514869" y="6493480"/>
              <a:ext cx="48090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０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3699861" y="6493480"/>
              <a:ext cx="48090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１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896779" y="6493480"/>
              <a:ext cx="48090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２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2081771" y="6493480"/>
              <a:ext cx="48090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３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sp>
        <p:nvSpPr>
          <p:cNvPr id="170" name="テキスト ボックス 169"/>
          <p:cNvSpPr txBox="1"/>
          <p:nvPr/>
        </p:nvSpPr>
        <p:spPr>
          <a:xfrm>
            <a:off x="4790606" y="3419992"/>
            <a:ext cx="41466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水路沿いに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733945" y="1784529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↑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859885" y="3142481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↑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20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871058" y="5718842"/>
            <a:ext cx="1249060" cy="101566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Yahoo!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ルートラボ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１日目：熱田～追分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距離　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47.7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 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上り：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1.2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 </a:t>
            </a: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最大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12m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獲得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17m</a:t>
            </a:r>
            <a:endParaRPr lang="ja-JP" altLang="en-US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徒歩：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9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時間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31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分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187746" y="1264586"/>
            <a:ext cx="201978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929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974343" y="2291528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1124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196427" y="6140683"/>
            <a:ext cx="122341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熱田神宮公園～桑名</a:t>
            </a:r>
            <a:endParaRPr lang="en-US" altLang="zh-TW" sz="9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12</a:t>
            </a:r>
            <a:r>
              <a:rPr lang="en-US" altLang="ja-JP" sz="900" dirty="0" smtClean="0">
                <a:latin typeface="ＭＳ Ｐ明朝" pitchFamily="18" charset="-128"/>
                <a:ea typeface="ＭＳ Ｐ明朝" pitchFamily="18" charset="-128"/>
              </a:rPr>
              <a:t>’</a:t>
            </a:r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）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822-1349</a:t>
            </a:r>
          </a:p>
          <a:p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14</a:t>
            </a:r>
            <a:r>
              <a:rPr lang="en-US" altLang="ja-JP" sz="900" dirty="0" smtClean="0">
                <a:latin typeface="ＭＳ Ｐ明朝" pitchFamily="18" charset="-128"/>
                <a:ea typeface="ＭＳ Ｐ明朝" pitchFamily="18" charset="-128"/>
              </a:rPr>
              <a:t>’</a:t>
            </a:r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）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820-1344</a:t>
            </a:r>
            <a:endParaRPr lang="ja-JP" altLang="en-US" sz="9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926379" y="6514206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1237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0" name="円/楕円 119"/>
          <p:cNvSpPr/>
          <p:nvPr/>
        </p:nvSpPr>
        <p:spPr>
          <a:xfrm rot="5400000">
            <a:off x="8261103" y="597234"/>
            <a:ext cx="148131" cy="148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50182" y="205673"/>
            <a:ext cx="538609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1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日目</a:t>
            </a:r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-1</a:t>
            </a:r>
            <a:endParaRPr kumimoji="1" lang="ja-JP" altLang="en-US" sz="12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167954" y="120207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①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353658" y="177344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②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538498" y="255984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③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525836" y="3292842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④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294668" y="358907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⑤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703910" y="258051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⑥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1212470" y="625689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⑦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30" name="図 129" descr="図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3797" y="3713468"/>
            <a:ext cx="1182624" cy="15361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7" name="正方形/長方形 136"/>
          <p:cNvSpPr/>
          <p:nvPr/>
        </p:nvSpPr>
        <p:spPr>
          <a:xfrm>
            <a:off x="7533951" y="2989780"/>
            <a:ext cx="315505" cy="5099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コネクタ 172"/>
          <p:cNvCxnSpPr>
            <a:stCxn id="137" idx="2"/>
          </p:cNvCxnSpPr>
          <p:nvPr/>
        </p:nvCxnSpPr>
        <p:spPr>
          <a:xfrm>
            <a:off x="7691704" y="3499762"/>
            <a:ext cx="199871" cy="209842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図 174" descr="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622" y="2019591"/>
            <a:ext cx="1743456" cy="1133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6" name="正方形/長方形 175"/>
          <p:cNvSpPr/>
          <p:nvPr/>
        </p:nvSpPr>
        <p:spPr>
          <a:xfrm>
            <a:off x="2630184" y="2630184"/>
            <a:ext cx="544531" cy="380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7" name="直線コネクタ 176"/>
          <p:cNvCxnSpPr>
            <a:endCxn id="176" idx="1"/>
          </p:cNvCxnSpPr>
          <p:nvPr/>
        </p:nvCxnSpPr>
        <p:spPr>
          <a:xfrm>
            <a:off x="2082014" y="2575088"/>
            <a:ext cx="548170" cy="245168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テキスト ボックス 179"/>
          <p:cNvSpPr txBox="1"/>
          <p:nvPr/>
        </p:nvSpPr>
        <p:spPr>
          <a:xfrm>
            <a:off x="609544" y="2701622"/>
            <a:ext cx="49000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WC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 水郷公園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699760" y="2296761"/>
            <a:ext cx="446720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尾張大橋</a:t>
            </a:r>
            <a:endParaRPr kumimoji="1" lang="en-US" altLang="ja-JP" sz="800" strike="dblStrike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2" name="円/楕円 181"/>
          <p:cNvSpPr/>
          <p:nvPr/>
        </p:nvSpPr>
        <p:spPr>
          <a:xfrm>
            <a:off x="8640403" y="3865262"/>
            <a:ext cx="149022" cy="14902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69" name="直線コネクタ 168"/>
          <p:cNvCxnSpPr>
            <a:stCxn id="124" idx="3"/>
            <a:endCxn id="96" idx="1"/>
          </p:cNvCxnSpPr>
          <p:nvPr/>
        </p:nvCxnSpPr>
        <p:spPr>
          <a:xfrm>
            <a:off x="7692386" y="2652181"/>
            <a:ext cx="268930" cy="133299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/>
          <p:cNvSpPr txBox="1"/>
          <p:nvPr/>
        </p:nvSpPr>
        <p:spPr>
          <a:xfrm>
            <a:off x="7962448" y="2420320"/>
            <a:ext cx="344128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日光大橋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8550276" y="4520425"/>
            <a:ext cx="344128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山守商店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8429696" y="4620909"/>
            <a:ext cx="344128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渡辺商店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8331380" y="467616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④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7" name="円/楕円 186"/>
          <p:cNvSpPr/>
          <p:nvPr/>
        </p:nvSpPr>
        <p:spPr>
          <a:xfrm flipH="1" flipV="1">
            <a:off x="8474978" y="446451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/>
          <p:cNvSpPr/>
          <p:nvPr/>
        </p:nvSpPr>
        <p:spPr>
          <a:xfrm flipH="1" flipV="1">
            <a:off x="8374976" y="457667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6959547" y="3551679"/>
            <a:ext cx="40504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歩道橋渡る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8115358" y="2849419"/>
            <a:ext cx="19024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左折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060494" y="4607966"/>
            <a:ext cx="241536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右折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92" name="図 191" descr="図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6128" y="4136703"/>
            <a:ext cx="1572768" cy="9875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3" name="正方形/長方形 192"/>
          <p:cNvSpPr/>
          <p:nvPr/>
        </p:nvSpPr>
        <p:spPr>
          <a:xfrm>
            <a:off x="5263024" y="3466680"/>
            <a:ext cx="454489" cy="2852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4" name="直線コネクタ 193"/>
          <p:cNvCxnSpPr/>
          <p:nvPr/>
        </p:nvCxnSpPr>
        <p:spPr>
          <a:xfrm flipH="1">
            <a:off x="4989007" y="3751909"/>
            <a:ext cx="280198" cy="382988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フリーフォーム 196"/>
          <p:cNvSpPr/>
          <p:nvPr/>
        </p:nvSpPr>
        <p:spPr>
          <a:xfrm>
            <a:off x="3657600" y="4270549"/>
            <a:ext cx="1454150" cy="452176"/>
          </a:xfrm>
          <a:custGeom>
            <a:avLst/>
            <a:gdLst>
              <a:gd name="connsiteX0" fmla="*/ 1467059 w 1467059"/>
              <a:gd name="connsiteY0" fmla="*/ 85411 h 452176"/>
              <a:gd name="connsiteX1" fmla="*/ 668215 w 1467059"/>
              <a:gd name="connsiteY1" fmla="*/ 311499 h 452176"/>
              <a:gd name="connsiteX2" fmla="*/ 477297 w 1467059"/>
              <a:gd name="connsiteY2" fmla="*/ 391886 h 452176"/>
              <a:gd name="connsiteX3" fmla="*/ 452176 w 1467059"/>
              <a:gd name="connsiteY3" fmla="*/ 366765 h 452176"/>
              <a:gd name="connsiteX4" fmla="*/ 326571 w 1467059"/>
              <a:gd name="connsiteY4" fmla="*/ 452176 h 452176"/>
              <a:gd name="connsiteX5" fmla="*/ 226088 w 1467059"/>
              <a:gd name="connsiteY5" fmla="*/ 291403 h 452176"/>
              <a:gd name="connsiteX6" fmla="*/ 0 w 1467059"/>
              <a:gd name="connsiteY6" fmla="*/ 0 h 452176"/>
              <a:gd name="connsiteX0" fmla="*/ 1467059 w 1467059"/>
              <a:gd name="connsiteY0" fmla="*/ 85411 h 452176"/>
              <a:gd name="connsiteX1" fmla="*/ 668215 w 1467059"/>
              <a:gd name="connsiteY1" fmla="*/ 311499 h 452176"/>
              <a:gd name="connsiteX2" fmla="*/ 452176 w 1467059"/>
              <a:gd name="connsiteY2" fmla="*/ 366765 h 452176"/>
              <a:gd name="connsiteX3" fmla="*/ 326571 w 1467059"/>
              <a:gd name="connsiteY3" fmla="*/ 452176 h 452176"/>
              <a:gd name="connsiteX4" fmla="*/ 226088 w 1467059"/>
              <a:gd name="connsiteY4" fmla="*/ 291403 h 452176"/>
              <a:gd name="connsiteX5" fmla="*/ 0 w 1467059"/>
              <a:gd name="connsiteY5" fmla="*/ 0 h 452176"/>
              <a:gd name="connsiteX0" fmla="*/ 1467059 w 1467059"/>
              <a:gd name="connsiteY0" fmla="*/ 85411 h 452176"/>
              <a:gd name="connsiteX1" fmla="*/ 684090 w 1467059"/>
              <a:gd name="connsiteY1" fmla="*/ 273399 h 452176"/>
              <a:gd name="connsiteX2" fmla="*/ 452176 w 1467059"/>
              <a:gd name="connsiteY2" fmla="*/ 366765 h 452176"/>
              <a:gd name="connsiteX3" fmla="*/ 326571 w 1467059"/>
              <a:gd name="connsiteY3" fmla="*/ 452176 h 452176"/>
              <a:gd name="connsiteX4" fmla="*/ 226088 w 1467059"/>
              <a:gd name="connsiteY4" fmla="*/ 291403 h 452176"/>
              <a:gd name="connsiteX5" fmla="*/ 0 w 1467059"/>
              <a:gd name="connsiteY5" fmla="*/ 0 h 452176"/>
              <a:gd name="connsiteX0" fmla="*/ 1467059 w 1467059"/>
              <a:gd name="connsiteY0" fmla="*/ 85411 h 452176"/>
              <a:gd name="connsiteX1" fmla="*/ 1454150 w 1467059"/>
              <a:gd name="connsiteY1" fmla="*/ 56976 h 452176"/>
              <a:gd name="connsiteX2" fmla="*/ 684090 w 1467059"/>
              <a:gd name="connsiteY2" fmla="*/ 273399 h 452176"/>
              <a:gd name="connsiteX3" fmla="*/ 452176 w 1467059"/>
              <a:gd name="connsiteY3" fmla="*/ 366765 h 452176"/>
              <a:gd name="connsiteX4" fmla="*/ 326571 w 1467059"/>
              <a:gd name="connsiteY4" fmla="*/ 452176 h 452176"/>
              <a:gd name="connsiteX5" fmla="*/ 226088 w 1467059"/>
              <a:gd name="connsiteY5" fmla="*/ 291403 h 452176"/>
              <a:gd name="connsiteX6" fmla="*/ 0 w 1467059"/>
              <a:gd name="connsiteY6" fmla="*/ 0 h 452176"/>
              <a:gd name="connsiteX0" fmla="*/ 1467059 w 1467059"/>
              <a:gd name="connsiteY0" fmla="*/ 85411 h 452176"/>
              <a:gd name="connsiteX1" fmla="*/ 1454150 w 1467059"/>
              <a:gd name="connsiteY1" fmla="*/ 56976 h 452176"/>
              <a:gd name="connsiteX2" fmla="*/ 684090 w 1467059"/>
              <a:gd name="connsiteY2" fmla="*/ 273399 h 452176"/>
              <a:gd name="connsiteX3" fmla="*/ 506151 w 1467059"/>
              <a:gd name="connsiteY3" fmla="*/ 328665 h 452176"/>
              <a:gd name="connsiteX4" fmla="*/ 326571 w 1467059"/>
              <a:gd name="connsiteY4" fmla="*/ 452176 h 452176"/>
              <a:gd name="connsiteX5" fmla="*/ 226088 w 1467059"/>
              <a:gd name="connsiteY5" fmla="*/ 291403 h 452176"/>
              <a:gd name="connsiteX6" fmla="*/ 0 w 1467059"/>
              <a:gd name="connsiteY6" fmla="*/ 0 h 452176"/>
              <a:gd name="connsiteX0" fmla="*/ 1454150 w 1454150"/>
              <a:gd name="connsiteY0" fmla="*/ 56976 h 452176"/>
              <a:gd name="connsiteX1" fmla="*/ 684090 w 1454150"/>
              <a:gd name="connsiteY1" fmla="*/ 273399 h 452176"/>
              <a:gd name="connsiteX2" fmla="*/ 506151 w 1454150"/>
              <a:gd name="connsiteY2" fmla="*/ 328665 h 452176"/>
              <a:gd name="connsiteX3" fmla="*/ 326571 w 1454150"/>
              <a:gd name="connsiteY3" fmla="*/ 452176 h 452176"/>
              <a:gd name="connsiteX4" fmla="*/ 226088 w 1454150"/>
              <a:gd name="connsiteY4" fmla="*/ 291403 h 452176"/>
              <a:gd name="connsiteX5" fmla="*/ 0 w 1454150"/>
              <a:gd name="connsiteY5" fmla="*/ 0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452176">
                <a:moveTo>
                  <a:pt x="1454150" y="56976"/>
                </a:moveTo>
                <a:lnTo>
                  <a:pt x="684090" y="273399"/>
                </a:lnTo>
                <a:lnTo>
                  <a:pt x="506151" y="328665"/>
                </a:lnTo>
                <a:lnTo>
                  <a:pt x="326571" y="452176"/>
                </a:lnTo>
                <a:lnTo>
                  <a:pt x="226088" y="291403"/>
                </a:ln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3756819" y="4666569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⑤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3699975" y="4873832"/>
            <a:ext cx="909989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用水路との間を進む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1327154" y="2911060"/>
            <a:ext cx="728849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市総合体育館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85462" y="211496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⑥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800482" y="5295483"/>
            <a:ext cx="376188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即 左折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2248110" y="3096470"/>
            <a:ext cx="446720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尾張大橋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816487" y="4721401"/>
            <a:ext cx="446720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伊勢大橋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5" name="円/楕円 204"/>
          <p:cNvSpPr/>
          <p:nvPr/>
        </p:nvSpPr>
        <p:spPr>
          <a:xfrm flipH="1" flipV="1">
            <a:off x="3961499" y="470225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>
          <a:xfrm flipH="1" flipV="1">
            <a:off x="1510907" y="268326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 flipH="1" flipV="1">
            <a:off x="658686" y="234310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207"/>
          <p:cNvSpPr/>
          <p:nvPr/>
        </p:nvSpPr>
        <p:spPr>
          <a:xfrm flipH="1" flipV="1">
            <a:off x="644475" y="520330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7896770" y="1696100"/>
            <a:ext cx="201978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ja-JP" sz="1050" dirty="0" smtClean="0">
                <a:latin typeface="ＭＳ Ｐ明朝" pitchFamily="18" charset="-128"/>
                <a:ea typeface="ＭＳ Ｐ明朝" pitchFamily="18" charset="-128"/>
              </a:rPr>
              <a:t>801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1" name="フリーフォーム 170"/>
          <p:cNvSpPr/>
          <p:nvPr/>
        </p:nvSpPr>
        <p:spPr>
          <a:xfrm>
            <a:off x="7783241" y="3744264"/>
            <a:ext cx="1035742" cy="931734"/>
          </a:xfrm>
          <a:custGeom>
            <a:avLst/>
            <a:gdLst>
              <a:gd name="connsiteX0" fmla="*/ 1027075 w 1035742"/>
              <a:gd name="connsiteY0" fmla="*/ 0 h 931734"/>
              <a:gd name="connsiteX1" fmla="*/ 1027075 w 1035742"/>
              <a:gd name="connsiteY1" fmla="*/ 95340 h 931734"/>
              <a:gd name="connsiteX2" fmla="*/ 1018407 w 1035742"/>
              <a:gd name="connsiteY2" fmla="*/ 303355 h 931734"/>
              <a:gd name="connsiteX3" fmla="*/ 1027075 w 1035742"/>
              <a:gd name="connsiteY3" fmla="*/ 593709 h 931734"/>
              <a:gd name="connsiteX4" fmla="*/ 1035742 w 1035742"/>
              <a:gd name="connsiteY4" fmla="*/ 706384 h 931734"/>
              <a:gd name="connsiteX5" fmla="*/ 1027075 w 1035742"/>
              <a:gd name="connsiteY5" fmla="*/ 745387 h 931734"/>
              <a:gd name="connsiteX6" fmla="*/ 983738 w 1035742"/>
              <a:gd name="connsiteY6" fmla="*/ 758388 h 931734"/>
              <a:gd name="connsiteX7" fmla="*/ 650047 w 1035742"/>
              <a:gd name="connsiteY7" fmla="*/ 706384 h 931734"/>
              <a:gd name="connsiteX8" fmla="*/ 615378 w 1035742"/>
              <a:gd name="connsiteY8" fmla="*/ 723719 h 931734"/>
              <a:gd name="connsiteX9" fmla="*/ 563374 w 1035742"/>
              <a:gd name="connsiteY9" fmla="*/ 931734 h 931734"/>
              <a:gd name="connsiteX10" fmla="*/ 520038 w 1035742"/>
              <a:gd name="connsiteY10" fmla="*/ 910066 h 931734"/>
              <a:gd name="connsiteX11" fmla="*/ 377027 w 1035742"/>
              <a:gd name="connsiteY11" fmla="*/ 780056 h 931734"/>
              <a:gd name="connsiteX12" fmla="*/ 0 w 1035742"/>
              <a:gd name="connsiteY12" fmla="*/ 715052 h 93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5742" h="931734">
                <a:moveTo>
                  <a:pt x="1027075" y="0"/>
                </a:moveTo>
                <a:lnTo>
                  <a:pt x="1027075" y="95340"/>
                </a:lnTo>
                <a:lnTo>
                  <a:pt x="1018407" y="303355"/>
                </a:lnTo>
                <a:lnTo>
                  <a:pt x="1027075" y="593709"/>
                </a:lnTo>
                <a:lnTo>
                  <a:pt x="1035742" y="706384"/>
                </a:lnTo>
                <a:lnTo>
                  <a:pt x="1027075" y="745387"/>
                </a:lnTo>
                <a:lnTo>
                  <a:pt x="983738" y="758388"/>
                </a:lnTo>
                <a:lnTo>
                  <a:pt x="650047" y="706384"/>
                </a:lnTo>
                <a:lnTo>
                  <a:pt x="615378" y="723719"/>
                </a:lnTo>
                <a:lnTo>
                  <a:pt x="563374" y="931734"/>
                </a:lnTo>
                <a:lnTo>
                  <a:pt x="520038" y="910066"/>
                </a:lnTo>
                <a:lnTo>
                  <a:pt x="377027" y="780056"/>
                </a:lnTo>
                <a:lnTo>
                  <a:pt x="0" y="715052"/>
                </a:lnTo>
              </a:path>
            </a:pathLst>
          </a:custGeom>
          <a:ln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 rot="18169036">
            <a:off x="3031061" y="1449042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明徳橋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 rot="18169036">
            <a:off x="2793555" y="1431237"/>
            <a:ext cx="34092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日の出橋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1754465" y="1591554"/>
            <a:ext cx="42107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南陽中学前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7497729" y="1724886"/>
            <a:ext cx="34412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千年東</a:t>
            </a:r>
            <a:endParaRPr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5" name="フリーフォーム 64"/>
          <p:cNvSpPr/>
          <p:nvPr/>
        </p:nvSpPr>
        <p:spPr>
          <a:xfrm rot="5400000">
            <a:off x="6000941" y="-539591"/>
            <a:ext cx="1284372" cy="3356137"/>
          </a:xfrm>
          <a:custGeom>
            <a:avLst/>
            <a:gdLst>
              <a:gd name="connsiteX0" fmla="*/ 0 w 1569492"/>
              <a:gd name="connsiteY0" fmla="*/ 0 h 4660710"/>
              <a:gd name="connsiteX1" fmla="*/ 197892 w 1569492"/>
              <a:gd name="connsiteY1" fmla="*/ 20472 h 4660710"/>
              <a:gd name="connsiteX2" fmla="*/ 402609 w 1569492"/>
              <a:gd name="connsiteY2" fmla="*/ 68239 h 4660710"/>
              <a:gd name="connsiteX3" fmla="*/ 375313 w 1569492"/>
              <a:gd name="connsiteY3" fmla="*/ 136478 h 4660710"/>
              <a:gd name="connsiteX4" fmla="*/ 832513 w 1569492"/>
              <a:gd name="connsiteY4" fmla="*/ 170597 h 4660710"/>
              <a:gd name="connsiteX5" fmla="*/ 764275 w 1569492"/>
              <a:gd name="connsiteY5" fmla="*/ 307075 h 4660710"/>
              <a:gd name="connsiteX6" fmla="*/ 764275 w 1569492"/>
              <a:gd name="connsiteY6" fmla="*/ 375313 h 4660710"/>
              <a:gd name="connsiteX7" fmla="*/ 696036 w 1569492"/>
              <a:gd name="connsiteY7" fmla="*/ 464024 h 4660710"/>
              <a:gd name="connsiteX8" fmla="*/ 593678 w 1569492"/>
              <a:gd name="connsiteY8" fmla="*/ 498143 h 4660710"/>
              <a:gd name="connsiteX9" fmla="*/ 696036 w 1569492"/>
              <a:gd name="connsiteY9" fmla="*/ 682388 h 4660710"/>
              <a:gd name="connsiteX10" fmla="*/ 866633 w 1569492"/>
              <a:gd name="connsiteY10" fmla="*/ 750627 h 4660710"/>
              <a:gd name="connsiteX11" fmla="*/ 1173707 w 1569492"/>
              <a:gd name="connsiteY11" fmla="*/ 955343 h 4660710"/>
              <a:gd name="connsiteX12" fmla="*/ 1569492 w 1569492"/>
              <a:gd name="connsiteY12" fmla="*/ 1112293 h 4660710"/>
              <a:gd name="connsiteX13" fmla="*/ 1398895 w 1569492"/>
              <a:gd name="connsiteY13" fmla="*/ 1398896 h 4660710"/>
              <a:gd name="connsiteX14" fmla="*/ 1262418 w 1569492"/>
              <a:gd name="connsiteY14" fmla="*/ 4660710 h 4660710"/>
              <a:gd name="connsiteX0" fmla="*/ 0 w 1569492"/>
              <a:gd name="connsiteY0" fmla="*/ 0 h 4526894"/>
              <a:gd name="connsiteX1" fmla="*/ 197892 w 1569492"/>
              <a:gd name="connsiteY1" fmla="*/ 20472 h 4526894"/>
              <a:gd name="connsiteX2" fmla="*/ 402609 w 1569492"/>
              <a:gd name="connsiteY2" fmla="*/ 68239 h 4526894"/>
              <a:gd name="connsiteX3" fmla="*/ 375313 w 1569492"/>
              <a:gd name="connsiteY3" fmla="*/ 136478 h 4526894"/>
              <a:gd name="connsiteX4" fmla="*/ 832513 w 1569492"/>
              <a:gd name="connsiteY4" fmla="*/ 170597 h 4526894"/>
              <a:gd name="connsiteX5" fmla="*/ 764275 w 1569492"/>
              <a:gd name="connsiteY5" fmla="*/ 307075 h 4526894"/>
              <a:gd name="connsiteX6" fmla="*/ 764275 w 1569492"/>
              <a:gd name="connsiteY6" fmla="*/ 375313 h 4526894"/>
              <a:gd name="connsiteX7" fmla="*/ 696036 w 1569492"/>
              <a:gd name="connsiteY7" fmla="*/ 464024 h 4526894"/>
              <a:gd name="connsiteX8" fmla="*/ 593678 w 1569492"/>
              <a:gd name="connsiteY8" fmla="*/ 498143 h 4526894"/>
              <a:gd name="connsiteX9" fmla="*/ 696036 w 1569492"/>
              <a:gd name="connsiteY9" fmla="*/ 682388 h 4526894"/>
              <a:gd name="connsiteX10" fmla="*/ 866633 w 1569492"/>
              <a:gd name="connsiteY10" fmla="*/ 750627 h 4526894"/>
              <a:gd name="connsiteX11" fmla="*/ 1173707 w 1569492"/>
              <a:gd name="connsiteY11" fmla="*/ 955343 h 4526894"/>
              <a:gd name="connsiteX12" fmla="*/ 1569492 w 1569492"/>
              <a:gd name="connsiteY12" fmla="*/ 1112293 h 4526894"/>
              <a:gd name="connsiteX13" fmla="*/ 1398895 w 1569492"/>
              <a:gd name="connsiteY13" fmla="*/ 1398896 h 4526894"/>
              <a:gd name="connsiteX14" fmla="*/ 1311983 w 1569492"/>
              <a:gd name="connsiteY14" fmla="*/ 4526894 h 4526894"/>
              <a:gd name="connsiteX0" fmla="*/ 0 w 1569492"/>
              <a:gd name="connsiteY0" fmla="*/ 0 h 4526894"/>
              <a:gd name="connsiteX1" fmla="*/ 197892 w 1569492"/>
              <a:gd name="connsiteY1" fmla="*/ 20472 h 4526894"/>
              <a:gd name="connsiteX2" fmla="*/ 402609 w 1569492"/>
              <a:gd name="connsiteY2" fmla="*/ 68239 h 4526894"/>
              <a:gd name="connsiteX3" fmla="*/ 375313 w 1569492"/>
              <a:gd name="connsiteY3" fmla="*/ 136478 h 4526894"/>
              <a:gd name="connsiteX4" fmla="*/ 832513 w 1569492"/>
              <a:gd name="connsiteY4" fmla="*/ 170597 h 4526894"/>
              <a:gd name="connsiteX5" fmla="*/ 764275 w 1569492"/>
              <a:gd name="connsiteY5" fmla="*/ 307075 h 4526894"/>
              <a:gd name="connsiteX6" fmla="*/ 764275 w 1569492"/>
              <a:gd name="connsiteY6" fmla="*/ 375313 h 4526894"/>
              <a:gd name="connsiteX7" fmla="*/ 696036 w 1569492"/>
              <a:gd name="connsiteY7" fmla="*/ 464024 h 4526894"/>
              <a:gd name="connsiteX8" fmla="*/ 593678 w 1569492"/>
              <a:gd name="connsiteY8" fmla="*/ 498143 h 4526894"/>
              <a:gd name="connsiteX9" fmla="*/ 696036 w 1569492"/>
              <a:gd name="connsiteY9" fmla="*/ 682388 h 4526894"/>
              <a:gd name="connsiteX10" fmla="*/ 866633 w 1569492"/>
              <a:gd name="connsiteY10" fmla="*/ 750627 h 4526894"/>
              <a:gd name="connsiteX11" fmla="*/ 1173707 w 1569492"/>
              <a:gd name="connsiteY11" fmla="*/ 955343 h 4526894"/>
              <a:gd name="connsiteX12" fmla="*/ 1569492 w 1569492"/>
              <a:gd name="connsiteY12" fmla="*/ 1112293 h 4526894"/>
              <a:gd name="connsiteX13" fmla="*/ 1384030 w 1569492"/>
              <a:gd name="connsiteY13" fmla="*/ 1359247 h 4526894"/>
              <a:gd name="connsiteX14" fmla="*/ 1311983 w 1569492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75313 w 1505066"/>
              <a:gd name="connsiteY3" fmla="*/ 136478 h 4526894"/>
              <a:gd name="connsiteX4" fmla="*/ 832513 w 1505066"/>
              <a:gd name="connsiteY4" fmla="*/ 170597 h 4526894"/>
              <a:gd name="connsiteX5" fmla="*/ 764275 w 1505066"/>
              <a:gd name="connsiteY5" fmla="*/ 307075 h 4526894"/>
              <a:gd name="connsiteX6" fmla="*/ 764275 w 1505066"/>
              <a:gd name="connsiteY6" fmla="*/ 375313 h 4526894"/>
              <a:gd name="connsiteX7" fmla="*/ 696036 w 1505066"/>
              <a:gd name="connsiteY7" fmla="*/ 464024 h 4526894"/>
              <a:gd name="connsiteX8" fmla="*/ 593678 w 1505066"/>
              <a:gd name="connsiteY8" fmla="*/ 498143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07 w 1505066"/>
              <a:gd name="connsiteY11" fmla="*/ 95534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75313 w 1505066"/>
              <a:gd name="connsiteY3" fmla="*/ 136478 h 4526894"/>
              <a:gd name="connsiteX4" fmla="*/ 832513 w 1505066"/>
              <a:gd name="connsiteY4" fmla="*/ 170597 h 4526894"/>
              <a:gd name="connsiteX5" fmla="*/ 764275 w 1505066"/>
              <a:gd name="connsiteY5" fmla="*/ 307075 h 4526894"/>
              <a:gd name="connsiteX6" fmla="*/ 764275 w 1505066"/>
              <a:gd name="connsiteY6" fmla="*/ 375313 h 4526894"/>
              <a:gd name="connsiteX7" fmla="*/ 696036 w 1505066"/>
              <a:gd name="connsiteY7" fmla="*/ 464024 h 4526894"/>
              <a:gd name="connsiteX8" fmla="*/ 593678 w 1505066"/>
              <a:gd name="connsiteY8" fmla="*/ 498143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75313 w 1505066"/>
              <a:gd name="connsiteY3" fmla="*/ 136478 h 4526894"/>
              <a:gd name="connsiteX4" fmla="*/ 832513 w 1505066"/>
              <a:gd name="connsiteY4" fmla="*/ 170597 h 4526894"/>
              <a:gd name="connsiteX5" fmla="*/ 764275 w 1505066"/>
              <a:gd name="connsiteY5" fmla="*/ 307075 h 4526894"/>
              <a:gd name="connsiteX6" fmla="*/ 764275 w 1505066"/>
              <a:gd name="connsiteY6" fmla="*/ 375313 h 4526894"/>
              <a:gd name="connsiteX7" fmla="*/ 696036 w 1505066"/>
              <a:gd name="connsiteY7" fmla="*/ 464024 h 4526894"/>
              <a:gd name="connsiteX8" fmla="*/ 601754 w 1505066"/>
              <a:gd name="connsiteY8" fmla="*/ 526390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75313 w 1505066"/>
              <a:gd name="connsiteY3" fmla="*/ 136478 h 4526894"/>
              <a:gd name="connsiteX4" fmla="*/ 832513 w 1505066"/>
              <a:gd name="connsiteY4" fmla="*/ 170597 h 4526894"/>
              <a:gd name="connsiteX5" fmla="*/ 764275 w 1505066"/>
              <a:gd name="connsiteY5" fmla="*/ 307075 h 4526894"/>
              <a:gd name="connsiteX6" fmla="*/ 764275 w 1505066"/>
              <a:gd name="connsiteY6" fmla="*/ 375313 h 4526894"/>
              <a:gd name="connsiteX7" fmla="*/ 696036 w 1505066"/>
              <a:gd name="connsiteY7" fmla="*/ 464024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75313 w 1505066"/>
              <a:gd name="connsiteY3" fmla="*/ 136478 h 4526894"/>
              <a:gd name="connsiteX4" fmla="*/ 832513 w 1505066"/>
              <a:gd name="connsiteY4" fmla="*/ 170597 h 4526894"/>
              <a:gd name="connsiteX5" fmla="*/ 764275 w 1505066"/>
              <a:gd name="connsiteY5" fmla="*/ 307075 h 4526894"/>
              <a:gd name="connsiteX6" fmla="*/ 764275 w 1505066"/>
              <a:gd name="connsiteY6" fmla="*/ 375313 h 4526894"/>
              <a:gd name="connsiteX7" fmla="*/ 716219 w 1505066"/>
              <a:gd name="connsiteY7" fmla="*/ 484198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47061 w 1505066"/>
              <a:gd name="connsiteY3" fmla="*/ 172797 h 4526894"/>
              <a:gd name="connsiteX4" fmla="*/ 832513 w 1505066"/>
              <a:gd name="connsiteY4" fmla="*/ 170597 h 4526894"/>
              <a:gd name="connsiteX5" fmla="*/ 764275 w 1505066"/>
              <a:gd name="connsiteY5" fmla="*/ 307075 h 4526894"/>
              <a:gd name="connsiteX6" fmla="*/ 764275 w 1505066"/>
              <a:gd name="connsiteY6" fmla="*/ 375313 h 4526894"/>
              <a:gd name="connsiteX7" fmla="*/ 716219 w 1505066"/>
              <a:gd name="connsiteY7" fmla="*/ 484198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47061 w 1505066"/>
              <a:gd name="connsiteY3" fmla="*/ 172797 h 4526894"/>
              <a:gd name="connsiteX4" fmla="*/ 832513 w 1505066"/>
              <a:gd name="connsiteY4" fmla="*/ 170597 h 4526894"/>
              <a:gd name="connsiteX5" fmla="*/ 840960 w 1505066"/>
              <a:gd name="connsiteY5" fmla="*/ 218281 h 4526894"/>
              <a:gd name="connsiteX6" fmla="*/ 764275 w 1505066"/>
              <a:gd name="connsiteY6" fmla="*/ 375313 h 4526894"/>
              <a:gd name="connsiteX7" fmla="*/ 716219 w 1505066"/>
              <a:gd name="connsiteY7" fmla="*/ 484198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47061 w 1505066"/>
              <a:gd name="connsiteY3" fmla="*/ 172797 h 4526894"/>
              <a:gd name="connsiteX4" fmla="*/ 872876 w 1505066"/>
              <a:gd name="connsiteY4" fmla="*/ 142341 h 4526894"/>
              <a:gd name="connsiteX5" fmla="*/ 840960 w 1505066"/>
              <a:gd name="connsiteY5" fmla="*/ 218281 h 4526894"/>
              <a:gd name="connsiteX6" fmla="*/ 764275 w 1505066"/>
              <a:gd name="connsiteY6" fmla="*/ 375313 h 4526894"/>
              <a:gd name="connsiteX7" fmla="*/ 716219 w 1505066"/>
              <a:gd name="connsiteY7" fmla="*/ 484198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47061 w 1505066"/>
              <a:gd name="connsiteY3" fmla="*/ 172797 h 4526894"/>
              <a:gd name="connsiteX4" fmla="*/ 872876 w 1505066"/>
              <a:gd name="connsiteY4" fmla="*/ 142341 h 4526894"/>
              <a:gd name="connsiteX5" fmla="*/ 857108 w 1505066"/>
              <a:gd name="connsiteY5" fmla="*/ 206169 h 4526894"/>
              <a:gd name="connsiteX6" fmla="*/ 764275 w 1505066"/>
              <a:gd name="connsiteY6" fmla="*/ 375313 h 4526894"/>
              <a:gd name="connsiteX7" fmla="*/ 716219 w 1505066"/>
              <a:gd name="connsiteY7" fmla="*/ 484198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0 h 4526894"/>
              <a:gd name="connsiteX1" fmla="*/ 197892 w 1505066"/>
              <a:gd name="connsiteY1" fmla="*/ 20472 h 4526894"/>
              <a:gd name="connsiteX2" fmla="*/ 402609 w 1505066"/>
              <a:gd name="connsiteY2" fmla="*/ 68239 h 4526894"/>
              <a:gd name="connsiteX3" fmla="*/ 347061 w 1505066"/>
              <a:gd name="connsiteY3" fmla="*/ 172797 h 4526894"/>
              <a:gd name="connsiteX4" fmla="*/ 864808 w 1505066"/>
              <a:gd name="connsiteY4" fmla="*/ 162516 h 4526894"/>
              <a:gd name="connsiteX5" fmla="*/ 857108 w 1505066"/>
              <a:gd name="connsiteY5" fmla="*/ 206169 h 4526894"/>
              <a:gd name="connsiteX6" fmla="*/ 764275 w 1505066"/>
              <a:gd name="connsiteY6" fmla="*/ 375313 h 4526894"/>
              <a:gd name="connsiteX7" fmla="*/ 716219 w 1505066"/>
              <a:gd name="connsiteY7" fmla="*/ 484198 h 4526894"/>
              <a:gd name="connsiteX8" fmla="*/ 601758 w 1505066"/>
              <a:gd name="connsiteY8" fmla="*/ 546567 h 4526894"/>
              <a:gd name="connsiteX9" fmla="*/ 696036 w 1505066"/>
              <a:gd name="connsiteY9" fmla="*/ 682388 h 4526894"/>
              <a:gd name="connsiteX10" fmla="*/ 866633 w 1505066"/>
              <a:gd name="connsiteY10" fmla="*/ 750627 h 4526894"/>
              <a:gd name="connsiteX11" fmla="*/ 1173711 w 1505066"/>
              <a:gd name="connsiteY11" fmla="*/ 935163 h 4526894"/>
              <a:gd name="connsiteX12" fmla="*/ 1505066 w 1505066"/>
              <a:gd name="connsiteY12" fmla="*/ 1087513 h 4526894"/>
              <a:gd name="connsiteX13" fmla="*/ 1384030 w 1505066"/>
              <a:gd name="connsiteY13" fmla="*/ 1359247 h 4526894"/>
              <a:gd name="connsiteX14" fmla="*/ 1311983 w 1505066"/>
              <a:gd name="connsiteY14" fmla="*/ 4526894 h 4526894"/>
              <a:gd name="connsiteX0" fmla="*/ 0 w 1505066"/>
              <a:gd name="connsiteY0" fmla="*/ 19892 h 4546786"/>
              <a:gd name="connsiteX1" fmla="*/ 218070 w 1505066"/>
              <a:gd name="connsiteY1" fmla="*/ 1 h 4546786"/>
              <a:gd name="connsiteX2" fmla="*/ 402609 w 1505066"/>
              <a:gd name="connsiteY2" fmla="*/ 88131 h 4546786"/>
              <a:gd name="connsiteX3" fmla="*/ 347061 w 1505066"/>
              <a:gd name="connsiteY3" fmla="*/ 192689 h 4546786"/>
              <a:gd name="connsiteX4" fmla="*/ 864808 w 1505066"/>
              <a:gd name="connsiteY4" fmla="*/ 182408 h 4546786"/>
              <a:gd name="connsiteX5" fmla="*/ 857108 w 1505066"/>
              <a:gd name="connsiteY5" fmla="*/ 226061 h 4546786"/>
              <a:gd name="connsiteX6" fmla="*/ 764275 w 1505066"/>
              <a:gd name="connsiteY6" fmla="*/ 395205 h 4546786"/>
              <a:gd name="connsiteX7" fmla="*/ 716219 w 1505066"/>
              <a:gd name="connsiteY7" fmla="*/ 504090 h 4546786"/>
              <a:gd name="connsiteX8" fmla="*/ 601758 w 1505066"/>
              <a:gd name="connsiteY8" fmla="*/ 566459 h 4546786"/>
              <a:gd name="connsiteX9" fmla="*/ 696036 w 1505066"/>
              <a:gd name="connsiteY9" fmla="*/ 702280 h 4546786"/>
              <a:gd name="connsiteX10" fmla="*/ 866633 w 1505066"/>
              <a:gd name="connsiteY10" fmla="*/ 770519 h 4546786"/>
              <a:gd name="connsiteX11" fmla="*/ 1173711 w 1505066"/>
              <a:gd name="connsiteY11" fmla="*/ 955055 h 4546786"/>
              <a:gd name="connsiteX12" fmla="*/ 1505066 w 1505066"/>
              <a:gd name="connsiteY12" fmla="*/ 1107405 h 4546786"/>
              <a:gd name="connsiteX13" fmla="*/ 1384030 w 1505066"/>
              <a:gd name="connsiteY13" fmla="*/ 1379139 h 4546786"/>
              <a:gd name="connsiteX14" fmla="*/ 1311983 w 1505066"/>
              <a:gd name="connsiteY14" fmla="*/ 4546786 h 4546786"/>
              <a:gd name="connsiteX0" fmla="*/ -1 w 1657093"/>
              <a:gd name="connsiteY0" fmla="*/ 95901 h 4546785"/>
              <a:gd name="connsiteX1" fmla="*/ 370097 w 1657093"/>
              <a:gd name="connsiteY1" fmla="*/ 0 h 4546785"/>
              <a:gd name="connsiteX2" fmla="*/ 554636 w 1657093"/>
              <a:gd name="connsiteY2" fmla="*/ 88130 h 4546785"/>
              <a:gd name="connsiteX3" fmla="*/ 499088 w 1657093"/>
              <a:gd name="connsiteY3" fmla="*/ 192688 h 4546785"/>
              <a:gd name="connsiteX4" fmla="*/ 1016835 w 1657093"/>
              <a:gd name="connsiteY4" fmla="*/ 182407 h 4546785"/>
              <a:gd name="connsiteX5" fmla="*/ 1009135 w 1657093"/>
              <a:gd name="connsiteY5" fmla="*/ 226060 h 4546785"/>
              <a:gd name="connsiteX6" fmla="*/ 916302 w 1657093"/>
              <a:gd name="connsiteY6" fmla="*/ 395204 h 4546785"/>
              <a:gd name="connsiteX7" fmla="*/ 868246 w 1657093"/>
              <a:gd name="connsiteY7" fmla="*/ 504089 h 4546785"/>
              <a:gd name="connsiteX8" fmla="*/ 753785 w 1657093"/>
              <a:gd name="connsiteY8" fmla="*/ 566458 h 4546785"/>
              <a:gd name="connsiteX9" fmla="*/ 848063 w 1657093"/>
              <a:gd name="connsiteY9" fmla="*/ 702279 h 4546785"/>
              <a:gd name="connsiteX10" fmla="*/ 1018660 w 1657093"/>
              <a:gd name="connsiteY10" fmla="*/ 770518 h 4546785"/>
              <a:gd name="connsiteX11" fmla="*/ 1325738 w 1657093"/>
              <a:gd name="connsiteY11" fmla="*/ 955054 h 4546785"/>
              <a:gd name="connsiteX12" fmla="*/ 1657093 w 1657093"/>
              <a:gd name="connsiteY12" fmla="*/ 1107404 h 4546785"/>
              <a:gd name="connsiteX13" fmla="*/ 1536057 w 1657093"/>
              <a:gd name="connsiteY13" fmla="*/ 1379138 h 4546785"/>
              <a:gd name="connsiteX14" fmla="*/ 1464010 w 1657093"/>
              <a:gd name="connsiteY14" fmla="*/ 4546785 h 4546785"/>
              <a:gd name="connsiteX0" fmla="*/ 0 w 1841337"/>
              <a:gd name="connsiteY0" fmla="*/ 667050 h 4546785"/>
              <a:gd name="connsiteX1" fmla="*/ 554341 w 1841337"/>
              <a:gd name="connsiteY1" fmla="*/ 0 h 4546785"/>
              <a:gd name="connsiteX2" fmla="*/ 738880 w 1841337"/>
              <a:gd name="connsiteY2" fmla="*/ 88130 h 4546785"/>
              <a:gd name="connsiteX3" fmla="*/ 683332 w 1841337"/>
              <a:gd name="connsiteY3" fmla="*/ 192688 h 4546785"/>
              <a:gd name="connsiteX4" fmla="*/ 1201079 w 1841337"/>
              <a:gd name="connsiteY4" fmla="*/ 182407 h 4546785"/>
              <a:gd name="connsiteX5" fmla="*/ 1193379 w 1841337"/>
              <a:gd name="connsiteY5" fmla="*/ 226060 h 4546785"/>
              <a:gd name="connsiteX6" fmla="*/ 1100546 w 1841337"/>
              <a:gd name="connsiteY6" fmla="*/ 395204 h 4546785"/>
              <a:gd name="connsiteX7" fmla="*/ 1052490 w 1841337"/>
              <a:gd name="connsiteY7" fmla="*/ 504089 h 4546785"/>
              <a:gd name="connsiteX8" fmla="*/ 938029 w 1841337"/>
              <a:gd name="connsiteY8" fmla="*/ 566458 h 4546785"/>
              <a:gd name="connsiteX9" fmla="*/ 1032307 w 1841337"/>
              <a:gd name="connsiteY9" fmla="*/ 702279 h 4546785"/>
              <a:gd name="connsiteX10" fmla="*/ 1202904 w 1841337"/>
              <a:gd name="connsiteY10" fmla="*/ 770518 h 4546785"/>
              <a:gd name="connsiteX11" fmla="*/ 1509982 w 1841337"/>
              <a:gd name="connsiteY11" fmla="*/ 955054 h 4546785"/>
              <a:gd name="connsiteX12" fmla="*/ 1841337 w 1841337"/>
              <a:gd name="connsiteY12" fmla="*/ 1107404 h 4546785"/>
              <a:gd name="connsiteX13" fmla="*/ 1720301 w 1841337"/>
              <a:gd name="connsiteY13" fmla="*/ 1379138 h 4546785"/>
              <a:gd name="connsiteX14" fmla="*/ 1648254 w 1841337"/>
              <a:gd name="connsiteY14" fmla="*/ 4546785 h 4546785"/>
              <a:gd name="connsiteX0" fmla="*/ 0 w 1841337"/>
              <a:gd name="connsiteY0" fmla="*/ 667050 h 4546785"/>
              <a:gd name="connsiteX1" fmla="*/ 312872 w 1841337"/>
              <a:gd name="connsiteY1" fmla="*/ 26560 h 4546785"/>
              <a:gd name="connsiteX2" fmla="*/ 554341 w 1841337"/>
              <a:gd name="connsiteY2" fmla="*/ 0 h 4546785"/>
              <a:gd name="connsiteX3" fmla="*/ 738880 w 1841337"/>
              <a:gd name="connsiteY3" fmla="*/ 88130 h 4546785"/>
              <a:gd name="connsiteX4" fmla="*/ 683332 w 1841337"/>
              <a:gd name="connsiteY4" fmla="*/ 192688 h 4546785"/>
              <a:gd name="connsiteX5" fmla="*/ 1201079 w 1841337"/>
              <a:gd name="connsiteY5" fmla="*/ 182407 h 4546785"/>
              <a:gd name="connsiteX6" fmla="*/ 1193379 w 1841337"/>
              <a:gd name="connsiteY6" fmla="*/ 226060 h 4546785"/>
              <a:gd name="connsiteX7" fmla="*/ 1100546 w 1841337"/>
              <a:gd name="connsiteY7" fmla="*/ 395204 h 4546785"/>
              <a:gd name="connsiteX8" fmla="*/ 1052490 w 1841337"/>
              <a:gd name="connsiteY8" fmla="*/ 504089 h 4546785"/>
              <a:gd name="connsiteX9" fmla="*/ 938029 w 1841337"/>
              <a:gd name="connsiteY9" fmla="*/ 566458 h 4546785"/>
              <a:gd name="connsiteX10" fmla="*/ 1032307 w 1841337"/>
              <a:gd name="connsiteY10" fmla="*/ 702279 h 4546785"/>
              <a:gd name="connsiteX11" fmla="*/ 1202904 w 1841337"/>
              <a:gd name="connsiteY11" fmla="*/ 770518 h 4546785"/>
              <a:gd name="connsiteX12" fmla="*/ 1509982 w 1841337"/>
              <a:gd name="connsiteY12" fmla="*/ 955054 h 4546785"/>
              <a:gd name="connsiteX13" fmla="*/ 1841337 w 1841337"/>
              <a:gd name="connsiteY13" fmla="*/ 1107404 h 4546785"/>
              <a:gd name="connsiteX14" fmla="*/ 1720301 w 1841337"/>
              <a:gd name="connsiteY14" fmla="*/ 1379138 h 4546785"/>
              <a:gd name="connsiteX15" fmla="*/ 1648254 w 1841337"/>
              <a:gd name="connsiteY15" fmla="*/ 4546785 h 4546785"/>
              <a:gd name="connsiteX0" fmla="*/ 0 w 1841337"/>
              <a:gd name="connsiteY0" fmla="*/ 667050 h 4546785"/>
              <a:gd name="connsiteX1" fmla="*/ 100993 w 1841337"/>
              <a:gd name="connsiteY1" fmla="*/ 72619 h 4546785"/>
              <a:gd name="connsiteX2" fmla="*/ 312872 w 1841337"/>
              <a:gd name="connsiteY2" fmla="*/ 26560 h 4546785"/>
              <a:gd name="connsiteX3" fmla="*/ 554341 w 1841337"/>
              <a:gd name="connsiteY3" fmla="*/ 0 h 4546785"/>
              <a:gd name="connsiteX4" fmla="*/ 738880 w 1841337"/>
              <a:gd name="connsiteY4" fmla="*/ 88130 h 4546785"/>
              <a:gd name="connsiteX5" fmla="*/ 683332 w 1841337"/>
              <a:gd name="connsiteY5" fmla="*/ 192688 h 4546785"/>
              <a:gd name="connsiteX6" fmla="*/ 1201079 w 1841337"/>
              <a:gd name="connsiteY6" fmla="*/ 182407 h 4546785"/>
              <a:gd name="connsiteX7" fmla="*/ 1193379 w 1841337"/>
              <a:gd name="connsiteY7" fmla="*/ 226060 h 4546785"/>
              <a:gd name="connsiteX8" fmla="*/ 1100546 w 1841337"/>
              <a:gd name="connsiteY8" fmla="*/ 395204 h 4546785"/>
              <a:gd name="connsiteX9" fmla="*/ 1052490 w 1841337"/>
              <a:gd name="connsiteY9" fmla="*/ 504089 h 4546785"/>
              <a:gd name="connsiteX10" fmla="*/ 938029 w 1841337"/>
              <a:gd name="connsiteY10" fmla="*/ 566458 h 4546785"/>
              <a:gd name="connsiteX11" fmla="*/ 1032307 w 1841337"/>
              <a:gd name="connsiteY11" fmla="*/ 702279 h 4546785"/>
              <a:gd name="connsiteX12" fmla="*/ 1202904 w 1841337"/>
              <a:gd name="connsiteY12" fmla="*/ 770518 h 4546785"/>
              <a:gd name="connsiteX13" fmla="*/ 1509982 w 1841337"/>
              <a:gd name="connsiteY13" fmla="*/ 955054 h 4546785"/>
              <a:gd name="connsiteX14" fmla="*/ 1841337 w 1841337"/>
              <a:gd name="connsiteY14" fmla="*/ 1107404 h 4546785"/>
              <a:gd name="connsiteX15" fmla="*/ 1720301 w 1841337"/>
              <a:gd name="connsiteY15" fmla="*/ 1379138 h 4546785"/>
              <a:gd name="connsiteX16" fmla="*/ 1648254 w 1841337"/>
              <a:gd name="connsiteY16" fmla="*/ 4546785 h 4546785"/>
              <a:gd name="connsiteX0" fmla="*/ 0 w 1841337"/>
              <a:gd name="connsiteY0" fmla="*/ 667050 h 4546785"/>
              <a:gd name="connsiteX1" fmla="*/ 100993 w 1841337"/>
              <a:gd name="connsiteY1" fmla="*/ 72619 h 4546785"/>
              <a:gd name="connsiteX2" fmla="*/ 335903 w 1841337"/>
              <a:gd name="connsiteY2" fmla="*/ 63408 h 4546785"/>
              <a:gd name="connsiteX3" fmla="*/ 554341 w 1841337"/>
              <a:gd name="connsiteY3" fmla="*/ 0 h 4546785"/>
              <a:gd name="connsiteX4" fmla="*/ 738880 w 1841337"/>
              <a:gd name="connsiteY4" fmla="*/ 88130 h 4546785"/>
              <a:gd name="connsiteX5" fmla="*/ 683332 w 1841337"/>
              <a:gd name="connsiteY5" fmla="*/ 192688 h 4546785"/>
              <a:gd name="connsiteX6" fmla="*/ 1201079 w 1841337"/>
              <a:gd name="connsiteY6" fmla="*/ 182407 h 4546785"/>
              <a:gd name="connsiteX7" fmla="*/ 1193379 w 1841337"/>
              <a:gd name="connsiteY7" fmla="*/ 226060 h 4546785"/>
              <a:gd name="connsiteX8" fmla="*/ 1100546 w 1841337"/>
              <a:gd name="connsiteY8" fmla="*/ 395204 h 4546785"/>
              <a:gd name="connsiteX9" fmla="*/ 1052490 w 1841337"/>
              <a:gd name="connsiteY9" fmla="*/ 504089 h 4546785"/>
              <a:gd name="connsiteX10" fmla="*/ 938029 w 1841337"/>
              <a:gd name="connsiteY10" fmla="*/ 566458 h 4546785"/>
              <a:gd name="connsiteX11" fmla="*/ 1032307 w 1841337"/>
              <a:gd name="connsiteY11" fmla="*/ 702279 h 4546785"/>
              <a:gd name="connsiteX12" fmla="*/ 1202904 w 1841337"/>
              <a:gd name="connsiteY12" fmla="*/ 770518 h 4546785"/>
              <a:gd name="connsiteX13" fmla="*/ 1509982 w 1841337"/>
              <a:gd name="connsiteY13" fmla="*/ 955054 h 4546785"/>
              <a:gd name="connsiteX14" fmla="*/ 1841337 w 1841337"/>
              <a:gd name="connsiteY14" fmla="*/ 1107404 h 4546785"/>
              <a:gd name="connsiteX15" fmla="*/ 1720301 w 1841337"/>
              <a:gd name="connsiteY15" fmla="*/ 1379138 h 4546785"/>
              <a:gd name="connsiteX16" fmla="*/ 1648254 w 1841337"/>
              <a:gd name="connsiteY16" fmla="*/ 4546785 h 4546785"/>
              <a:gd name="connsiteX0" fmla="*/ 244461 w 1740344"/>
              <a:gd name="connsiteY0" fmla="*/ 0 h 4547612"/>
              <a:gd name="connsiteX1" fmla="*/ 0 w 1740344"/>
              <a:gd name="connsiteY1" fmla="*/ 73446 h 4547612"/>
              <a:gd name="connsiteX2" fmla="*/ 234910 w 1740344"/>
              <a:gd name="connsiteY2" fmla="*/ 64235 h 4547612"/>
              <a:gd name="connsiteX3" fmla="*/ 453348 w 1740344"/>
              <a:gd name="connsiteY3" fmla="*/ 827 h 4547612"/>
              <a:gd name="connsiteX4" fmla="*/ 637887 w 1740344"/>
              <a:gd name="connsiteY4" fmla="*/ 88957 h 4547612"/>
              <a:gd name="connsiteX5" fmla="*/ 582339 w 1740344"/>
              <a:gd name="connsiteY5" fmla="*/ 193515 h 4547612"/>
              <a:gd name="connsiteX6" fmla="*/ 1100086 w 1740344"/>
              <a:gd name="connsiteY6" fmla="*/ 183234 h 4547612"/>
              <a:gd name="connsiteX7" fmla="*/ 1092386 w 1740344"/>
              <a:gd name="connsiteY7" fmla="*/ 226887 h 4547612"/>
              <a:gd name="connsiteX8" fmla="*/ 999553 w 1740344"/>
              <a:gd name="connsiteY8" fmla="*/ 396031 h 4547612"/>
              <a:gd name="connsiteX9" fmla="*/ 951497 w 1740344"/>
              <a:gd name="connsiteY9" fmla="*/ 504916 h 4547612"/>
              <a:gd name="connsiteX10" fmla="*/ 837036 w 1740344"/>
              <a:gd name="connsiteY10" fmla="*/ 567285 h 4547612"/>
              <a:gd name="connsiteX11" fmla="*/ 931314 w 1740344"/>
              <a:gd name="connsiteY11" fmla="*/ 703106 h 4547612"/>
              <a:gd name="connsiteX12" fmla="*/ 1101911 w 1740344"/>
              <a:gd name="connsiteY12" fmla="*/ 771345 h 4547612"/>
              <a:gd name="connsiteX13" fmla="*/ 1408989 w 1740344"/>
              <a:gd name="connsiteY13" fmla="*/ 955881 h 4547612"/>
              <a:gd name="connsiteX14" fmla="*/ 1740344 w 1740344"/>
              <a:gd name="connsiteY14" fmla="*/ 1108231 h 4547612"/>
              <a:gd name="connsiteX15" fmla="*/ 1619308 w 1740344"/>
              <a:gd name="connsiteY15" fmla="*/ 1379965 h 4547612"/>
              <a:gd name="connsiteX16" fmla="*/ 1547261 w 1740344"/>
              <a:gd name="connsiteY16" fmla="*/ 4547612 h 4547612"/>
              <a:gd name="connsiteX0" fmla="*/ 244461 w 1740344"/>
              <a:gd name="connsiteY0" fmla="*/ 0 h 4547612"/>
              <a:gd name="connsiteX1" fmla="*/ 0 w 1740344"/>
              <a:gd name="connsiteY1" fmla="*/ 73446 h 4547612"/>
              <a:gd name="connsiteX2" fmla="*/ 234910 w 1740344"/>
              <a:gd name="connsiteY2" fmla="*/ 64235 h 4547612"/>
              <a:gd name="connsiteX3" fmla="*/ 453348 w 1740344"/>
              <a:gd name="connsiteY3" fmla="*/ 827 h 4547612"/>
              <a:gd name="connsiteX4" fmla="*/ 637887 w 1740344"/>
              <a:gd name="connsiteY4" fmla="*/ 88957 h 4547612"/>
              <a:gd name="connsiteX5" fmla="*/ 582339 w 1740344"/>
              <a:gd name="connsiteY5" fmla="*/ 193515 h 4547612"/>
              <a:gd name="connsiteX6" fmla="*/ 578713 w 1740344"/>
              <a:gd name="connsiteY6" fmla="*/ 262970 h 4547612"/>
              <a:gd name="connsiteX7" fmla="*/ 1092386 w 1740344"/>
              <a:gd name="connsiteY7" fmla="*/ 226887 h 4547612"/>
              <a:gd name="connsiteX8" fmla="*/ 999553 w 1740344"/>
              <a:gd name="connsiteY8" fmla="*/ 396031 h 4547612"/>
              <a:gd name="connsiteX9" fmla="*/ 951497 w 1740344"/>
              <a:gd name="connsiteY9" fmla="*/ 504916 h 4547612"/>
              <a:gd name="connsiteX10" fmla="*/ 837036 w 1740344"/>
              <a:gd name="connsiteY10" fmla="*/ 567285 h 4547612"/>
              <a:gd name="connsiteX11" fmla="*/ 931314 w 1740344"/>
              <a:gd name="connsiteY11" fmla="*/ 703106 h 4547612"/>
              <a:gd name="connsiteX12" fmla="*/ 1101911 w 1740344"/>
              <a:gd name="connsiteY12" fmla="*/ 771345 h 4547612"/>
              <a:gd name="connsiteX13" fmla="*/ 1408989 w 1740344"/>
              <a:gd name="connsiteY13" fmla="*/ 955881 h 4547612"/>
              <a:gd name="connsiteX14" fmla="*/ 1740344 w 1740344"/>
              <a:gd name="connsiteY14" fmla="*/ 1108231 h 4547612"/>
              <a:gd name="connsiteX15" fmla="*/ 1619308 w 1740344"/>
              <a:gd name="connsiteY15" fmla="*/ 1379965 h 4547612"/>
              <a:gd name="connsiteX16" fmla="*/ 1547261 w 1740344"/>
              <a:gd name="connsiteY16" fmla="*/ 4547612 h 4547612"/>
              <a:gd name="connsiteX0" fmla="*/ 244461 w 1740344"/>
              <a:gd name="connsiteY0" fmla="*/ 0 h 4547612"/>
              <a:gd name="connsiteX1" fmla="*/ 0 w 1740344"/>
              <a:gd name="connsiteY1" fmla="*/ 73446 h 4547612"/>
              <a:gd name="connsiteX2" fmla="*/ 234910 w 1740344"/>
              <a:gd name="connsiteY2" fmla="*/ 64235 h 4547612"/>
              <a:gd name="connsiteX3" fmla="*/ 453348 w 1740344"/>
              <a:gd name="connsiteY3" fmla="*/ 827 h 4547612"/>
              <a:gd name="connsiteX4" fmla="*/ 637887 w 1740344"/>
              <a:gd name="connsiteY4" fmla="*/ 88957 h 4547612"/>
              <a:gd name="connsiteX5" fmla="*/ 582339 w 1740344"/>
              <a:gd name="connsiteY5" fmla="*/ 193515 h 4547612"/>
              <a:gd name="connsiteX6" fmla="*/ 578713 w 1740344"/>
              <a:gd name="connsiteY6" fmla="*/ 262970 h 4547612"/>
              <a:gd name="connsiteX7" fmla="*/ 1092390 w 1740344"/>
              <a:gd name="connsiteY7" fmla="*/ 239150 h 4547612"/>
              <a:gd name="connsiteX8" fmla="*/ 999553 w 1740344"/>
              <a:gd name="connsiteY8" fmla="*/ 396031 h 4547612"/>
              <a:gd name="connsiteX9" fmla="*/ 951497 w 1740344"/>
              <a:gd name="connsiteY9" fmla="*/ 504916 h 4547612"/>
              <a:gd name="connsiteX10" fmla="*/ 837036 w 1740344"/>
              <a:gd name="connsiteY10" fmla="*/ 567285 h 4547612"/>
              <a:gd name="connsiteX11" fmla="*/ 931314 w 1740344"/>
              <a:gd name="connsiteY11" fmla="*/ 703106 h 4547612"/>
              <a:gd name="connsiteX12" fmla="*/ 1101911 w 1740344"/>
              <a:gd name="connsiteY12" fmla="*/ 771345 h 4547612"/>
              <a:gd name="connsiteX13" fmla="*/ 1408989 w 1740344"/>
              <a:gd name="connsiteY13" fmla="*/ 955881 h 4547612"/>
              <a:gd name="connsiteX14" fmla="*/ 1740344 w 1740344"/>
              <a:gd name="connsiteY14" fmla="*/ 1108231 h 4547612"/>
              <a:gd name="connsiteX15" fmla="*/ 1619308 w 1740344"/>
              <a:gd name="connsiteY15" fmla="*/ 1379965 h 4547612"/>
              <a:gd name="connsiteX16" fmla="*/ 1547261 w 1740344"/>
              <a:gd name="connsiteY16" fmla="*/ 4547612 h 454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0344" h="4547612">
                <a:moveTo>
                  <a:pt x="244461" y="0"/>
                </a:moveTo>
                <a:lnTo>
                  <a:pt x="0" y="73446"/>
                </a:lnTo>
                <a:lnTo>
                  <a:pt x="234910" y="64235"/>
                </a:lnTo>
                <a:lnTo>
                  <a:pt x="453348" y="827"/>
                </a:lnTo>
                <a:lnTo>
                  <a:pt x="637887" y="88957"/>
                </a:lnTo>
                <a:lnTo>
                  <a:pt x="582339" y="193515"/>
                </a:lnTo>
                <a:lnTo>
                  <a:pt x="578713" y="262970"/>
                </a:lnTo>
                <a:lnTo>
                  <a:pt x="1092390" y="239150"/>
                </a:lnTo>
                <a:lnTo>
                  <a:pt x="999553" y="396031"/>
                </a:lnTo>
                <a:lnTo>
                  <a:pt x="951497" y="504916"/>
                </a:lnTo>
                <a:lnTo>
                  <a:pt x="837036" y="567285"/>
                </a:lnTo>
                <a:lnTo>
                  <a:pt x="931314" y="703106"/>
                </a:lnTo>
                <a:lnTo>
                  <a:pt x="1101911" y="771345"/>
                </a:lnTo>
                <a:lnTo>
                  <a:pt x="1408989" y="955881"/>
                </a:lnTo>
                <a:lnTo>
                  <a:pt x="1740344" y="1108231"/>
                </a:lnTo>
                <a:lnTo>
                  <a:pt x="1619308" y="1379965"/>
                </a:lnTo>
                <a:lnTo>
                  <a:pt x="1547261" y="4547612"/>
                </a:lnTo>
              </a:path>
            </a:pathLst>
          </a:custGeom>
          <a:ln w="19050">
            <a:solidFill>
              <a:srgbClr val="FF0000"/>
            </a:solidFill>
            <a:prstDash val="sysDash"/>
            <a:headEnd type="oval" w="sm" len="sm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/>
          <p:cNvSpPr/>
          <p:nvPr/>
        </p:nvSpPr>
        <p:spPr>
          <a:xfrm>
            <a:off x="7503720" y="3164775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/>
          <p:cNvSpPr/>
          <p:nvPr/>
        </p:nvSpPr>
        <p:spPr>
          <a:xfrm>
            <a:off x="7503720" y="2496955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/>
          <p:cNvSpPr/>
          <p:nvPr/>
        </p:nvSpPr>
        <p:spPr>
          <a:xfrm>
            <a:off x="5243405" y="3411355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/>
          <p:cNvSpPr/>
          <p:nvPr/>
        </p:nvSpPr>
        <p:spPr>
          <a:xfrm>
            <a:off x="2623495" y="2538051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/>
          <p:cNvSpPr/>
          <p:nvPr/>
        </p:nvSpPr>
        <p:spPr>
          <a:xfrm>
            <a:off x="465922" y="5075767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rot="5400000">
            <a:off x="813618" y="2589951"/>
            <a:ext cx="3604666" cy="3918058"/>
          </a:xfrm>
          <a:custGeom>
            <a:avLst/>
            <a:gdLst>
              <a:gd name="connsiteX0" fmla="*/ 525101 w 5024673"/>
              <a:gd name="connsiteY0" fmla="*/ 0 h 5540721"/>
              <a:gd name="connsiteX1" fmla="*/ 434566 w 5024673"/>
              <a:gd name="connsiteY1" fmla="*/ 398352 h 5540721"/>
              <a:gd name="connsiteX2" fmla="*/ 434566 w 5024673"/>
              <a:gd name="connsiteY2" fmla="*/ 579422 h 5540721"/>
              <a:gd name="connsiteX3" fmla="*/ 362139 w 5024673"/>
              <a:gd name="connsiteY3" fmla="*/ 1013988 h 5540721"/>
              <a:gd name="connsiteX4" fmla="*/ 253497 w 5024673"/>
              <a:gd name="connsiteY4" fmla="*/ 1258432 h 5540721"/>
              <a:gd name="connsiteX5" fmla="*/ 253497 w 5024673"/>
              <a:gd name="connsiteY5" fmla="*/ 1602463 h 5540721"/>
              <a:gd name="connsiteX6" fmla="*/ 253497 w 5024673"/>
              <a:gd name="connsiteY6" fmla="*/ 1937441 h 5540721"/>
              <a:gd name="connsiteX7" fmla="*/ 162962 w 5024673"/>
              <a:gd name="connsiteY7" fmla="*/ 2190938 h 5540721"/>
              <a:gd name="connsiteX8" fmla="*/ 298764 w 5024673"/>
              <a:gd name="connsiteY8" fmla="*/ 2209045 h 5540721"/>
              <a:gd name="connsiteX9" fmla="*/ 0 w 5024673"/>
              <a:gd name="connsiteY9" fmla="*/ 2525917 h 5540721"/>
              <a:gd name="connsiteX10" fmla="*/ 905347 w 5024673"/>
              <a:gd name="connsiteY10" fmla="*/ 3793402 h 5540721"/>
              <a:gd name="connsiteX11" fmla="*/ 1059256 w 5024673"/>
              <a:gd name="connsiteY11" fmla="*/ 3847723 h 5540721"/>
              <a:gd name="connsiteX12" fmla="*/ 2462543 w 5024673"/>
              <a:gd name="connsiteY12" fmla="*/ 4182701 h 5540721"/>
              <a:gd name="connsiteX13" fmla="*/ 2562131 w 5024673"/>
              <a:gd name="connsiteY13" fmla="*/ 4246075 h 5540721"/>
              <a:gd name="connsiteX14" fmla="*/ 3440317 w 5024673"/>
              <a:gd name="connsiteY14" fmla="*/ 5540721 h 5540721"/>
              <a:gd name="connsiteX15" fmla="*/ 3621386 w 5024673"/>
              <a:gd name="connsiteY15" fmla="*/ 5432079 h 5540721"/>
              <a:gd name="connsiteX16" fmla="*/ 3576119 w 5024673"/>
              <a:gd name="connsiteY16" fmla="*/ 5386812 h 5540721"/>
              <a:gd name="connsiteX17" fmla="*/ 4436198 w 5024673"/>
              <a:gd name="connsiteY17" fmla="*/ 4861711 h 5540721"/>
              <a:gd name="connsiteX18" fmla="*/ 4454305 w 5024673"/>
              <a:gd name="connsiteY18" fmla="*/ 4861711 h 5540721"/>
              <a:gd name="connsiteX19" fmla="*/ 4617267 w 5024673"/>
              <a:gd name="connsiteY19" fmla="*/ 4798336 h 5540721"/>
              <a:gd name="connsiteX20" fmla="*/ 4572000 w 5024673"/>
              <a:gd name="connsiteY20" fmla="*/ 4725909 h 5540721"/>
              <a:gd name="connsiteX21" fmla="*/ 4753069 w 5024673"/>
              <a:gd name="connsiteY21" fmla="*/ 4608214 h 5540721"/>
              <a:gd name="connsiteX22" fmla="*/ 4952246 w 5024673"/>
              <a:gd name="connsiteY22" fmla="*/ 4345663 h 5540721"/>
              <a:gd name="connsiteX23" fmla="*/ 5024673 w 5024673"/>
              <a:gd name="connsiteY23" fmla="*/ 4454305 h 5540721"/>
              <a:gd name="connsiteX0" fmla="*/ 525101 w 5024673"/>
              <a:gd name="connsiteY0" fmla="*/ 0 h 5540721"/>
              <a:gd name="connsiteX1" fmla="*/ 434566 w 5024673"/>
              <a:gd name="connsiteY1" fmla="*/ 398352 h 5540721"/>
              <a:gd name="connsiteX2" fmla="*/ 413909 w 5024673"/>
              <a:gd name="connsiteY2" fmla="*/ 600080 h 5540721"/>
              <a:gd name="connsiteX3" fmla="*/ 362139 w 5024673"/>
              <a:gd name="connsiteY3" fmla="*/ 1013988 h 5540721"/>
              <a:gd name="connsiteX4" fmla="*/ 253497 w 5024673"/>
              <a:gd name="connsiteY4" fmla="*/ 1258432 h 5540721"/>
              <a:gd name="connsiteX5" fmla="*/ 253497 w 5024673"/>
              <a:gd name="connsiteY5" fmla="*/ 1602463 h 5540721"/>
              <a:gd name="connsiteX6" fmla="*/ 253497 w 5024673"/>
              <a:gd name="connsiteY6" fmla="*/ 1937441 h 5540721"/>
              <a:gd name="connsiteX7" fmla="*/ 162962 w 5024673"/>
              <a:gd name="connsiteY7" fmla="*/ 2190938 h 5540721"/>
              <a:gd name="connsiteX8" fmla="*/ 298764 w 5024673"/>
              <a:gd name="connsiteY8" fmla="*/ 2209045 h 5540721"/>
              <a:gd name="connsiteX9" fmla="*/ 0 w 5024673"/>
              <a:gd name="connsiteY9" fmla="*/ 2525917 h 5540721"/>
              <a:gd name="connsiteX10" fmla="*/ 905347 w 5024673"/>
              <a:gd name="connsiteY10" fmla="*/ 3793402 h 5540721"/>
              <a:gd name="connsiteX11" fmla="*/ 1059256 w 5024673"/>
              <a:gd name="connsiteY11" fmla="*/ 3847723 h 5540721"/>
              <a:gd name="connsiteX12" fmla="*/ 2462543 w 5024673"/>
              <a:gd name="connsiteY12" fmla="*/ 4182701 h 5540721"/>
              <a:gd name="connsiteX13" fmla="*/ 2562131 w 5024673"/>
              <a:gd name="connsiteY13" fmla="*/ 4246075 h 5540721"/>
              <a:gd name="connsiteX14" fmla="*/ 3440317 w 5024673"/>
              <a:gd name="connsiteY14" fmla="*/ 5540721 h 5540721"/>
              <a:gd name="connsiteX15" fmla="*/ 3621386 w 5024673"/>
              <a:gd name="connsiteY15" fmla="*/ 5432079 h 5540721"/>
              <a:gd name="connsiteX16" fmla="*/ 3576119 w 5024673"/>
              <a:gd name="connsiteY16" fmla="*/ 5386812 h 5540721"/>
              <a:gd name="connsiteX17" fmla="*/ 4436198 w 5024673"/>
              <a:gd name="connsiteY17" fmla="*/ 4861711 h 5540721"/>
              <a:gd name="connsiteX18" fmla="*/ 4454305 w 5024673"/>
              <a:gd name="connsiteY18" fmla="*/ 4861711 h 5540721"/>
              <a:gd name="connsiteX19" fmla="*/ 4617267 w 5024673"/>
              <a:gd name="connsiteY19" fmla="*/ 4798336 h 5540721"/>
              <a:gd name="connsiteX20" fmla="*/ 4572000 w 5024673"/>
              <a:gd name="connsiteY20" fmla="*/ 4725909 h 5540721"/>
              <a:gd name="connsiteX21" fmla="*/ 4753069 w 5024673"/>
              <a:gd name="connsiteY21" fmla="*/ 4608214 h 5540721"/>
              <a:gd name="connsiteX22" fmla="*/ 4952246 w 5024673"/>
              <a:gd name="connsiteY22" fmla="*/ 4345663 h 5540721"/>
              <a:gd name="connsiteX23" fmla="*/ 5024673 w 5024673"/>
              <a:gd name="connsiteY23" fmla="*/ 4454305 h 5540721"/>
              <a:gd name="connsiteX0" fmla="*/ 504444 w 5024673"/>
              <a:gd name="connsiteY0" fmla="*/ 0 h 5449823"/>
              <a:gd name="connsiteX1" fmla="*/ 434566 w 5024673"/>
              <a:gd name="connsiteY1" fmla="*/ 307454 h 5449823"/>
              <a:gd name="connsiteX2" fmla="*/ 413909 w 5024673"/>
              <a:gd name="connsiteY2" fmla="*/ 509182 h 5449823"/>
              <a:gd name="connsiteX3" fmla="*/ 362139 w 5024673"/>
              <a:gd name="connsiteY3" fmla="*/ 923090 h 5449823"/>
              <a:gd name="connsiteX4" fmla="*/ 253497 w 5024673"/>
              <a:gd name="connsiteY4" fmla="*/ 1167534 h 5449823"/>
              <a:gd name="connsiteX5" fmla="*/ 253497 w 5024673"/>
              <a:gd name="connsiteY5" fmla="*/ 1511565 h 5449823"/>
              <a:gd name="connsiteX6" fmla="*/ 253497 w 5024673"/>
              <a:gd name="connsiteY6" fmla="*/ 1846543 h 5449823"/>
              <a:gd name="connsiteX7" fmla="*/ 162962 w 5024673"/>
              <a:gd name="connsiteY7" fmla="*/ 2100040 h 5449823"/>
              <a:gd name="connsiteX8" fmla="*/ 298764 w 5024673"/>
              <a:gd name="connsiteY8" fmla="*/ 2118147 h 5449823"/>
              <a:gd name="connsiteX9" fmla="*/ 0 w 5024673"/>
              <a:gd name="connsiteY9" fmla="*/ 2435019 h 5449823"/>
              <a:gd name="connsiteX10" fmla="*/ 905347 w 5024673"/>
              <a:gd name="connsiteY10" fmla="*/ 3702504 h 5449823"/>
              <a:gd name="connsiteX11" fmla="*/ 1059256 w 5024673"/>
              <a:gd name="connsiteY11" fmla="*/ 3756825 h 5449823"/>
              <a:gd name="connsiteX12" fmla="*/ 2462543 w 5024673"/>
              <a:gd name="connsiteY12" fmla="*/ 4091803 h 5449823"/>
              <a:gd name="connsiteX13" fmla="*/ 2562131 w 5024673"/>
              <a:gd name="connsiteY13" fmla="*/ 4155177 h 5449823"/>
              <a:gd name="connsiteX14" fmla="*/ 3440317 w 5024673"/>
              <a:gd name="connsiteY14" fmla="*/ 5449823 h 5449823"/>
              <a:gd name="connsiteX15" fmla="*/ 3621386 w 5024673"/>
              <a:gd name="connsiteY15" fmla="*/ 5341181 h 5449823"/>
              <a:gd name="connsiteX16" fmla="*/ 3576119 w 5024673"/>
              <a:gd name="connsiteY16" fmla="*/ 5295914 h 5449823"/>
              <a:gd name="connsiteX17" fmla="*/ 4436198 w 5024673"/>
              <a:gd name="connsiteY17" fmla="*/ 4770813 h 5449823"/>
              <a:gd name="connsiteX18" fmla="*/ 4454305 w 5024673"/>
              <a:gd name="connsiteY18" fmla="*/ 4770813 h 5449823"/>
              <a:gd name="connsiteX19" fmla="*/ 4617267 w 5024673"/>
              <a:gd name="connsiteY19" fmla="*/ 4707438 h 5449823"/>
              <a:gd name="connsiteX20" fmla="*/ 4572000 w 5024673"/>
              <a:gd name="connsiteY20" fmla="*/ 4635011 h 5449823"/>
              <a:gd name="connsiteX21" fmla="*/ 4753069 w 5024673"/>
              <a:gd name="connsiteY21" fmla="*/ 4517316 h 5449823"/>
              <a:gd name="connsiteX22" fmla="*/ 4952246 w 5024673"/>
              <a:gd name="connsiteY22" fmla="*/ 4254765 h 5449823"/>
              <a:gd name="connsiteX23" fmla="*/ 5024673 w 5024673"/>
              <a:gd name="connsiteY23" fmla="*/ 4363407 h 5449823"/>
              <a:gd name="connsiteX0" fmla="*/ 504444 w 5024673"/>
              <a:gd name="connsiteY0" fmla="*/ 18782 h 5468605"/>
              <a:gd name="connsiteX1" fmla="*/ 486524 w 5024673"/>
              <a:gd name="connsiteY1" fmla="*/ 0 h 5468605"/>
              <a:gd name="connsiteX2" fmla="*/ 434566 w 5024673"/>
              <a:gd name="connsiteY2" fmla="*/ 326236 h 5468605"/>
              <a:gd name="connsiteX3" fmla="*/ 413909 w 5024673"/>
              <a:gd name="connsiteY3" fmla="*/ 527964 h 5468605"/>
              <a:gd name="connsiteX4" fmla="*/ 362139 w 5024673"/>
              <a:gd name="connsiteY4" fmla="*/ 941872 h 5468605"/>
              <a:gd name="connsiteX5" fmla="*/ 253497 w 5024673"/>
              <a:gd name="connsiteY5" fmla="*/ 1186316 h 5468605"/>
              <a:gd name="connsiteX6" fmla="*/ 253497 w 5024673"/>
              <a:gd name="connsiteY6" fmla="*/ 1530347 h 5468605"/>
              <a:gd name="connsiteX7" fmla="*/ 253497 w 5024673"/>
              <a:gd name="connsiteY7" fmla="*/ 1865325 h 5468605"/>
              <a:gd name="connsiteX8" fmla="*/ 162962 w 5024673"/>
              <a:gd name="connsiteY8" fmla="*/ 2118822 h 5468605"/>
              <a:gd name="connsiteX9" fmla="*/ 298764 w 5024673"/>
              <a:gd name="connsiteY9" fmla="*/ 2136929 h 5468605"/>
              <a:gd name="connsiteX10" fmla="*/ 0 w 5024673"/>
              <a:gd name="connsiteY10" fmla="*/ 2453801 h 5468605"/>
              <a:gd name="connsiteX11" fmla="*/ 905347 w 5024673"/>
              <a:gd name="connsiteY11" fmla="*/ 3721286 h 5468605"/>
              <a:gd name="connsiteX12" fmla="*/ 1059256 w 5024673"/>
              <a:gd name="connsiteY12" fmla="*/ 3775607 h 5468605"/>
              <a:gd name="connsiteX13" fmla="*/ 2462543 w 5024673"/>
              <a:gd name="connsiteY13" fmla="*/ 4110585 h 5468605"/>
              <a:gd name="connsiteX14" fmla="*/ 2562131 w 5024673"/>
              <a:gd name="connsiteY14" fmla="*/ 4173959 h 5468605"/>
              <a:gd name="connsiteX15" fmla="*/ 3440317 w 5024673"/>
              <a:gd name="connsiteY15" fmla="*/ 5468605 h 5468605"/>
              <a:gd name="connsiteX16" fmla="*/ 3621386 w 5024673"/>
              <a:gd name="connsiteY16" fmla="*/ 5359963 h 5468605"/>
              <a:gd name="connsiteX17" fmla="*/ 3576119 w 5024673"/>
              <a:gd name="connsiteY17" fmla="*/ 5314696 h 5468605"/>
              <a:gd name="connsiteX18" fmla="*/ 4436198 w 5024673"/>
              <a:gd name="connsiteY18" fmla="*/ 4789595 h 5468605"/>
              <a:gd name="connsiteX19" fmla="*/ 4454305 w 5024673"/>
              <a:gd name="connsiteY19" fmla="*/ 4789595 h 5468605"/>
              <a:gd name="connsiteX20" fmla="*/ 4617267 w 5024673"/>
              <a:gd name="connsiteY20" fmla="*/ 4726220 h 5468605"/>
              <a:gd name="connsiteX21" fmla="*/ 4572000 w 5024673"/>
              <a:gd name="connsiteY21" fmla="*/ 4653793 h 5468605"/>
              <a:gd name="connsiteX22" fmla="*/ 4753069 w 5024673"/>
              <a:gd name="connsiteY22" fmla="*/ 4536098 h 5468605"/>
              <a:gd name="connsiteX23" fmla="*/ 4952246 w 5024673"/>
              <a:gd name="connsiteY23" fmla="*/ 4273547 h 5468605"/>
              <a:gd name="connsiteX24" fmla="*/ 5024673 w 5024673"/>
              <a:gd name="connsiteY24" fmla="*/ 4382189 h 5468605"/>
              <a:gd name="connsiteX0" fmla="*/ 504444 w 5024673"/>
              <a:gd name="connsiteY0" fmla="*/ 18782 h 5468605"/>
              <a:gd name="connsiteX1" fmla="*/ 486524 w 5024673"/>
              <a:gd name="connsiteY1" fmla="*/ 0 h 5468605"/>
              <a:gd name="connsiteX2" fmla="*/ 434566 w 5024673"/>
              <a:gd name="connsiteY2" fmla="*/ 326236 h 5468605"/>
              <a:gd name="connsiteX3" fmla="*/ 413909 w 5024673"/>
              <a:gd name="connsiteY3" fmla="*/ 527964 h 5468605"/>
              <a:gd name="connsiteX4" fmla="*/ 362139 w 5024673"/>
              <a:gd name="connsiteY4" fmla="*/ 941872 h 5468605"/>
              <a:gd name="connsiteX5" fmla="*/ 282417 w 5024673"/>
              <a:gd name="connsiteY5" fmla="*/ 1198712 h 5468605"/>
              <a:gd name="connsiteX6" fmla="*/ 253497 w 5024673"/>
              <a:gd name="connsiteY6" fmla="*/ 1530347 h 5468605"/>
              <a:gd name="connsiteX7" fmla="*/ 253497 w 5024673"/>
              <a:gd name="connsiteY7" fmla="*/ 1865325 h 5468605"/>
              <a:gd name="connsiteX8" fmla="*/ 162962 w 5024673"/>
              <a:gd name="connsiteY8" fmla="*/ 2118822 h 5468605"/>
              <a:gd name="connsiteX9" fmla="*/ 298764 w 5024673"/>
              <a:gd name="connsiteY9" fmla="*/ 2136929 h 5468605"/>
              <a:gd name="connsiteX10" fmla="*/ 0 w 5024673"/>
              <a:gd name="connsiteY10" fmla="*/ 2453801 h 5468605"/>
              <a:gd name="connsiteX11" fmla="*/ 905347 w 5024673"/>
              <a:gd name="connsiteY11" fmla="*/ 3721286 h 5468605"/>
              <a:gd name="connsiteX12" fmla="*/ 1059256 w 5024673"/>
              <a:gd name="connsiteY12" fmla="*/ 3775607 h 5468605"/>
              <a:gd name="connsiteX13" fmla="*/ 2462543 w 5024673"/>
              <a:gd name="connsiteY13" fmla="*/ 4110585 h 5468605"/>
              <a:gd name="connsiteX14" fmla="*/ 2562131 w 5024673"/>
              <a:gd name="connsiteY14" fmla="*/ 4173959 h 5468605"/>
              <a:gd name="connsiteX15" fmla="*/ 3440317 w 5024673"/>
              <a:gd name="connsiteY15" fmla="*/ 5468605 h 5468605"/>
              <a:gd name="connsiteX16" fmla="*/ 3621386 w 5024673"/>
              <a:gd name="connsiteY16" fmla="*/ 5359963 h 5468605"/>
              <a:gd name="connsiteX17" fmla="*/ 3576119 w 5024673"/>
              <a:gd name="connsiteY17" fmla="*/ 5314696 h 5468605"/>
              <a:gd name="connsiteX18" fmla="*/ 4436198 w 5024673"/>
              <a:gd name="connsiteY18" fmla="*/ 4789595 h 5468605"/>
              <a:gd name="connsiteX19" fmla="*/ 4454305 w 5024673"/>
              <a:gd name="connsiteY19" fmla="*/ 4789595 h 5468605"/>
              <a:gd name="connsiteX20" fmla="*/ 4617267 w 5024673"/>
              <a:gd name="connsiteY20" fmla="*/ 4726220 h 5468605"/>
              <a:gd name="connsiteX21" fmla="*/ 4572000 w 5024673"/>
              <a:gd name="connsiteY21" fmla="*/ 4653793 h 5468605"/>
              <a:gd name="connsiteX22" fmla="*/ 4753069 w 5024673"/>
              <a:gd name="connsiteY22" fmla="*/ 4536098 h 5468605"/>
              <a:gd name="connsiteX23" fmla="*/ 4952246 w 5024673"/>
              <a:gd name="connsiteY23" fmla="*/ 4273547 h 5468605"/>
              <a:gd name="connsiteX24" fmla="*/ 5024673 w 5024673"/>
              <a:gd name="connsiteY24" fmla="*/ 4382189 h 5468605"/>
              <a:gd name="connsiteX0" fmla="*/ 504444 w 5024673"/>
              <a:gd name="connsiteY0" fmla="*/ 18782 h 5468605"/>
              <a:gd name="connsiteX1" fmla="*/ 486524 w 5024673"/>
              <a:gd name="connsiteY1" fmla="*/ 0 h 5468605"/>
              <a:gd name="connsiteX2" fmla="*/ 434566 w 5024673"/>
              <a:gd name="connsiteY2" fmla="*/ 326236 h 5468605"/>
              <a:gd name="connsiteX3" fmla="*/ 413909 w 5024673"/>
              <a:gd name="connsiteY3" fmla="*/ 527964 h 5468605"/>
              <a:gd name="connsiteX4" fmla="*/ 349743 w 5024673"/>
              <a:gd name="connsiteY4" fmla="*/ 1020373 h 5468605"/>
              <a:gd name="connsiteX5" fmla="*/ 282417 w 5024673"/>
              <a:gd name="connsiteY5" fmla="*/ 1198712 h 5468605"/>
              <a:gd name="connsiteX6" fmla="*/ 253497 w 5024673"/>
              <a:gd name="connsiteY6" fmla="*/ 1530347 h 5468605"/>
              <a:gd name="connsiteX7" fmla="*/ 253497 w 5024673"/>
              <a:gd name="connsiteY7" fmla="*/ 1865325 h 5468605"/>
              <a:gd name="connsiteX8" fmla="*/ 162962 w 5024673"/>
              <a:gd name="connsiteY8" fmla="*/ 2118822 h 5468605"/>
              <a:gd name="connsiteX9" fmla="*/ 298764 w 5024673"/>
              <a:gd name="connsiteY9" fmla="*/ 2136929 h 5468605"/>
              <a:gd name="connsiteX10" fmla="*/ 0 w 5024673"/>
              <a:gd name="connsiteY10" fmla="*/ 2453801 h 5468605"/>
              <a:gd name="connsiteX11" fmla="*/ 905347 w 5024673"/>
              <a:gd name="connsiteY11" fmla="*/ 3721286 h 5468605"/>
              <a:gd name="connsiteX12" fmla="*/ 1059256 w 5024673"/>
              <a:gd name="connsiteY12" fmla="*/ 3775607 h 5468605"/>
              <a:gd name="connsiteX13" fmla="*/ 2462543 w 5024673"/>
              <a:gd name="connsiteY13" fmla="*/ 4110585 h 5468605"/>
              <a:gd name="connsiteX14" fmla="*/ 2562131 w 5024673"/>
              <a:gd name="connsiteY14" fmla="*/ 4173959 h 5468605"/>
              <a:gd name="connsiteX15" fmla="*/ 3440317 w 5024673"/>
              <a:gd name="connsiteY15" fmla="*/ 5468605 h 5468605"/>
              <a:gd name="connsiteX16" fmla="*/ 3621386 w 5024673"/>
              <a:gd name="connsiteY16" fmla="*/ 5359963 h 5468605"/>
              <a:gd name="connsiteX17" fmla="*/ 3576119 w 5024673"/>
              <a:gd name="connsiteY17" fmla="*/ 5314696 h 5468605"/>
              <a:gd name="connsiteX18" fmla="*/ 4436198 w 5024673"/>
              <a:gd name="connsiteY18" fmla="*/ 4789595 h 5468605"/>
              <a:gd name="connsiteX19" fmla="*/ 4454305 w 5024673"/>
              <a:gd name="connsiteY19" fmla="*/ 4789595 h 5468605"/>
              <a:gd name="connsiteX20" fmla="*/ 4617267 w 5024673"/>
              <a:gd name="connsiteY20" fmla="*/ 4726220 h 5468605"/>
              <a:gd name="connsiteX21" fmla="*/ 4572000 w 5024673"/>
              <a:gd name="connsiteY21" fmla="*/ 4653793 h 5468605"/>
              <a:gd name="connsiteX22" fmla="*/ 4753069 w 5024673"/>
              <a:gd name="connsiteY22" fmla="*/ 4536098 h 5468605"/>
              <a:gd name="connsiteX23" fmla="*/ 4952246 w 5024673"/>
              <a:gd name="connsiteY23" fmla="*/ 4273547 h 5468605"/>
              <a:gd name="connsiteX24" fmla="*/ 5024673 w 5024673"/>
              <a:gd name="connsiteY24" fmla="*/ 4382189 h 5468605"/>
              <a:gd name="connsiteX0" fmla="*/ 504444 w 5024673"/>
              <a:gd name="connsiteY0" fmla="*/ 18782 h 5468605"/>
              <a:gd name="connsiteX1" fmla="*/ 486524 w 5024673"/>
              <a:gd name="connsiteY1" fmla="*/ 0 h 5468605"/>
              <a:gd name="connsiteX2" fmla="*/ 434566 w 5024673"/>
              <a:gd name="connsiteY2" fmla="*/ 326236 h 5468605"/>
              <a:gd name="connsiteX3" fmla="*/ 413909 w 5024673"/>
              <a:gd name="connsiteY3" fmla="*/ 527964 h 5468605"/>
              <a:gd name="connsiteX4" fmla="*/ 349743 w 5024673"/>
              <a:gd name="connsiteY4" fmla="*/ 1020373 h 5468605"/>
              <a:gd name="connsiteX5" fmla="*/ 282417 w 5024673"/>
              <a:gd name="connsiteY5" fmla="*/ 1198712 h 5468605"/>
              <a:gd name="connsiteX6" fmla="*/ 274154 w 5024673"/>
              <a:gd name="connsiteY6" fmla="*/ 1551006 h 5468605"/>
              <a:gd name="connsiteX7" fmla="*/ 253497 w 5024673"/>
              <a:gd name="connsiteY7" fmla="*/ 1865325 h 5468605"/>
              <a:gd name="connsiteX8" fmla="*/ 162962 w 5024673"/>
              <a:gd name="connsiteY8" fmla="*/ 2118822 h 5468605"/>
              <a:gd name="connsiteX9" fmla="*/ 298764 w 5024673"/>
              <a:gd name="connsiteY9" fmla="*/ 2136929 h 5468605"/>
              <a:gd name="connsiteX10" fmla="*/ 0 w 5024673"/>
              <a:gd name="connsiteY10" fmla="*/ 2453801 h 5468605"/>
              <a:gd name="connsiteX11" fmla="*/ 905347 w 5024673"/>
              <a:gd name="connsiteY11" fmla="*/ 3721286 h 5468605"/>
              <a:gd name="connsiteX12" fmla="*/ 1059256 w 5024673"/>
              <a:gd name="connsiteY12" fmla="*/ 3775607 h 5468605"/>
              <a:gd name="connsiteX13" fmla="*/ 2462543 w 5024673"/>
              <a:gd name="connsiteY13" fmla="*/ 4110585 h 5468605"/>
              <a:gd name="connsiteX14" fmla="*/ 2562131 w 5024673"/>
              <a:gd name="connsiteY14" fmla="*/ 4173959 h 5468605"/>
              <a:gd name="connsiteX15" fmla="*/ 3440317 w 5024673"/>
              <a:gd name="connsiteY15" fmla="*/ 5468605 h 5468605"/>
              <a:gd name="connsiteX16" fmla="*/ 3621386 w 5024673"/>
              <a:gd name="connsiteY16" fmla="*/ 5359963 h 5468605"/>
              <a:gd name="connsiteX17" fmla="*/ 3576119 w 5024673"/>
              <a:gd name="connsiteY17" fmla="*/ 5314696 h 5468605"/>
              <a:gd name="connsiteX18" fmla="*/ 4436198 w 5024673"/>
              <a:gd name="connsiteY18" fmla="*/ 4789595 h 5468605"/>
              <a:gd name="connsiteX19" fmla="*/ 4454305 w 5024673"/>
              <a:gd name="connsiteY19" fmla="*/ 4789595 h 5468605"/>
              <a:gd name="connsiteX20" fmla="*/ 4617267 w 5024673"/>
              <a:gd name="connsiteY20" fmla="*/ 4726220 h 5468605"/>
              <a:gd name="connsiteX21" fmla="*/ 4572000 w 5024673"/>
              <a:gd name="connsiteY21" fmla="*/ 4653793 h 5468605"/>
              <a:gd name="connsiteX22" fmla="*/ 4753069 w 5024673"/>
              <a:gd name="connsiteY22" fmla="*/ 4536098 h 5468605"/>
              <a:gd name="connsiteX23" fmla="*/ 4952246 w 5024673"/>
              <a:gd name="connsiteY23" fmla="*/ 4273547 h 5468605"/>
              <a:gd name="connsiteX24" fmla="*/ 5024673 w 5024673"/>
              <a:gd name="connsiteY24" fmla="*/ 4382189 h 5468605"/>
              <a:gd name="connsiteX0" fmla="*/ 504444 w 5024673"/>
              <a:gd name="connsiteY0" fmla="*/ 18782 h 5468605"/>
              <a:gd name="connsiteX1" fmla="*/ 486524 w 5024673"/>
              <a:gd name="connsiteY1" fmla="*/ 0 h 5468605"/>
              <a:gd name="connsiteX2" fmla="*/ 434566 w 5024673"/>
              <a:gd name="connsiteY2" fmla="*/ 326236 h 5468605"/>
              <a:gd name="connsiteX3" fmla="*/ 413909 w 5024673"/>
              <a:gd name="connsiteY3" fmla="*/ 527964 h 5468605"/>
              <a:gd name="connsiteX4" fmla="*/ 349743 w 5024673"/>
              <a:gd name="connsiteY4" fmla="*/ 1020373 h 5468605"/>
              <a:gd name="connsiteX5" fmla="*/ 282417 w 5024673"/>
              <a:gd name="connsiteY5" fmla="*/ 1198712 h 5468605"/>
              <a:gd name="connsiteX6" fmla="*/ 274154 w 5024673"/>
              <a:gd name="connsiteY6" fmla="*/ 1551006 h 5468605"/>
              <a:gd name="connsiteX7" fmla="*/ 253497 w 5024673"/>
              <a:gd name="connsiteY7" fmla="*/ 1865325 h 5468605"/>
              <a:gd name="connsiteX8" fmla="*/ 162962 w 5024673"/>
              <a:gd name="connsiteY8" fmla="*/ 2118822 h 5468605"/>
              <a:gd name="connsiteX9" fmla="*/ 278105 w 5024673"/>
              <a:gd name="connsiteY9" fmla="*/ 2169983 h 5468605"/>
              <a:gd name="connsiteX10" fmla="*/ 0 w 5024673"/>
              <a:gd name="connsiteY10" fmla="*/ 2453801 h 5468605"/>
              <a:gd name="connsiteX11" fmla="*/ 905347 w 5024673"/>
              <a:gd name="connsiteY11" fmla="*/ 3721286 h 5468605"/>
              <a:gd name="connsiteX12" fmla="*/ 1059256 w 5024673"/>
              <a:gd name="connsiteY12" fmla="*/ 3775607 h 5468605"/>
              <a:gd name="connsiteX13" fmla="*/ 2462543 w 5024673"/>
              <a:gd name="connsiteY13" fmla="*/ 4110585 h 5468605"/>
              <a:gd name="connsiteX14" fmla="*/ 2562131 w 5024673"/>
              <a:gd name="connsiteY14" fmla="*/ 4173959 h 5468605"/>
              <a:gd name="connsiteX15" fmla="*/ 3440317 w 5024673"/>
              <a:gd name="connsiteY15" fmla="*/ 5468605 h 5468605"/>
              <a:gd name="connsiteX16" fmla="*/ 3621386 w 5024673"/>
              <a:gd name="connsiteY16" fmla="*/ 5359963 h 5468605"/>
              <a:gd name="connsiteX17" fmla="*/ 3576119 w 5024673"/>
              <a:gd name="connsiteY17" fmla="*/ 5314696 h 5468605"/>
              <a:gd name="connsiteX18" fmla="*/ 4436198 w 5024673"/>
              <a:gd name="connsiteY18" fmla="*/ 4789595 h 5468605"/>
              <a:gd name="connsiteX19" fmla="*/ 4454305 w 5024673"/>
              <a:gd name="connsiteY19" fmla="*/ 4789595 h 5468605"/>
              <a:gd name="connsiteX20" fmla="*/ 4617267 w 5024673"/>
              <a:gd name="connsiteY20" fmla="*/ 4726220 h 5468605"/>
              <a:gd name="connsiteX21" fmla="*/ 4572000 w 5024673"/>
              <a:gd name="connsiteY21" fmla="*/ 4653793 h 5468605"/>
              <a:gd name="connsiteX22" fmla="*/ 4753069 w 5024673"/>
              <a:gd name="connsiteY22" fmla="*/ 4536098 h 5468605"/>
              <a:gd name="connsiteX23" fmla="*/ 4952246 w 5024673"/>
              <a:gd name="connsiteY23" fmla="*/ 4273547 h 5468605"/>
              <a:gd name="connsiteX24" fmla="*/ 5024673 w 5024673"/>
              <a:gd name="connsiteY24" fmla="*/ 4382189 h 5468605"/>
              <a:gd name="connsiteX0" fmla="*/ 504444 w 5024673"/>
              <a:gd name="connsiteY0" fmla="*/ 18782 h 5468605"/>
              <a:gd name="connsiteX1" fmla="*/ 486524 w 5024673"/>
              <a:gd name="connsiteY1" fmla="*/ 0 h 5468605"/>
              <a:gd name="connsiteX2" fmla="*/ 434566 w 5024673"/>
              <a:gd name="connsiteY2" fmla="*/ 326236 h 5468605"/>
              <a:gd name="connsiteX3" fmla="*/ 413909 w 5024673"/>
              <a:gd name="connsiteY3" fmla="*/ 527964 h 5468605"/>
              <a:gd name="connsiteX4" fmla="*/ 349743 w 5024673"/>
              <a:gd name="connsiteY4" fmla="*/ 1020373 h 5468605"/>
              <a:gd name="connsiteX5" fmla="*/ 282417 w 5024673"/>
              <a:gd name="connsiteY5" fmla="*/ 1198712 h 5468605"/>
              <a:gd name="connsiteX6" fmla="*/ 274154 w 5024673"/>
              <a:gd name="connsiteY6" fmla="*/ 1551006 h 5468605"/>
              <a:gd name="connsiteX7" fmla="*/ 253497 w 5024673"/>
              <a:gd name="connsiteY7" fmla="*/ 1865325 h 5468605"/>
              <a:gd name="connsiteX8" fmla="*/ 162962 w 5024673"/>
              <a:gd name="connsiteY8" fmla="*/ 2118822 h 5468605"/>
              <a:gd name="connsiteX9" fmla="*/ 294631 w 5024673"/>
              <a:gd name="connsiteY9" fmla="*/ 2169983 h 5468605"/>
              <a:gd name="connsiteX10" fmla="*/ 0 w 5024673"/>
              <a:gd name="connsiteY10" fmla="*/ 2453801 h 5468605"/>
              <a:gd name="connsiteX11" fmla="*/ 905347 w 5024673"/>
              <a:gd name="connsiteY11" fmla="*/ 3721286 h 5468605"/>
              <a:gd name="connsiteX12" fmla="*/ 1059256 w 5024673"/>
              <a:gd name="connsiteY12" fmla="*/ 3775607 h 5468605"/>
              <a:gd name="connsiteX13" fmla="*/ 2462543 w 5024673"/>
              <a:gd name="connsiteY13" fmla="*/ 4110585 h 5468605"/>
              <a:gd name="connsiteX14" fmla="*/ 2562131 w 5024673"/>
              <a:gd name="connsiteY14" fmla="*/ 4173959 h 5468605"/>
              <a:gd name="connsiteX15" fmla="*/ 3440317 w 5024673"/>
              <a:gd name="connsiteY15" fmla="*/ 5468605 h 5468605"/>
              <a:gd name="connsiteX16" fmla="*/ 3621386 w 5024673"/>
              <a:gd name="connsiteY16" fmla="*/ 5359963 h 5468605"/>
              <a:gd name="connsiteX17" fmla="*/ 3576119 w 5024673"/>
              <a:gd name="connsiteY17" fmla="*/ 5314696 h 5468605"/>
              <a:gd name="connsiteX18" fmla="*/ 4436198 w 5024673"/>
              <a:gd name="connsiteY18" fmla="*/ 4789595 h 5468605"/>
              <a:gd name="connsiteX19" fmla="*/ 4454305 w 5024673"/>
              <a:gd name="connsiteY19" fmla="*/ 4789595 h 5468605"/>
              <a:gd name="connsiteX20" fmla="*/ 4617267 w 5024673"/>
              <a:gd name="connsiteY20" fmla="*/ 4726220 h 5468605"/>
              <a:gd name="connsiteX21" fmla="*/ 4572000 w 5024673"/>
              <a:gd name="connsiteY21" fmla="*/ 4653793 h 5468605"/>
              <a:gd name="connsiteX22" fmla="*/ 4753069 w 5024673"/>
              <a:gd name="connsiteY22" fmla="*/ 4536098 h 5468605"/>
              <a:gd name="connsiteX23" fmla="*/ 4952246 w 5024673"/>
              <a:gd name="connsiteY23" fmla="*/ 4273547 h 5468605"/>
              <a:gd name="connsiteX24" fmla="*/ 5024673 w 5024673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909478 w 5028804"/>
              <a:gd name="connsiteY11" fmla="*/ 3721286 h 5468605"/>
              <a:gd name="connsiteX12" fmla="*/ 1063387 w 5028804"/>
              <a:gd name="connsiteY12" fmla="*/ 3775607 h 5468605"/>
              <a:gd name="connsiteX13" fmla="*/ 2466674 w 5028804"/>
              <a:gd name="connsiteY13" fmla="*/ 4110585 h 5468605"/>
              <a:gd name="connsiteX14" fmla="*/ 2566262 w 5028804"/>
              <a:gd name="connsiteY14" fmla="*/ 4173959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909478 w 5028804"/>
              <a:gd name="connsiteY11" fmla="*/ 3721286 h 5468605"/>
              <a:gd name="connsiteX12" fmla="*/ 1050993 w 5028804"/>
              <a:gd name="connsiteY12" fmla="*/ 3783870 h 5468605"/>
              <a:gd name="connsiteX13" fmla="*/ 2466674 w 5028804"/>
              <a:gd name="connsiteY13" fmla="*/ 4110585 h 5468605"/>
              <a:gd name="connsiteX14" fmla="*/ 2566262 w 5028804"/>
              <a:gd name="connsiteY14" fmla="*/ 4173959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868161 w 5028804"/>
              <a:gd name="connsiteY11" fmla="*/ 3671706 h 5468605"/>
              <a:gd name="connsiteX12" fmla="*/ 1050993 w 5028804"/>
              <a:gd name="connsiteY12" fmla="*/ 3783870 h 5468605"/>
              <a:gd name="connsiteX13" fmla="*/ 2466674 w 5028804"/>
              <a:gd name="connsiteY13" fmla="*/ 4110585 h 5468605"/>
              <a:gd name="connsiteX14" fmla="*/ 2566262 w 5028804"/>
              <a:gd name="connsiteY14" fmla="*/ 4173959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868161 w 5028804"/>
              <a:gd name="connsiteY11" fmla="*/ 3671706 h 5468605"/>
              <a:gd name="connsiteX12" fmla="*/ 1022072 w 5028804"/>
              <a:gd name="connsiteY12" fmla="*/ 3775607 h 5468605"/>
              <a:gd name="connsiteX13" fmla="*/ 2466674 w 5028804"/>
              <a:gd name="connsiteY13" fmla="*/ 4110585 h 5468605"/>
              <a:gd name="connsiteX14" fmla="*/ 2566262 w 5028804"/>
              <a:gd name="connsiteY14" fmla="*/ 4173959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868161 w 5028804"/>
              <a:gd name="connsiteY11" fmla="*/ 3671706 h 5468605"/>
              <a:gd name="connsiteX12" fmla="*/ 1022072 w 5028804"/>
              <a:gd name="connsiteY12" fmla="*/ 3775607 h 5468605"/>
              <a:gd name="connsiteX13" fmla="*/ 2454279 w 5028804"/>
              <a:gd name="connsiteY13" fmla="*/ 4089926 h 5468605"/>
              <a:gd name="connsiteX14" fmla="*/ 2566262 w 5028804"/>
              <a:gd name="connsiteY14" fmla="*/ 4173959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868161 w 5028804"/>
              <a:gd name="connsiteY11" fmla="*/ 3671706 h 5468605"/>
              <a:gd name="connsiteX12" fmla="*/ 1022072 w 5028804"/>
              <a:gd name="connsiteY12" fmla="*/ 3775607 h 5468605"/>
              <a:gd name="connsiteX13" fmla="*/ 2454279 w 5028804"/>
              <a:gd name="connsiteY13" fmla="*/ 4089926 h 5468605"/>
              <a:gd name="connsiteX14" fmla="*/ 2599315 w 5028804"/>
              <a:gd name="connsiteY14" fmla="*/ 4194618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8605"/>
              <a:gd name="connsiteX1" fmla="*/ 490655 w 5028804"/>
              <a:gd name="connsiteY1" fmla="*/ 0 h 5468605"/>
              <a:gd name="connsiteX2" fmla="*/ 438697 w 5028804"/>
              <a:gd name="connsiteY2" fmla="*/ 326236 h 5468605"/>
              <a:gd name="connsiteX3" fmla="*/ 418040 w 5028804"/>
              <a:gd name="connsiteY3" fmla="*/ 527964 h 5468605"/>
              <a:gd name="connsiteX4" fmla="*/ 353874 w 5028804"/>
              <a:gd name="connsiteY4" fmla="*/ 1020373 h 5468605"/>
              <a:gd name="connsiteX5" fmla="*/ 286548 w 5028804"/>
              <a:gd name="connsiteY5" fmla="*/ 1198712 h 5468605"/>
              <a:gd name="connsiteX6" fmla="*/ 278285 w 5028804"/>
              <a:gd name="connsiteY6" fmla="*/ 1551006 h 5468605"/>
              <a:gd name="connsiteX7" fmla="*/ 257628 w 5028804"/>
              <a:gd name="connsiteY7" fmla="*/ 1865325 h 5468605"/>
              <a:gd name="connsiteX8" fmla="*/ 167093 w 5028804"/>
              <a:gd name="connsiteY8" fmla="*/ 2118822 h 5468605"/>
              <a:gd name="connsiteX9" fmla="*/ 298762 w 5028804"/>
              <a:gd name="connsiteY9" fmla="*/ 2169983 h 5468605"/>
              <a:gd name="connsiteX10" fmla="*/ 0 w 5028804"/>
              <a:gd name="connsiteY10" fmla="*/ 2466197 h 5468605"/>
              <a:gd name="connsiteX11" fmla="*/ 868161 w 5028804"/>
              <a:gd name="connsiteY11" fmla="*/ 3671706 h 5468605"/>
              <a:gd name="connsiteX12" fmla="*/ 1022072 w 5028804"/>
              <a:gd name="connsiteY12" fmla="*/ 3775607 h 5468605"/>
              <a:gd name="connsiteX13" fmla="*/ 2454279 w 5028804"/>
              <a:gd name="connsiteY13" fmla="*/ 4089926 h 5468605"/>
              <a:gd name="connsiteX14" fmla="*/ 2599315 w 5028804"/>
              <a:gd name="connsiteY14" fmla="*/ 4182224 h 5468605"/>
              <a:gd name="connsiteX15" fmla="*/ 3444448 w 5028804"/>
              <a:gd name="connsiteY15" fmla="*/ 5468605 h 5468605"/>
              <a:gd name="connsiteX16" fmla="*/ 3625517 w 5028804"/>
              <a:gd name="connsiteY16" fmla="*/ 5359963 h 5468605"/>
              <a:gd name="connsiteX17" fmla="*/ 3580250 w 5028804"/>
              <a:gd name="connsiteY17" fmla="*/ 5314696 h 5468605"/>
              <a:gd name="connsiteX18" fmla="*/ 4440329 w 5028804"/>
              <a:gd name="connsiteY18" fmla="*/ 4789595 h 5468605"/>
              <a:gd name="connsiteX19" fmla="*/ 4458436 w 5028804"/>
              <a:gd name="connsiteY19" fmla="*/ 4789595 h 5468605"/>
              <a:gd name="connsiteX20" fmla="*/ 4621398 w 5028804"/>
              <a:gd name="connsiteY20" fmla="*/ 4726220 h 5468605"/>
              <a:gd name="connsiteX21" fmla="*/ 4576131 w 5028804"/>
              <a:gd name="connsiteY21" fmla="*/ 4653793 h 5468605"/>
              <a:gd name="connsiteX22" fmla="*/ 4757200 w 5028804"/>
              <a:gd name="connsiteY22" fmla="*/ 4536098 h 5468605"/>
              <a:gd name="connsiteX23" fmla="*/ 4956377 w 5028804"/>
              <a:gd name="connsiteY23" fmla="*/ 4273547 h 5468605"/>
              <a:gd name="connsiteX24" fmla="*/ 5028804 w 5028804"/>
              <a:gd name="connsiteY24" fmla="*/ 4382189 h 5468605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54279 w 5028804"/>
              <a:gd name="connsiteY13" fmla="*/ 4089926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580250 w 5028804"/>
              <a:gd name="connsiteY17" fmla="*/ 5314696 h 5460342"/>
              <a:gd name="connsiteX18" fmla="*/ 4440329 w 5028804"/>
              <a:gd name="connsiteY18" fmla="*/ 4789595 h 5460342"/>
              <a:gd name="connsiteX19" fmla="*/ 4458436 w 5028804"/>
              <a:gd name="connsiteY19" fmla="*/ 4789595 h 5460342"/>
              <a:gd name="connsiteX20" fmla="*/ 4621398 w 5028804"/>
              <a:gd name="connsiteY20" fmla="*/ 4726220 h 5460342"/>
              <a:gd name="connsiteX21" fmla="*/ 4576131 w 5028804"/>
              <a:gd name="connsiteY21" fmla="*/ 4653793 h 5460342"/>
              <a:gd name="connsiteX22" fmla="*/ 4757200 w 5028804"/>
              <a:gd name="connsiteY22" fmla="*/ 4536098 h 5460342"/>
              <a:gd name="connsiteX23" fmla="*/ 4956377 w 5028804"/>
              <a:gd name="connsiteY23" fmla="*/ 4273547 h 5460342"/>
              <a:gd name="connsiteX24" fmla="*/ 5028804 w 5028804"/>
              <a:gd name="connsiteY24" fmla="*/ 4382189 h 5460342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91464 w 5028804"/>
              <a:gd name="connsiteY13" fmla="*/ 4110583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580250 w 5028804"/>
              <a:gd name="connsiteY17" fmla="*/ 5314696 h 5460342"/>
              <a:gd name="connsiteX18" fmla="*/ 4440329 w 5028804"/>
              <a:gd name="connsiteY18" fmla="*/ 4789595 h 5460342"/>
              <a:gd name="connsiteX19" fmla="*/ 4458436 w 5028804"/>
              <a:gd name="connsiteY19" fmla="*/ 4789595 h 5460342"/>
              <a:gd name="connsiteX20" fmla="*/ 4621398 w 5028804"/>
              <a:gd name="connsiteY20" fmla="*/ 4726220 h 5460342"/>
              <a:gd name="connsiteX21" fmla="*/ 4576131 w 5028804"/>
              <a:gd name="connsiteY21" fmla="*/ 4653793 h 5460342"/>
              <a:gd name="connsiteX22" fmla="*/ 4757200 w 5028804"/>
              <a:gd name="connsiteY22" fmla="*/ 4536098 h 5460342"/>
              <a:gd name="connsiteX23" fmla="*/ 4956377 w 5028804"/>
              <a:gd name="connsiteY23" fmla="*/ 4273547 h 5460342"/>
              <a:gd name="connsiteX24" fmla="*/ 5028804 w 5028804"/>
              <a:gd name="connsiteY24" fmla="*/ 4382189 h 5460342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91464 w 5028804"/>
              <a:gd name="connsiteY13" fmla="*/ 4110583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600908 w 5028804"/>
              <a:gd name="connsiteY17" fmla="*/ 5306432 h 5460342"/>
              <a:gd name="connsiteX18" fmla="*/ 4440329 w 5028804"/>
              <a:gd name="connsiteY18" fmla="*/ 4789595 h 5460342"/>
              <a:gd name="connsiteX19" fmla="*/ 4458436 w 5028804"/>
              <a:gd name="connsiteY19" fmla="*/ 4789595 h 5460342"/>
              <a:gd name="connsiteX20" fmla="*/ 4621398 w 5028804"/>
              <a:gd name="connsiteY20" fmla="*/ 4726220 h 5460342"/>
              <a:gd name="connsiteX21" fmla="*/ 4576131 w 5028804"/>
              <a:gd name="connsiteY21" fmla="*/ 4653793 h 5460342"/>
              <a:gd name="connsiteX22" fmla="*/ 4757200 w 5028804"/>
              <a:gd name="connsiteY22" fmla="*/ 4536098 h 5460342"/>
              <a:gd name="connsiteX23" fmla="*/ 4956377 w 5028804"/>
              <a:gd name="connsiteY23" fmla="*/ 4273547 h 5460342"/>
              <a:gd name="connsiteX24" fmla="*/ 5028804 w 5028804"/>
              <a:gd name="connsiteY24" fmla="*/ 4382189 h 5460342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91464 w 5028804"/>
              <a:gd name="connsiteY13" fmla="*/ 4110583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600908 w 5028804"/>
              <a:gd name="connsiteY17" fmla="*/ 5306432 h 5460342"/>
              <a:gd name="connsiteX18" fmla="*/ 4458436 w 5028804"/>
              <a:gd name="connsiteY18" fmla="*/ 4789595 h 5460342"/>
              <a:gd name="connsiteX19" fmla="*/ 4621398 w 5028804"/>
              <a:gd name="connsiteY19" fmla="*/ 4726220 h 5460342"/>
              <a:gd name="connsiteX20" fmla="*/ 4576131 w 5028804"/>
              <a:gd name="connsiteY20" fmla="*/ 4653793 h 5460342"/>
              <a:gd name="connsiteX21" fmla="*/ 4757200 w 5028804"/>
              <a:gd name="connsiteY21" fmla="*/ 4536098 h 5460342"/>
              <a:gd name="connsiteX22" fmla="*/ 4956377 w 5028804"/>
              <a:gd name="connsiteY22" fmla="*/ 4273547 h 5460342"/>
              <a:gd name="connsiteX23" fmla="*/ 5028804 w 5028804"/>
              <a:gd name="connsiteY23" fmla="*/ 4382189 h 5460342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91464 w 5028804"/>
              <a:gd name="connsiteY13" fmla="*/ 4110583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600908 w 5028804"/>
              <a:gd name="connsiteY17" fmla="*/ 5306432 h 5460342"/>
              <a:gd name="connsiteX18" fmla="*/ 4446041 w 5028804"/>
              <a:gd name="connsiteY18" fmla="*/ 4781331 h 5460342"/>
              <a:gd name="connsiteX19" fmla="*/ 4621398 w 5028804"/>
              <a:gd name="connsiteY19" fmla="*/ 4726220 h 5460342"/>
              <a:gd name="connsiteX20" fmla="*/ 4576131 w 5028804"/>
              <a:gd name="connsiteY20" fmla="*/ 4653793 h 5460342"/>
              <a:gd name="connsiteX21" fmla="*/ 4757200 w 5028804"/>
              <a:gd name="connsiteY21" fmla="*/ 4536098 h 5460342"/>
              <a:gd name="connsiteX22" fmla="*/ 4956377 w 5028804"/>
              <a:gd name="connsiteY22" fmla="*/ 4273547 h 5460342"/>
              <a:gd name="connsiteX23" fmla="*/ 5028804 w 5028804"/>
              <a:gd name="connsiteY23" fmla="*/ 4382189 h 5460342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91464 w 5028804"/>
              <a:gd name="connsiteY13" fmla="*/ 4110583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600908 w 5028804"/>
              <a:gd name="connsiteY17" fmla="*/ 5306432 h 5460342"/>
              <a:gd name="connsiteX18" fmla="*/ 4446041 w 5028804"/>
              <a:gd name="connsiteY18" fmla="*/ 4781331 h 5460342"/>
              <a:gd name="connsiteX19" fmla="*/ 4588345 w 5028804"/>
              <a:gd name="connsiteY19" fmla="*/ 4717955 h 5460342"/>
              <a:gd name="connsiteX20" fmla="*/ 4576131 w 5028804"/>
              <a:gd name="connsiteY20" fmla="*/ 4653793 h 5460342"/>
              <a:gd name="connsiteX21" fmla="*/ 4757200 w 5028804"/>
              <a:gd name="connsiteY21" fmla="*/ 4536098 h 5460342"/>
              <a:gd name="connsiteX22" fmla="*/ 4956377 w 5028804"/>
              <a:gd name="connsiteY22" fmla="*/ 4273547 h 5460342"/>
              <a:gd name="connsiteX23" fmla="*/ 5028804 w 5028804"/>
              <a:gd name="connsiteY23" fmla="*/ 4382189 h 5460342"/>
              <a:gd name="connsiteX0" fmla="*/ 508575 w 5028804"/>
              <a:gd name="connsiteY0" fmla="*/ 18782 h 5460342"/>
              <a:gd name="connsiteX1" fmla="*/ 490655 w 5028804"/>
              <a:gd name="connsiteY1" fmla="*/ 0 h 5460342"/>
              <a:gd name="connsiteX2" fmla="*/ 438697 w 5028804"/>
              <a:gd name="connsiteY2" fmla="*/ 326236 h 5460342"/>
              <a:gd name="connsiteX3" fmla="*/ 418040 w 5028804"/>
              <a:gd name="connsiteY3" fmla="*/ 527964 h 5460342"/>
              <a:gd name="connsiteX4" fmla="*/ 353874 w 5028804"/>
              <a:gd name="connsiteY4" fmla="*/ 1020373 h 5460342"/>
              <a:gd name="connsiteX5" fmla="*/ 286548 w 5028804"/>
              <a:gd name="connsiteY5" fmla="*/ 1198712 h 5460342"/>
              <a:gd name="connsiteX6" fmla="*/ 278285 w 5028804"/>
              <a:gd name="connsiteY6" fmla="*/ 1551006 h 5460342"/>
              <a:gd name="connsiteX7" fmla="*/ 257628 w 5028804"/>
              <a:gd name="connsiteY7" fmla="*/ 1865325 h 5460342"/>
              <a:gd name="connsiteX8" fmla="*/ 167093 w 5028804"/>
              <a:gd name="connsiteY8" fmla="*/ 2118822 h 5460342"/>
              <a:gd name="connsiteX9" fmla="*/ 298762 w 5028804"/>
              <a:gd name="connsiteY9" fmla="*/ 2169983 h 5460342"/>
              <a:gd name="connsiteX10" fmla="*/ 0 w 5028804"/>
              <a:gd name="connsiteY10" fmla="*/ 2466197 h 5460342"/>
              <a:gd name="connsiteX11" fmla="*/ 868161 w 5028804"/>
              <a:gd name="connsiteY11" fmla="*/ 3671706 h 5460342"/>
              <a:gd name="connsiteX12" fmla="*/ 1022072 w 5028804"/>
              <a:gd name="connsiteY12" fmla="*/ 3775607 h 5460342"/>
              <a:gd name="connsiteX13" fmla="*/ 2491464 w 5028804"/>
              <a:gd name="connsiteY13" fmla="*/ 4110583 h 5460342"/>
              <a:gd name="connsiteX14" fmla="*/ 2599315 w 5028804"/>
              <a:gd name="connsiteY14" fmla="*/ 4182224 h 5460342"/>
              <a:gd name="connsiteX15" fmla="*/ 3477501 w 5028804"/>
              <a:gd name="connsiteY15" fmla="*/ 5460342 h 5460342"/>
              <a:gd name="connsiteX16" fmla="*/ 3625517 w 5028804"/>
              <a:gd name="connsiteY16" fmla="*/ 5359963 h 5460342"/>
              <a:gd name="connsiteX17" fmla="*/ 3600908 w 5028804"/>
              <a:gd name="connsiteY17" fmla="*/ 5306432 h 5460342"/>
              <a:gd name="connsiteX18" fmla="*/ 4446041 w 5028804"/>
              <a:gd name="connsiteY18" fmla="*/ 4781331 h 5460342"/>
              <a:gd name="connsiteX19" fmla="*/ 4600740 w 5028804"/>
              <a:gd name="connsiteY19" fmla="*/ 4705558 h 5460342"/>
              <a:gd name="connsiteX20" fmla="*/ 4576131 w 5028804"/>
              <a:gd name="connsiteY20" fmla="*/ 4653793 h 5460342"/>
              <a:gd name="connsiteX21" fmla="*/ 4757200 w 5028804"/>
              <a:gd name="connsiteY21" fmla="*/ 4536098 h 5460342"/>
              <a:gd name="connsiteX22" fmla="*/ 4956377 w 5028804"/>
              <a:gd name="connsiteY22" fmla="*/ 4273547 h 5460342"/>
              <a:gd name="connsiteX23" fmla="*/ 5028804 w 5028804"/>
              <a:gd name="connsiteY23" fmla="*/ 4382189 h 5460342"/>
              <a:gd name="connsiteX0" fmla="*/ 508575 w 5057728"/>
              <a:gd name="connsiteY0" fmla="*/ 18782 h 5460342"/>
              <a:gd name="connsiteX1" fmla="*/ 490655 w 5057728"/>
              <a:gd name="connsiteY1" fmla="*/ 0 h 5460342"/>
              <a:gd name="connsiteX2" fmla="*/ 438697 w 5057728"/>
              <a:gd name="connsiteY2" fmla="*/ 326236 h 5460342"/>
              <a:gd name="connsiteX3" fmla="*/ 418040 w 5057728"/>
              <a:gd name="connsiteY3" fmla="*/ 527964 h 5460342"/>
              <a:gd name="connsiteX4" fmla="*/ 353874 w 5057728"/>
              <a:gd name="connsiteY4" fmla="*/ 1020373 h 5460342"/>
              <a:gd name="connsiteX5" fmla="*/ 286548 w 5057728"/>
              <a:gd name="connsiteY5" fmla="*/ 1198712 h 5460342"/>
              <a:gd name="connsiteX6" fmla="*/ 278285 w 5057728"/>
              <a:gd name="connsiteY6" fmla="*/ 1551006 h 5460342"/>
              <a:gd name="connsiteX7" fmla="*/ 257628 w 5057728"/>
              <a:gd name="connsiteY7" fmla="*/ 1865325 h 5460342"/>
              <a:gd name="connsiteX8" fmla="*/ 167093 w 5057728"/>
              <a:gd name="connsiteY8" fmla="*/ 2118822 h 5460342"/>
              <a:gd name="connsiteX9" fmla="*/ 298762 w 5057728"/>
              <a:gd name="connsiteY9" fmla="*/ 2169983 h 5460342"/>
              <a:gd name="connsiteX10" fmla="*/ 0 w 5057728"/>
              <a:gd name="connsiteY10" fmla="*/ 2466197 h 5460342"/>
              <a:gd name="connsiteX11" fmla="*/ 868161 w 5057728"/>
              <a:gd name="connsiteY11" fmla="*/ 3671706 h 5460342"/>
              <a:gd name="connsiteX12" fmla="*/ 1022072 w 5057728"/>
              <a:gd name="connsiteY12" fmla="*/ 3775607 h 5460342"/>
              <a:gd name="connsiteX13" fmla="*/ 2491464 w 5057728"/>
              <a:gd name="connsiteY13" fmla="*/ 4110583 h 5460342"/>
              <a:gd name="connsiteX14" fmla="*/ 2599315 w 5057728"/>
              <a:gd name="connsiteY14" fmla="*/ 4182224 h 5460342"/>
              <a:gd name="connsiteX15" fmla="*/ 3477501 w 5057728"/>
              <a:gd name="connsiteY15" fmla="*/ 5460342 h 5460342"/>
              <a:gd name="connsiteX16" fmla="*/ 3625517 w 5057728"/>
              <a:gd name="connsiteY16" fmla="*/ 5359963 h 5460342"/>
              <a:gd name="connsiteX17" fmla="*/ 3600908 w 5057728"/>
              <a:gd name="connsiteY17" fmla="*/ 5306432 h 5460342"/>
              <a:gd name="connsiteX18" fmla="*/ 4446041 w 5057728"/>
              <a:gd name="connsiteY18" fmla="*/ 4781331 h 5460342"/>
              <a:gd name="connsiteX19" fmla="*/ 4600740 w 5057728"/>
              <a:gd name="connsiteY19" fmla="*/ 4705558 h 5460342"/>
              <a:gd name="connsiteX20" fmla="*/ 4576131 w 5057728"/>
              <a:gd name="connsiteY20" fmla="*/ 4653793 h 5460342"/>
              <a:gd name="connsiteX21" fmla="*/ 4757200 w 5057728"/>
              <a:gd name="connsiteY21" fmla="*/ 4536098 h 5460342"/>
              <a:gd name="connsiteX22" fmla="*/ 4956377 w 5057728"/>
              <a:gd name="connsiteY22" fmla="*/ 4273547 h 5460342"/>
              <a:gd name="connsiteX23" fmla="*/ 5057728 w 5057728"/>
              <a:gd name="connsiteY23" fmla="*/ 4402845 h 5460342"/>
              <a:gd name="connsiteX0" fmla="*/ 508575 w 5020544"/>
              <a:gd name="connsiteY0" fmla="*/ 18782 h 5460342"/>
              <a:gd name="connsiteX1" fmla="*/ 490655 w 5020544"/>
              <a:gd name="connsiteY1" fmla="*/ 0 h 5460342"/>
              <a:gd name="connsiteX2" fmla="*/ 438697 w 5020544"/>
              <a:gd name="connsiteY2" fmla="*/ 326236 h 5460342"/>
              <a:gd name="connsiteX3" fmla="*/ 418040 w 5020544"/>
              <a:gd name="connsiteY3" fmla="*/ 527964 h 5460342"/>
              <a:gd name="connsiteX4" fmla="*/ 353874 w 5020544"/>
              <a:gd name="connsiteY4" fmla="*/ 1020373 h 5460342"/>
              <a:gd name="connsiteX5" fmla="*/ 286548 w 5020544"/>
              <a:gd name="connsiteY5" fmla="*/ 1198712 h 5460342"/>
              <a:gd name="connsiteX6" fmla="*/ 278285 w 5020544"/>
              <a:gd name="connsiteY6" fmla="*/ 1551006 h 5460342"/>
              <a:gd name="connsiteX7" fmla="*/ 257628 w 5020544"/>
              <a:gd name="connsiteY7" fmla="*/ 1865325 h 5460342"/>
              <a:gd name="connsiteX8" fmla="*/ 167093 w 5020544"/>
              <a:gd name="connsiteY8" fmla="*/ 2118822 h 5460342"/>
              <a:gd name="connsiteX9" fmla="*/ 298762 w 5020544"/>
              <a:gd name="connsiteY9" fmla="*/ 2169983 h 5460342"/>
              <a:gd name="connsiteX10" fmla="*/ 0 w 5020544"/>
              <a:gd name="connsiteY10" fmla="*/ 2466197 h 5460342"/>
              <a:gd name="connsiteX11" fmla="*/ 868161 w 5020544"/>
              <a:gd name="connsiteY11" fmla="*/ 3671706 h 5460342"/>
              <a:gd name="connsiteX12" fmla="*/ 1022072 w 5020544"/>
              <a:gd name="connsiteY12" fmla="*/ 3775607 h 5460342"/>
              <a:gd name="connsiteX13" fmla="*/ 2491464 w 5020544"/>
              <a:gd name="connsiteY13" fmla="*/ 4110583 h 5460342"/>
              <a:gd name="connsiteX14" fmla="*/ 2599315 w 5020544"/>
              <a:gd name="connsiteY14" fmla="*/ 4182224 h 5460342"/>
              <a:gd name="connsiteX15" fmla="*/ 3477501 w 5020544"/>
              <a:gd name="connsiteY15" fmla="*/ 5460342 h 5460342"/>
              <a:gd name="connsiteX16" fmla="*/ 3625517 w 5020544"/>
              <a:gd name="connsiteY16" fmla="*/ 5359963 h 5460342"/>
              <a:gd name="connsiteX17" fmla="*/ 3600908 w 5020544"/>
              <a:gd name="connsiteY17" fmla="*/ 5306432 h 5460342"/>
              <a:gd name="connsiteX18" fmla="*/ 4446041 w 5020544"/>
              <a:gd name="connsiteY18" fmla="*/ 4781331 h 5460342"/>
              <a:gd name="connsiteX19" fmla="*/ 4600740 w 5020544"/>
              <a:gd name="connsiteY19" fmla="*/ 4705558 h 5460342"/>
              <a:gd name="connsiteX20" fmla="*/ 4576131 w 5020544"/>
              <a:gd name="connsiteY20" fmla="*/ 4653793 h 5460342"/>
              <a:gd name="connsiteX21" fmla="*/ 4757200 w 5020544"/>
              <a:gd name="connsiteY21" fmla="*/ 4536098 h 5460342"/>
              <a:gd name="connsiteX22" fmla="*/ 4956377 w 5020544"/>
              <a:gd name="connsiteY22" fmla="*/ 4273547 h 5460342"/>
              <a:gd name="connsiteX23" fmla="*/ 5020544 w 5020544"/>
              <a:gd name="connsiteY23" fmla="*/ 4353265 h 5460342"/>
              <a:gd name="connsiteX0" fmla="*/ 508575 w 5020544"/>
              <a:gd name="connsiteY0" fmla="*/ 18782 h 5460342"/>
              <a:gd name="connsiteX1" fmla="*/ 490655 w 5020544"/>
              <a:gd name="connsiteY1" fmla="*/ 0 h 5460342"/>
              <a:gd name="connsiteX2" fmla="*/ 438697 w 5020544"/>
              <a:gd name="connsiteY2" fmla="*/ 326236 h 5460342"/>
              <a:gd name="connsiteX3" fmla="*/ 418040 w 5020544"/>
              <a:gd name="connsiteY3" fmla="*/ 527964 h 5460342"/>
              <a:gd name="connsiteX4" fmla="*/ 353874 w 5020544"/>
              <a:gd name="connsiteY4" fmla="*/ 1020373 h 5460342"/>
              <a:gd name="connsiteX5" fmla="*/ 286548 w 5020544"/>
              <a:gd name="connsiteY5" fmla="*/ 1198712 h 5460342"/>
              <a:gd name="connsiteX6" fmla="*/ 278285 w 5020544"/>
              <a:gd name="connsiteY6" fmla="*/ 1551006 h 5460342"/>
              <a:gd name="connsiteX7" fmla="*/ 257628 w 5020544"/>
              <a:gd name="connsiteY7" fmla="*/ 1865325 h 5460342"/>
              <a:gd name="connsiteX8" fmla="*/ 167093 w 5020544"/>
              <a:gd name="connsiteY8" fmla="*/ 2118822 h 5460342"/>
              <a:gd name="connsiteX9" fmla="*/ 319057 w 5020544"/>
              <a:gd name="connsiteY9" fmla="*/ 2180130 h 5460342"/>
              <a:gd name="connsiteX10" fmla="*/ 0 w 5020544"/>
              <a:gd name="connsiteY10" fmla="*/ 2466197 h 5460342"/>
              <a:gd name="connsiteX11" fmla="*/ 868161 w 5020544"/>
              <a:gd name="connsiteY11" fmla="*/ 3671706 h 5460342"/>
              <a:gd name="connsiteX12" fmla="*/ 1022072 w 5020544"/>
              <a:gd name="connsiteY12" fmla="*/ 3775607 h 5460342"/>
              <a:gd name="connsiteX13" fmla="*/ 2491464 w 5020544"/>
              <a:gd name="connsiteY13" fmla="*/ 4110583 h 5460342"/>
              <a:gd name="connsiteX14" fmla="*/ 2599315 w 5020544"/>
              <a:gd name="connsiteY14" fmla="*/ 4182224 h 5460342"/>
              <a:gd name="connsiteX15" fmla="*/ 3477501 w 5020544"/>
              <a:gd name="connsiteY15" fmla="*/ 5460342 h 5460342"/>
              <a:gd name="connsiteX16" fmla="*/ 3625517 w 5020544"/>
              <a:gd name="connsiteY16" fmla="*/ 5359963 h 5460342"/>
              <a:gd name="connsiteX17" fmla="*/ 3600908 w 5020544"/>
              <a:gd name="connsiteY17" fmla="*/ 5306432 h 5460342"/>
              <a:gd name="connsiteX18" fmla="*/ 4446041 w 5020544"/>
              <a:gd name="connsiteY18" fmla="*/ 4781331 h 5460342"/>
              <a:gd name="connsiteX19" fmla="*/ 4600740 w 5020544"/>
              <a:gd name="connsiteY19" fmla="*/ 4705558 h 5460342"/>
              <a:gd name="connsiteX20" fmla="*/ 4576131 w 5020544"/>
              <a:gd name="connsiteY20" fmla="*/ 4653793 h 5460342"/>
              <a:gd name="connsiteX21" fmla="*/ 4757200 w 5020544"/>
              <a:gd name="connsiteY21" fmla="*/ 4536098 h 5460342"/>
              <a:gd name="connsiteX22" fmla="*/ 4956377 w 5020544"/>
              <a:gd name="connsiteY22" fmla="*/ 4273547 h 5460342"/>
              <a:gd name="connsiteX23" fmla="*/ 5020544 w 5020544"/>
              <a:gd name="connsiteY23" fmla="*/ 4353265 h 5460342"/>
              <a:gd name="connsiteX0" fmla="*/ 488281 w 5000250"/>
              <a:gd name="connsiteY0" fmla="*/ 18782 h 5460342"/>
              <a:gd name="connsiteX1" fmla="*/ 470361 w 5000250"/>
              <a:gd name="connsiteY1" fmla="*/ 0 h 5460342"/>
              <a:gd name="connsiteX2" fmla="*/ 418403 w 5000250"/>
              <a:gd name="connsiteY2" fmla="*/ 326236 h 5460342"/>
              <a:gd name="connsiteX3" fmla="*/ 397746 w 5000250"/>
              <a:gd name="connsiteY3" fmla="*/ 527964 h 5460342"/>
              <a:gd name="connsiteX4" fmla="*/ 333580 w 5000250"/>
              <a:gd name="connsiteY4" fmla="*/ 1020373 h 5460342"/>
              <a:gd name="connsiteX5" fmla="*/ 266254 w 5000250"/>
              <a:gd name="connsiteY5" fmla="*/ 1198712 h 5460342"/>
              <a:gd name="connsiteX6" fmla="*/ 257991 w 5000250"/>
              <a:gd name="connsiteY6" fmla="*/ 1551006 h 5460342"/>
              <a:gd name="connsiteX7" fmla="*/ 237334 w 5000250"/>
              <a:gd name="connsiteY7" fmla="*/ 1865325 h 5460342"/>
              <a:gd name="connsiteX8" fmla="*/ 146799 w 5000250"/>
              <a:gd name="connsiteY8" fmla="*/ 2118822 h 5460342"/>
              <a:gd name="connsiteX9" fmla="*/ 298763 w 5000250"/>
              <a:gd name="connsiteY9" fmla="*/ 2180130 h 5460342"/>
              <a:gd name="connsiteX10" fmla="*/ 0 w 5000250"/>
              <a:gd name="connsiteY10" fmla="*/ 2491566 h 5460342"/>
              <a:gd name="connsiteX11" fmla="*/ 847867 w 5000250"/>
              <a:gd name="connsiteY11" fmla="*/ 3671706 h 5460342"/>
              <a:gd name="connsiteX12" fmla="*/ 1001778 w 5000250"/>
              <a:gd name="connsiteY12" fmla="*/ 3775607 h 5460342"/>
              <a:gd name="connsiteX13" fmla="*/ 2471170 w 5000250"/>
              <a:gd name="connsiteY13" fmla="*/ 4110583 h 5460342"/>
              <a:gd name="connsiteX14" fmla="*/ 2579021 w 5000250"/>
              <a:gd name="connsiteY14" fmla="*/ 4182224 h 5460342"/>
              <a:gd name="connsiteX15" fmla="*/ 3457207 w 5000250"/>
              <a:gd name="connsiteY15" fmla="*/ 5460342 h 5460342"/>
              <a:gd name="connsiteX16" fmla="*/ 3605223 w 5000250"/>
              <a:gd name="connsiteY16" fmla="*/ 5359963 h 5460342"/>
              <a:gd name="connsiteX17" fmla="*/ 3580614 w 5000250"/>
              <a:gd name="connsiteY17" fmla="*/ 5306432 h 5460342"/>
              <a:gd name="connsiteX18" fmla="*/ 4425747 w 5000250"/>
              <a:gd name="connsiteY18" fmla="*/ 4781331 h 5460342"/>
              <a:gd name="connsiteX19" fmla="*/ 4580446 w 5000250"/>
              <a:gd name="connsiteY19" fmla="*/ 4705558 h 5460342"/>
              <a:gd name="connsiteX20" fmla="*/ 4555837 w 5000250"/>
              <a:gd name="connsiteY20" fmla="*/ 4653793 h 5460342"/>
              <a:gd name="connsiteX21" fmla="*/ 4736906 w 5000250"/>
              <a:gd name="connsiteY21" fmla="*/ 4536098 h 5460342"/>
              <a:gd name="connsiteX22" fmla="*/ 4936083 w 5000250"/>
              <a:gd name="connsiteY22" fmla="*/ 4273547 h 5460342"/>
              <a:gd name="connsiteX23" fmla="*/ 5000250 w 5000250"/>
              <a:gd name="connsiteY23" fmla="*/ 4353265 h 5460342"/>
              <a:gd name="connsiteX0" fmla="*/ 488281 w 5000250"/>
              <a:gd name="connsiteY0" fmla="*/ 18782 h 5460342"/>
              <a:gd name="connsiteX1" fmla="*/ 470361 w 5000250"/>
              <a:gd name="connsiteY1" fmla="*/ 0 h 5460342"/>
              <a:gd name="connsiteX2" fmla="*/ 418403 w 5000250"/>
              <a:gd name="connsiteY2" fmla="*/ 326236 h 5460342"/>
              <a:gd name="connsiteX3" fmla="*/ 397746 w 5000250"/>
              <a:gd name="connsiteY3" fmla="*/ 527964 h 5460342"/>
              <a:gd name="connsiteX4" fmla="*/ 333580 w 5000250"/>
              <a:gd name="connsiteY4" fmla="*/ 1020373 h 5460342"/>
              <a:gd name="connsiteX5" fmla="*/ 266254 w 5000250"/>
              <a:gd name="connsiteY5" fmla="*/ 1198712 h 5460342"/>
              <a:gd name="connsiteX6" fmla="*/ 257991 w 5000250"/>
              <a:gd name="connsiteY6" fmla="*/ 1551006 h 5460342"/>
              <a:gd name="connsiteX7" fmla="*/ 237334 w 5000250"/>
              <a:gd name="connsiteY7" fmla="*/ 1865325 h 5460342"/>
              <a:gd name="connsiteX8" fmla="*/ 146799 w 5000250"/>
              <a:gd name="connsiteY8" fmla="*/ 2118822 h 5460342"/>
              <a:gd name="connsiteX9" fmla="*/ 298763 w 5000250"/>
              <a:gd name="connsiteY9" fmla="*/ 2180130 h 5460342"/>
              <a:gd name="connsiteX10" fmla="*/ 0 w 5000250"/>
              <a:gd name="connsiteY10" fmla="*/ 2491566 h 5460342"/>
              <a:gd name="connsiteX11" fmla="*/ 847867 w 5000250"/>
              <a:gd name="connsiteY11" fmla="*/ 3671706 h 5460342"/>
              <a:gd name="connsiteX12" fmla="*/ 1001778 w 5000250"/>
              <a:gd name="connsiteY12" fmla="*/ 3775607 h 5460342"/>
              <a:gd name="connsiteX13" fmla="*/ 2471170 w 5000250"/>
              <a:gd name="connsiteY13" fmla="*/ 4110583 h 5460342"/>
              <a:gd name="connsiteX14" fmla="*/ 2579021 w 5000250"/>
              <a:gd name="connsiteY14" fmla="*/ 4182224 h 5460342"/>
              <a:gd name="connsiteX15" fmla="*/ 3457207 w 5000250"/>
              <a:gd name="connsiteY15" fmla="*/ 5460342 h 5460342"/>
              <a:gd name="connsiteX16" fmla="*/ 3605223 w 5000250"/>
              <a:gd name="connsiteY16" fmla="*/ 5359963 h 5460342"/>
              <a:gd name="connsiteX17" fmla="*/ 3580614 w 5000250"/>
              <a:gd name="connsiteY17" fmla="*/ 5306432 h 5460342"/>
              <a:gd name="connsiteX18" fmla="*/ 4425747 w 5000250"/>
              <a:gd name="connsiteY18" fmla="*/ 4781331 h 5460342"/>
              <a:gd name="connsiteX19" fmla="*/ 4580446 w 5000250"/>
              <a:gd name="connsiteY19" fmla="*/ 4705558 h 5460342"/>
              <a:gd name="connsiteX20" fmla="*/ 4657311 w 5000250"/>
              <a:gd name="connsiteY20" fmla="*/ 4719751 h 5460342"/>
              <a:gd name="connsiteX21" fmla="*/ 4736906 w 5000250"/>
              <a:gd name="connsiteY21" fmla="*/ 4536098 h 5460342"/>
              <a:gd name="connsiteX22" fmla="*/ 4936083 w 5000250"/>
              <a:gd name="connsiteY22" fmla="*/ 4273547 h 5460342"/>
              <a:gd name="connsiteX23" fmla="*/ 5000250 w 5000250"/>
              <a:gd name="connsiteY23" fmla="*/ 4353265 h 5460342"/>
              <a:gd name="connsiteX0" fmla="*/ 488281 w 5000250"/>
              <a:gd name="connsiteY0" fmla="*/ 18782 h 5460342"/>
              <a:gd name="connsiteX1" fmla="*/ 470361 w 5000250"/>
              <a:gd name="connsiteY1" fmla="*/ 0 h 5460342"/>
              <a:gd name="connsiteX2" fmla="*/ 418403 w 5000250"/>
              <a:gd name="connsiteY2" fmla="*/ 326236 h 5460342"/>
              <a:gd name="connsiteX3" fmla="*/ 397746 w 5000250"/>
              <a:gd name="connsiteY3" fmla="*/ 527964 h 5460342"/>
              <a:gd name="connsiteX4" fmla="*/ 333580 w 5000250"/>
              <a:gd name="connsiteY4" fmla="*/ 1020373 h 5460342"/>
              <a:gd name="connsiteX5" fmla="*/ 266254 w 5000250"/>
              <a:gd name="connsiteY5" fmla="*/ 1198712 h 5460342"/>
              <a:gd name="connsiteX6" fmla="*/ 257991 w 5000250"/>
              <a:gd name="connsiteY6" fmla="*/ 1551006 h 5460342"/>
              <a:gd name="connsiteX7" fmla="*/ 237334 w 5000250"/>
              <a:gd name="connsiteY7" fmla="*/ 1865325 h 5460342"/>
              <a:gd name="connsiteX8" fmla="*/ 146799 w 5000250"/>
              <a:gd name="connsiteY8" fmla="*/ 2118822 h 5460342"/>
              <a:gd name="connsiteX9" fmla="*/ 298763 w 5000250"/>
              <a:gd name="connsiteY9" fmla="*/ 2180130 h 5460342"/>
              <a:gd name="connsiteX10" fmla="*/ 0 w 5000250"/>
              <a:gd name="connsiteY10" fmla="*/ 2491566 h 5460342"/>
              <a:gd name="connsiteX11" fmla="*/ 847867 w 5000250"/>
              <a:gd name="connsiteY11" fmla="*/ 3671706 h 5460342"/>
              <a:gd name="connsiteX12" fmla="*/ 1001778 w 5000250"/>
              <a:gd name="connsiteY12" fmla="*/ 3775607 h 5460342"/>
              <a:gd name="connsiteX13" fmla="*/ 2471170 w 5000250"/>
              <a:gd name="connsiteY13" fmla="*/ 4110583 h 5460342"/>
              <a:gd name="connsiteX14" fmla="*/ 2579021 w 5000250"/>
              <a:gd name="connsiteY14" fmla="*/ 4182224 h 5460342"/>
              <a:gd name="connsiteX15" fmla="*/ 3457207 w 5000250"/>
              <a:gd name="connsiteY15" fmla="*/ 5460342 h 5460342"/>
              <a:gd name="connsiteX16" fmla="*/ 3605223 w 5000250"/>
              <a:gd name="connsiteY16" fmla="*/ 5359963 h 5460342"/>
              <a:gd name="connsiteX17" fmla="*/ 3580614 w 5000250"/>
              <a:gd name="connsiteY17" fmla="*/ 5306432 h 5460342"/>
              <a:gd name="connsiteX18" fmla="*/ 4425747 w 5000250"/>
              <a:gd name="connsiteY18" fmla="*/ 4781331 h 5460342"/>
              <a:gd name="connsiteX19" fmla="*/ 4580446 w 5000250"/>
              <a:gd name="connsiteY19" fmla="*/ 4705558 h 5460342"/>
              <a:gd name="connsiteX20" fmla="*/ 4657311 w 5000250"/>
              <a:gd name="connsiteY20" fmla="*/ 4719751 h 5460342"/>
              <a:gd name="connsiteX21" fmla="*/ 4828232 w 5000250"/>
              <a:gd name="connsiteY21" fmla="*/ 4566541 h 5460342"/>
              <a:gd name="connsiteX22" fmla="*/ 4936083 w 5000250"/>
              <a:gd name="connsiteY22" fmla="*/ 4273547 h 5460342"/>
              <a:gd name="connsiteX23" fmla="*/ 5000250 w 5000250"/>
              <a:gd name="connsiteY23" fmla="*/ 4353265 h 5460342"/>
              <a:gd name="connsiteX0" fmla="*/ 488281 w 5000250"/>
              <a:gd name="connsiteY0" fmla="*/ 18782 h 5460342"/>
              <a:gd name="connsiteX1" fmla="*/ 470361 w 5000250"/>
              <a:gd name="connsiteY1" fmla="*/ 0 h 5460342"/>
              <a:gd name="connsiteX2" fmla="*/ 418403 w 5000250"/>
              <a:gd name="connsiteY2" fmla="*/ 326236 h 5460342"/>
              <a:gd name="connsiteX3" fmla="*/ 397746 w 5000250"/>
              <a:gd name="connsiteY3" fmla="*/ 527964 h 5460342"/>
              <a:gd name="connsiteX4" fmla="*/ 333580 w 5000250"/>
              <a:gd name="connsiteY4" fmla="*/ 1020373 h 5460342"/>
              <a:gd name="connsiteX5" fmla="*/ 266254 w 5000250"/>
              <a:gd name="connsiteY5" fmla="*/ 1198712 h 5460342"/>
              <a:gd name="connsiteX6" fmla="*/ 257991 w 5000250"/>
              <a:gd name="connsiteY6" fmla="*/ 1551006 h 5460342"/>
              <a:gd name="connsiteX7" fmla="*/ 237334 w 5000250"/>
              <a:gd name="connsiteY7" fmla="*/ 1865325 h 5460342"/>
              <a:gd name="connsiteX8" fmla="*/ 146799 w 5000250"/>
              <a:gd name="connsiteY8" fmla="*/ 2118822 h 5460342"/>
              <a:gd name="connsiteX9" fmla="*/ 298763 w 5000250"/>
              <a:gd name="connsiteY9" fmla="*/ 2180130 h 5460342"/>
              <a:gd name="connsiteX10" fmla="*/ 0 w 5000250"/>
              <a:gd name="connsiteY10" fmla="*/ 2491566 h 5460342"/>
              <a:gd name="connsiteX11" fmla="*/ 847867 w 5000250"/>
              <a:gd name="connsiteY11" fmla="*/ 3671706 h 5460342"/>
              <a:gd name="connsiteX12" fmla="*/ 1001778 w 5000250"/>
              <a:gd name="connsiteY12" fmla="*/ 3775607 h 5460342"/>
              <a:gd name="connsiteX13" fmla="*/ 2471170 w 5000250"/>
              <a:gd name="connsiteY13" fmla="*/ 4110583 h 5460342"/>
              <a:gd name="connsiteX14" fmla="*/ 2579021 w 5000250"/>
              <a:gd name="connsiteY14" fmla="*/ 4182224 h 5460342"/>
              <a:gd name="connsiteX15" fmla="*/ 3457207 w 5000250"/>
              <a:gd name="connsiteY15" fmla="*/ 5460342 h 5460342"/>
              <a:gd name="connsiteX16" fmla="*/ 3605223 w 5000250"/>
              <a:gd name="connsiteY16" fmla="*/ 5359963 h 5460342"/>
              <a:gd name="connsiteX17" fmla="*/ 3580614 w 5000250"/>
              <a:gd name="connsiteY17" fmla="*/ 5306432 h 5460342"/>
              <a:gd name="connsiteX18" fmla="*/ 4425747 w 5000250"/>
              <a:gd name="connsiteY18" fmla="*/ 4781331 h 5460342"/>
              <a:gd name="connsiteX19" fmla="*/ 4580446 w 5000250"/>
              <a:gd name="connsiteY19" fmla="*/ 4705558 h 5460342"/>
              <a:gd name="connsiteX20" fmla="*/ 4657311 w 5000250"/>
              <a:gd name="connsiteY20" fmla="*/ 4719751 h 5460342"/>
              <a:gd name="connsiteX21" fmla="*/ 4777496 w 5000250"/>
              <a:gd name="connsiteY21" fmla="*/ 4541172 h 5460342"/>
              <a:gd name="connsiteX22" fmla="*/ 4936083 w 5000250"/>
              <a:gd name="connsiteY22" fmla="*/ 4273547 h 5460342"/>
              <a:gd name="connsiteX23" fmla="*/ 5000250 w 5000250"/>
              <a:gd name="connsiteY23" fmla="*/ 4353265 h 5460342"/>
              <a:gd name="connsiteX0" fmla="*/ 488281 w 5000250"/>
              <a:gd name="connsiteY0" fmla="*/ 18782 h 5460342"/>
              <a:gd name="connsiteX1" fmla="*/ 470361 w 5000250"/>
              <a:gd name="connsiteY1" fmla="*/ 0 h 5460342"/>
              <a:gd name="connsiteX2" fmla="*/ 418403 w 5000250"/>
              <a:gd name="connsiteY2" fmla="*/ 326236 h 5460342"/>
              <a:gd name="connsiteX3" fmla="*/ 397746 w 5000250"/>
              <a:gd name="connsiteY3" fmla="*/ 527964 h 5460342"/>
              <a:gd name="connsiteX4" fmla="*/ 333580 w 5000250"/>
              <a:gd name="connsiteY4" fmla="*/ 1020373 h 5460342"/>
              <a:gd name="connsiteX5" fmla="*/ 266254 w 5000250"/>
              <a:gd name="connsiteY5" fmla="*/ 1198712 h 5460342"/>
              <a:gd name="connsiteX6" fmla="*/ 257991 w 5000250"/>
              <a:gd name="connsiteY6" fmla="*/ 1551006 h 5460342"/>
              <a:gd name="connsiteX7" fmla="*/ 237334 w 5000250"/>
              <a:gd name="connsiteY7" fmla="*/ 1865325 h 5460342"/>
              <a:gd name="connsiteX8" fmla="*/ 146799 w 5000250"/>
              <a:gd name="connsiteY8" fmla="*/ 2118822 h 5460342"/>
              <a:gd name="connsiteX9" fmla="*/ 298763 w 5000250"/>
              <a:gd name="connsiteY9" fmla="*/ 2180130 h 5460342"/>
              <a:gd name="connsiteX10" fmla="*/ 0 w 5000250"/>
              <a:gd name="connsiteY10" fmla="*/ 2491566 h 5460342"/>
              <a:gd name="connsiteX11" fmla="*/ 847867 w 5000250"/>
              <a:gd name="connsiteY11" fmla="*/ 3671706 h 5460342"/>
              <a:gd name="connsiteX12" fmla="*/ 1001778 w 5000250"/>
              <a:gd name="connsiteY12" fmla="*/ 3775607 h 5460342"/>
              <a:gd name="connsiteX13" fmla="*/ 2471170 w 5000250"/>
              <a:gd name="connsiteY13" fmla="*/ 4110583 h 5460342"/>
              <a:gd name="connsiteX14" fmla="*/ 2579021 w 5000250"/>
              <a:gd name="connsiteY14" fmla="*/ 4182224 h 5460342"/>
              <a:gd name="connsiteX15" fmla="*/ 3457207 w 5000250"/>
              <a:gd name="connsiteY15" fmla="*/ 5460342 h 5460342"/>
              <a:gd name="connsiteX16" fmla="*/ 3605223 w 5000250"/>
              <a:gd name="connsiteY16" fmla="*/ 5359963 h 5460342"/>
              <a:gd name="connsiteX17" fmla="*/ 3580614 w 5000250"/>
              <a:gd name="connsiteY17" fmla="*/ 5306432 h 5460342"/>
              <a:gd name="connsiteX18" fmla="*/ 4425747 w 5000250"/>
              <a:gd name="connsiteY18" fmla="*/ 4781331 h 5460342"/>
              <a:gd name="connsiteX19" fmla="*/ 4580446 w 5000250"/>
              <a:gd name="connsiteY19" fmla="*/ 4705558 h 5460342"/>
              <a:gd name="connsiteX20" fmla="*/ 4657311 w 5000250"/>
              <a:gd name="connsiteY20" fmla="*/ 4719751 h 5460342"/>
              <a:gd name="connsiteX21" fmla="*/ 4777496 w 5000250"/>
              <a:gd name="connsiteY21" fmla="*/ 4541172 h 5460342"/>
              <a:gd name="connsiteX22" fmla="*/ 4815213 w 5000250"/>
              <a:gd name="connsiteY22" fmla="*/ 4403011 h 5460342"/>
              <a:gd name="connsiteX23" fmla="*/ 4936083 w 5000250"/>
              <a:gd name="connsiteY23" fmla="*/ 4273547 h 5460342"/>
              <a:gd name="connsiteX24" fmla="*/ 5000250 w 5000250"/>
              <a:gd name="connsiteY24" fmla="*/ 4353265 h 5460342"/>
              <a:gd name="connsiteX0" fmla="*/ 488281 w 5000250"/>
              <a:gd name="connsiteY0" fmla="*/ 18782 h 5460342"/>
              <a:gd name="connsiteX1" fmla="*/ 470361 w 5000250"/>
              <a:gd name="connsiteY1" fmla="*/ 0 h 5460342"/>
              <a:gd name="connsiteX2" fmla="*/ 418403 w 5000250"/>
              <a:gd name="connsiteY2" fmla="*/ 326236 h 5460342"/>
              <a:gd name="connsiteX3" fmla="*/ 397746 w 5000250"/>
              <a:gd name="connsiteY3" fmla="*/ 527964 h 5460342"/>
              <a:gd name="connsiteX4" fmla="*/ 333580 w 5000250"/>
              <a:gd name="connsiteY4" fmla="*/ 1020373 h 5460342"/>
              <a:gd name="connsiteX5" fmla="*/ 266254 w 5000250"/>
              <a:gd name="connsiteY5" fmla="*/ 1198712 h 5460342"/>
              <a:gd name="connsiteX6" fmla="*/ 257991 w 5000250"/>
              <a:gd name="connsiteY6" fmla="*/ 1551006 h 5460342"/>
              <a:gd name="connsiteX7" fmla="*/ 237334 w 5000250"/>
              <a:gd name="connsiteY7" fmla="*/ 1865325 h 5460342"/>
              <a:gd name="connsiteX8" fmla="*/ 146799 w 5000250"/>
              <a:gd name="connsiteY8" fmla="*/ 2118822 h 5460342"/>
              <a:gd name="connsiteX9" fmla="*/ 298763 w 5000250"/>
              <a:gd name="connsiteY9" fmla="*/ 2180130 h 5460342"/>
              <a:gd name="connsiteX10" fmla="*/ 0 w 5000250"/>
              <a:gd name="connsiteY10" fmla="*/ 2491566 h 5460342"/>
              <a:gd name="connsiteX11" fmla="*/ 847867 w 5000250"/>
              <a:gd name="connsiteY11" fmla="*/ 3671706 h 5460342"/>
              <a:gd name="connsiteX12" fmla="*/ 1001778 w 5000250"/>
              <a:gd name="connsiteY12" fmla="*/ 3775607 h 5460342"/>
              <a:gd name="connsiteX13" fmla="*/ 2471170 w 5000250"/>
              <a:gd name="connsiteY13" fmla="*/ 4110583 h 5460342"/>
              <a:gd name="connsiteX14" fmla="*/ 2579021 w 5000250"/>
              <a:gd name="connsiteY14" fmla="*/ 4182224 h 5460342"/>
              <a:gd name="connsiteX15" fmla="*/ 3457207 w 5000250"/>
              <a:gd name="connsiteY15" fmla="*/ 5460342 h 5460342"/>
              <a:gd name="connsiteX16" fmla="*/ 3605223 w 5000250"/>
              <a:gd name="connsiteY16" fmla="*/ 5359963 h 5460342"/>
              <a:gd name="connsiteX17" fmla="*/ 3580614 w 5000250"/>
              <a:gd name="connsiteY17" fmla="*/ 5306432 h 5460342"/>
              <a:gd name="connsiteX18" fmla="*/ 4425747 w 5000250"/>
              <a:gd name="connsiteY18" fmla="*/ 4781331 h 5460342"/>
              <a:gd name="connsiteX19" fmla="*/ 4580446 w 5000250"/>
              <a:gd name="connsiteY19" fmla="*/ 4705558 h 5460342"/>
              <a:gd name="connsiteX20" fmla="*/ 4657311 w 5000250"/>
              <a:gd name="connsiteY20" fmla="*/ 4719751 h 5460342"/>
              <a:gd name="connsiteX21" fmla="*/ 4698518 w 5000250"/>
              <a:gd name="connsiteY21" fmla="*/ 4555221 h 5460342"/>
              <a:gd name="connsiteX22" fmla="*/ 4777496 w 5000250"/>
              <a:gd name="connsiteY22" fmla="*/ 4541172 h 5460342"/>
              <a:gd name="connsiteX23" fmla="*/ 4815213 w 5000250"/>
              <a:gd name="connsiteY23" fmla="*/ 4403011 h 5460342"/>
              <a:gd name="connsiteX24" fmla="*/ 4936083 w 5000250"/>
              <a:gd name="connsiteY24" fmla="*/ 4273547 h 5460342"/>
              <a:gd name="connsiteX25" fmla="*/ 5000250 w 5000250"/>
              <a:gd name="connsiteY25" fmla="*/ 4353265 h 5460342"/>
              <a:gd name="connsiteX0" fmla="*/ 470361 w 5000250"/>
              <a:gd name="connsiteY0" fmla="*/ 0 h 5460342"/>
              <a:gd name="connsiteX1" fmla="*/ 418403 w 5000250"/>
              <a:gd name="connsiteY1" fmla="*/ 326236 h 5460342"/>
              <a:gd name="connsiteX2" fmla="*/ 397746 w 5000250"/>
              <a:gd name="connsiteY2" fmla="*/ 527964 h 5460342"/>
              <a:gd name="connsiteX3" fmla="*/ 333580 w 5000250"/>
              <a:gd name="connsiteY3" fmla="*/ 1020373 h 5460342"/>
              <a:gd name="connsiteX4" fmla="*/ 266254 w 5000250"/>
              <a:gd name="connsiteY4" fmla="*/ 1198712 h 5460342"/>
              <a:gd name="connsiteX5" fmla="*/ 257991 w 5000250"/>
              <a:gd name="connsiteY5" fmla="*/ 1551006 h 5460342"/>
              <a:gd name="connsiteX6" fmla="*/ 237334 w 5000250"/>
              <a:gd name="connsiteY6" fmla="*/ 1865325 h 5460342"/>
              <a:gd name="connsiteX7" fmla="*/ 146799 w 5000250"/>
              <a:gd name="connsiteY7" fmla="*/ 2118822 h 5460342"/>
              <a:gd name="connsiteX8" fmla="*/ 298763 w 5000250"/>
              <a:gd name="connsiteY8" fmla="*/ 2180130 h 5460342"/>
              <a:gd name="connsiteX9" fmla="*/ 0 w 5000250"/>
              <a:gd name="connsiteY9" fmla="*/ 2491566 h 5460342"/>
              <a:gd name="connsiteX10" fmla="*/ 847867 w 5000250"/>
              <a:gd name="connsiteY10" fmla="*/ 3671706 h 5460342"/>
              <a:gd name="connsiteX11" fmla="*/ 1001778 w 5000250"/>
              <a:gd name="connsiteY11" fmla="*/ 3775607 h 5460342"/>
              <a:gd name="connsiteX12" fmla="*/ 2471170 w 5000250"/>
              <a:gd name="connsiteY12" fmla="*/ 4110583 h 5460342"/>
              <a:gd name="connsiteX13" fmla="*/ 2579021 w 5000250"/>
              <a:gd name="connsiteY13" fmla="*/ 4182224 h 5460342"/>
              <a:gd name="connsiteX14" fmla="*/ 3457207 w 5000250"/>
              <a:gd name="connsiteY14" fmla="*/ 5460342 h 5460342"/>
              <a:gd name="connsiteX15" fmla="*/ 3605223 w 5000250"/>
              <a:gd name="connsiteY15" fmla="*/ 5359963 h 5460342"/>
              <a:gd name="connsiteX16" fmla="*/ 3580614 w 5000250"/>
              <a:gd name="connsiteY16" fmla="*/ 5306432 h 5460342"/>
              <a:gd name="connsiteX17" fmla="*/ 4425747 w 5000250"/>
              <a:gd name="connsiteY17" fmla="*/ 4781331 h 5460342"/>
              <a:gd name="connsiteX18" fmla="*/ 4580446 w 5000250"/>
              <a:gd name="connsiteY18" fmla="*/ 4705558 h 5460342"/>
              <a:gd name="connsiteX19" fmla="*/ 4657311 w 5000250"/>
              <a:gd name="connsiteY19" fmla="*/ 4719751 h 5460342"/>
              <a:gd name="connsiteX20" fmla="*/ 4698518 w 5000250"/>
              <a:gd name="connsiteY20" fmla="*/ 4555221 h 5460342"/>
              <a:gd name="connsiteX21" fmla="*/ 4777496 w 5000250"/>
              <a:gd name="connsiteY21" fmla="*/ 4541172 h 5460342"/>
              <a:gd name="connsiteX22" fmla="*/ 4815213 w 5000250"/>
              <a:gd name="connsiteY22" fmla="*/ 4403011 h 5460342"/>
              <a:gd name="connsiteX23" fmla="*/ 4936083 w 5000250"/>
              <a:gd name="connsiteY23" fmla="*/ 4273547 h 5460342"/>
              <a:gd name="connsiteX24" fmla="*/ 5000250 w 5000250"/>
              <a:gd name="connsiteY24" fmla="*/ 4353265 h 5460342"/>
              <a:gd name="connsiteX0" fmla="*/ 470361 w 5000250"/>
              <a:gd name="connsiteY0" fmla="*/ 0 h 5434974"/>
              <a:gd name="connsiteX1" fmla="*/ 418403 w 5000250"/>
              <a:gd name="connsiteY1" fmla="*/ 326236 h 5434974"/>
              <a:gd name="connsiteX2" fmla="*/ 397746 w 5000250"/>
              <a:gd name="connsiteY2" fmla="*/ 527964 h 5434974"/>
              <a:gd name="connsiteX3" fmla="*/ 333580 w 5000250"/>
              <a:gd name="connsiteY3" fmla="*/ 1020373 h 5434974"/>
              <a:gd name="connsiteX4" fmla="*/ 266254 w 5000250"/>
              <a:gd name="connsiteY4" fmla="*/ 1198712 h 5434974"/>
              <a:gd name="connsiteX5" fmla="*/ 257991 w 5000250"/>
              <a:gd name="connsiteY5" fmla="*/ 1551006 h 5434974"/>
              <a:gd name="connsiteX6" fmla="*/ 237334 w 5000250"/>
              <a:gd name="connsiteY6" fmla="*/ 1865325 h 5434974"/>
              <a:gd name="connsiteX7" fmla="*/ 146799 w 5000250"/>
              <a:gd name="connsiteY7" fmla="*/ 2118822 h 5434974"/>
              <a:gd name="connsiteX8" fmla="*/ 298763 w 5000250"/>
              <a:gd name="connsiteY8" fmla="*/ 2180130 h 5434974"/>
              <a:gd name="connsiteX9" fmla="*/ 0 w 5000250"/>
              <a:gd name="connsiteY9" fmla="*/ 2491566 h 5434974"/>
              <a:gd name="connsiteX10" fmla="*/ 847867 w 5000250"/>
              <a:gd name="connsiteY10" fmla="*/ 3671706 h 5434974"/>
              <a:gd name="connsiteX11" fmla="*/ 1001778 w 5000250"/>
              <a:gd name="connsiteY11" fmla="*/ 3775607 h 5434974"/>
              <a:gd name="connsiteX12" fmla="*/ 2471170 w 5000250"/>
              <a:gd name="connsiteY12" fmla="*/ 4110583 h 5434974"/>
              <a:gd name="connsiteX13" fmla="*/ 2579021 w 5000250"/>
              <a:gd name="connsiteY13" fmla="*/ 4182224 h 5434974"/>
              <a:gd name="connsiteX14" fmla="*/ 3441986 w 5000250"/>
              <a:gd name="connsiteY14" fmla="*/ 5434974 h 5434974"/>
              <a:gd name="connsiteX15" fmla="*/ 3605223 w 5000250"/>
              <a:gd name="connsiteY15" fmla="*/ 5359963 h 5434974"/>
              <a:gd name="connsiteX16" fmla="*/ 3580614 w 5000250"/>
              <a:gd name="connsiteY16" fmla="*/ 5306432 h 5434974"/>
              <a:gd name="connsiteX17" fmla="*/ 4425747 w 5000250"/>
              <a:gd name="connsiteY17" fmla="*/ 4781331 h 5434974"/>
              <a:gd name="connsiteX18" fmla="*/ 4580446 w 5000250"/>
              <a:gd name="connsiteY18" fmla="*/ 4705558 h 5434974"/>
              <a:gd name="connsiteX19" fmla="*/ 4657311 w 5000250"/>
              <a:gd name="connsiteY19" fmla="*/ 4719751 h 5434974"/>
              <a:gd name="connsiteX20" fmla="*/ 4698518 w 5000250"/>
              <a:gd name="connsiteY20" fmla="*/ 4555221 h 5434974"/>
              <a:gd name="connsiteX21" fmla="*/ 4777496 w 5000250"/>
              <a:gd name="connsiteY21" fmla="*/ 4541172 h 5434974"/>
              <a:gd name="connsiteX22" fmla="*/ 4815213 w 5000250"/>
              <a:gd name="connsiteY22" fmla="*/ 4403011 h 5434974"/>
              <a:gd name="connsiteX23" fmla="*/ 4936083 w 5000250"/>
              <a:gd name="connsiteY23" fmla="*/ 4273547 h 5434974"/>
              <a:gd name="connsiteX24" fmla="*/ 5000250 w 5000250"/>
              <a:gd name="connsiteY24" fmla="*/ 4353265 h 5434974"/>
              <a:gd name="connsiteX0" fmla="*/ 470361 w 5000250"/>
              <a:gd name="connsiteY0" fmla="*/ 0 h 5434974"/>
              <a:gd name="connsiteX1" fmla="*/ 418403 w 5000250"/>
              <a:gd name="connsiteY1" fmla="*/ 326236 h 5434974"/>
              <a:gd name="connsiteX2" fmla="*/ 397746 w 5000250"/>
              <a:gd name="connsiteY2" fmla="*/ 527964 h 5434974"/>
              <a:gd name="connsiteX3" fmla="*/ 333580 w 5000250"/>
              <a:gd name="connsiteY3" fmla="*/ 1020373 h 5434974"/>
              <a:gd name="connsiteX4" fmla="*/ 266254 w 5000250"/>
              <a:gd name="connsiteY4" fmla="*/ 1198712 h 5434974"/>
              <a:gd name="connsiteX5" fmla="*/ 257991 w 5000250"/>
              <a:gd name="connsiteY5" fmla="*/ 1551006 h 5434974"/>
              <a:gd name="connsiteX6" fmla="*/ 237334 w 5000250"/>
              <a:gd name="connsiteY6" fmla="*/ 1865325 h 5434974"/>
              <a:gd name="connsiteX7" fmla="*/ 146799 w 5000250"/>
              <a:gd name="connsiteY7" fmla="*/ 2118822 h 5434974"/>
              <a:gd name="connsiteX8" fmla="*/ 298763 w 5000250"/>
              <a:gd name="connsiteY8" fmla="*/ 2180130 h 5434974"/>
              <a:gd name="connsiteX9" fmla="*/ 0 w 5000250"/>
              <a:gd name="connsiteY9" fmla="*/ 2491566 h 5434974"/>
              <a:gd name="connsiteX10" fmla="*/ 847867 w 5000250"/>
              <a:gd name="connsiteY10" fmla="*/ 3671706 h 5434974"/>
              <a:gd name="connsiteX11" fmla="*/ 1001778 w 5000250"/>
              <a:gd name="connsiteY11" fmla="*/ 3775607 h 5434974"/>
              <a:gd name="connsiteX12" fmla="*/ 2471170 w 5000250"/>
              <a:gd name="connsiteY12" fmla="*/ 4110583 h 5434974"/>
              <a:gd name="connsiteX13" fmla="*/ 2579021 w 5000250"/>
              <a:gd name="connsiteY13" fmla="*/ 4182224 h 5434974"/>
              <a:gd name="connsiteX14" fmla="*/ 3441986 w 5000250"/>
              <a:gd name="connsiteY14" fmla="*/ 5434974 h 5434974"/>
              <a:gd name="connsiteX15" fmla="*/ 3590002 w 5000250"/>
              <a:gd name="connsiteY15" fmla="*/ 5344742 h 5434974"/>
              <a:gd name="connsiteX16" fmla="*/ 3580614 w 5000250"/>
              <a:gd name="connsiteY16" fmla="*/ 5306432 h 5434974"/>
              <a:gd name="connsiteX17" fmla="*/ 4425747 w 5000250"/>
              <a:gd name="connsiteY17" fmla="*/ 4781331 h 5434974"/>
              <a:gd name="connsiteX18" fmla="*/ 4580446 w 5000250"/>
              <a:gd name="connsiteY18" fmla="*/ 4705558 h 5434974"/>
              <a:gd name="connsiteX19" fmla="*/ 4657311 w 5000250"/>
              <a:gd name="connsiteY19" fmla="*/ 4719751 h 5434974"/>
              <a:gd name="connsiteX20" fmla="*/ 4698518 w 5000250"/>
              <a:gd name="connsiteY20" fmla="*/ 4555221 h 5434974"/>
              <a:gd name="connsiteX21" fmla="*/ 4777496 w 5000250"/>
              <a:gd name="connsiteY21" fmla="*/ 4541172 h 5434974"/>
              <a:gd name="connsiteX22" fmla="*/ 4815213 w 5000250"/>
              <a:gd name="connsiteY22" fmla="*/ 4403011 h 5434974"/>
              <a:gd name="connsiteX23" fmla="*/ 4936083 w 5000250"/>
              <a:gd name="connsiteY23" fmla="*/ 4273547 h 5434974"/>
              <a:gd name="connsiteX24" fmla="*/ 5000250 w 5000250"/>
              <a:gd name="connsiteY24" fmla="*/ 4353265 h 54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0250" h="5434974">
                <a:moveTo>
                  <a:pt x="470361" y="0"/>
                </a:moveTo>
                <a:lnTo>
                  <a:pt x="418403" y="326236"/>
                </a:lnTo>
                <a:lnTo>
                  <a:pt x="397746" y="527964"/>
                </a:lnTo>
                <a:lnTo>
                  <a:pt x="333580" y="1020373"/>
                </a:lnTo>
                <a:lnTo>
                  <a:pt x="266254" y="1198712"/>
                </a:lnTo>
                <a:lnTo>
                  <a:pt x="257991" y="1551006"/>
                </a:lnTo>
                <a:lnTo>
                  <a:pt x="237334" y="1865325"/>
                </a:lnTo>
                <a:lnTo>
                  <a:pt x="146799" y="2118822"/>
                </a:lnTo>
                <a:lnTo>
                  <a:pt x="298763" y="2180130"/>
                </a:lnTo>
                <a:lnTo>
                  <a:pt x="0" y="2491566"/>
                </a:lnTo>
                <a:lnTo>
                  <a:pt x="847867" y="3671706"/>
                </a:lnTo>
                <a:lnTo>
                  <a:pt x="1001778" y="3775607"/>
                </a:lnTo>
                <a:lnTo>
                  <a:pt x="2471170" y="4110583"/>
                </a:lnTo>
                <a:lnTo>
                  <a:pt x="2579021" y="4182224"/>
                </a:lnTo>
                <a:lnTo>
                  <a:pt x="3441986" y="5434974"/>
                </a:lnTo>
                <a:lnTo>
                  <a:pt x="3590002" y="5344742"/>
                </a:lnTo>
                <a:lnTo>
                  <a:pt x="3580614" y="5306432"/>
                </a:lnTo>
                <a:lnTo>
                  <a:pt x="4425747" y="4781331"/>
                </a:lnTo>
                <a:lnTo>
                  <a:pt x="4580446" y="4705558"/>
                </a:lnTo>
                <a:lnTo>
                  <a:pt x="4657311" y="4719751"/>
                </a:lnTo>
                <a:lnTo>
                  <a:pt x="4698518" y="4555221"/>
                </a:lnTo>
                <a:lnTo>
                  <a:pt x="4777496" y="4541172"/>
                </a:lnTo>
                <a:lnTo>
                  <a:pt x="4815213" y="4403011"/>
                </a:lnTo>
                <a:lnTo>
                  <a:pt x="4936083" y="4273547"/>
                </a:lnTo>
                <a:lnTo>
                  <a:pt x="5000250" y="4353265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373380" y="2358390"/>
            <a:ext cx="1687830" cy="582930"/>
          </a:xfrm>
          <a:custGeom>
            <a:avLst/>
            <a:gdLst>
              <a:gd name="connsiteX0" fmla="*/ 1687830 w 1687830"/>
              <a:gd name="connsiteY0" fmla="*/ 468630 h 582930"/>
              <a:gd name="connsiteX1" fmla="*/ 1383030 w 1687830"/>
              <a:gd name="connsiteY1" fmla="*/ 411480 h 582930"/>
              <a:gd name="connsiteX2" fmla="*/ 1154430 w 1687830"/>
              <a:gd name="connsiteY2" fmla="*/ 342900 h 582930"/>
              <a:gd name="connsiteX3" fmla="*/ 1108710 w 1687830"/>
              <a:gd name="connsiteY3" fmla="*/ 502920 h 582930"/>
              <a:gd name="connsiteX4" fmla="*/ 1070610 w 1687830"/>
              <a:gd name="connsiteY4" fmla="*/ 552450 h 582930"/>
              <a:gd name="connsiteX5" fmla="*/ 1047750 w 1687830"/>
              <a:gd name="connsiteY5" fmla="*/ 582930 h 582930"/>
              <a:gd name="connsiteX6" fmla="*/ 906780 w 1687830"/>
              <a:gd name="connsiteY6" fmla="*/ 449580 h 582930"/>
              <a:gd name="connsiteX7" fmla="*/ 697230 w 1687830"/>
              <a:gd name="connsiteY7" fmla="*/ 259080 h 582930"/>
              <a:gd name="connsiteX8" fmla="*/ 594360 w 1687830"/>
              <a:gd name="connsiteY8" fmla="*/ 144780 h 582930"/>
              <a:gd name="connsiteX9" fmla="*/ 556260 w 1687830"/>
              <a:gd name="connsiteY9" fmla="*/ 171450 h 582930"/>
              <a:gd name="connsiteX10" fmla="*/ 480060 w 1687830"/>
              <a:gd name="connsiteY10" fmla="*/ 171450 h 582930"/>
              <a:gd name="connsiteX11" fmla="*/ 411480 w 1687830"/>
              <a:gd name="connsiteY11" fmla="*/ 125730 h 582930"/>
              <a:gd name="connsiteX12" fmla="*/ 316230 w 1687830"/>
              <a:gd name="connsiteY12" fmla="*/ 0 h 582930"/>
              <a:gd name="connsiteX13" fmla="*/ 0 w 1687830"/>
              <a:gd name="connsiteY13" fmla="*/ 228600 h 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7830" h="582930">
                <a:moveTo>
                  <a:pt x="1687830" y="468630"/>
                </a:moveTo>
                <a:lnTo>
                  <a:pt x="1383030" y="411480"/>
                </a:lnTo>
                <a:lnTo>
                  <a:pt x="1154430" y="342900"/>
                </a:lnTo>
                <a:lnTo>
                  <a:pt x="1108710" y="502920"/>
                </a:lnTo>
                <a:lnTo>
                  <a:pt x="1070610" y="552450"/>
                </a:lnTo>
                <a:lnTo>
                  <a:pt x="1047750" y="582930"/>
                </a:lnTo>
                <a:lnTo>
                  <a:pt x="906780" y="449580"/>
                </a:lnTo>
                <a:lnTo>
                  <a:pt x="697230" y="259080"/>
                </a:lnTo>
                <a:lnTo>
                  <a:pt x="594360" y="144780"/>
                </a:lnTo>
                <a:lnTo>
                  <a:pt x="556260" y="171450"/>
                </a:lnTo>
                <a:lnTo>
                  <a:pt x="480060" y="171450"/>
                </a:lnTo>
                <a:lnTo>
                  <a:pt x="411480" y="125730"/>
                </a:lnTo>
                <a:lnTo>
                  <a:pt x="316230" y="0"/>
                </a:lnTo>
                <a:lnTo>
                  <a:pt x="0" y="228600"/>
                </a:lnTo>
              </a:path>
            </a:pathLst>
          </a:custGeom>
          <a:ln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4192375" y="1696631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当知一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3811720" y="1675943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当知三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2738650" y="2840152"/>
            <a:ext cx="116264" cy="1162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5" name="フリーフォーム 54"/>
          <p:cNvSpPr/>
          <p:nvPr/>
        </p:nvSpPr>
        <p:spPr>
          <a:xfrm rot="5400000">
            <a:off x="2423404" y="-760883"/>
            <a:ext cx="161428" cy="4835726"/>
          </a:xfrm>
          <a:custGeom>
            <a:avLst/>
            <a:gdLst>
              <a:gd name="connsiteX0" fmla="*/ 90535 w 226337"/>
              <a:gd name="connsiteY0" fmla="*/ 0 h 6310265"/>
              <a:gd name="connsiteX1" fmla="*/ 72428 w 226337"/>
              <a:gd name="connsiteY1" fmla="*/ 2145671 h 6310265"/>
              <a:gd name="connsiteX2" fmla="*/ 226337 w 226337"/>
              <a:gd name="connsiteY2" fmla="*/ 4472412 h 6310265"/>
              <a:gd name="connsiteX3" fmla="*/ 181069 w 226337"/>
              <a:gd name="connsiteY3" fmla="*/ 5133315 h 6310265"/>
              <a:gd name="connsiteX4" fmla="*/ 0 w 226337"/>
              <a:gd name="connsiteY4" fmla="*/ 6219731 h 6310265"/>
              <a:gd name="connsiteX5" fmla="*/ 18107 w 226337"/>
              <a:gd name="connsiteY5" fmla="*/ 6310265 h 6310265"/>
              <a:gd name="connsiteX0" fmla="*/ 90535 w 226337"/>
              <a:gd name="connsiteY0" fmla="*/ 0 h 6616953"/>
              <a:gd name="connsiteX1" fmla="*/ 72428 w 226337"/>
              <a:gd name="connsiteY1" fmla="*/ 2145671 h 6616953"/>
              <a:gd name="connsiteX2" fmla="*/ 226337 w 226337"/>
              <a:gd name="connsiteY2" fmla="*/ 4472412 h 6616953"/>
              <a:gd name="connsiteX3" fmla="*/ 181069 w 226337"/>
              <a:gd name="connsiteY3" fmla="*/ 5133315 h 6616953"/>
              <a:gd name="connsiteX4" fmla="*/ 0 w 226337"/>
              <a:gd name="connsiteY4" fmla="*/ 6219731 h 6616953"/>
              <a:gd name="connsiteX5" fmla="*/ 18110 w 226337"/>
              <a:gd name="connsiteY5" fmla="*/ 6616953 h 6616953"/>
              <a:gd name="connsiteX0" fmla="*/ 90535 w 226337"/>
              <a:gd name="connsiteY0" fmla="*/ 0 h 6616953"/>
              <a:gd name="connsiteX1" fmla="*/ 72428 w 226337"/>
              <a:gd name="connsiteY1" fmla="*/ 2145671 h 6616953"/>
              <a:gd name="connsiteX2" fmla="*/ 226337 w 226337"/>
              <a:gd name="connsiteY2" fmla="*/ 4472412 h 6616953"/>
              <a:gd name="connsiteX3" fmla="*/ 133418 w 226337"/>
              <a:gd name="connsiteY3" fmla="*/ 5133314 h 6616953"/>
              <a:gd name="connsiteX4" fmla="*/ 0 w 226337"/>
              <a:gd name="connsiteY4" fmla="*/ 6219731 h 6616953"/>
              <a:gd name="connsiteX5" fmla="*/ 18110 w 226337"/>
              <a:gd name="connsiteY5" fmla="*/ 6616953 h 6616953"/>
              <a:gd name="connsiteX0" fmla="*/ 92847 w 228649"/>
              <a:gd name="connsiteY0" fmla="*/ 0 h 6671416"/>
              <a:gd name="connsiteX1" fmla="*/ 74740 w 228649"/>
              <a:gd name="connsiteY1" fmla="*/ 2145671 h 6671416"/>
              <a:gd name="connsiteX2" fmla="*/ 228649 w 228649"/>
              <a:gd name="connsiteY2" fmla="*/ 4472412 h 6671416"/>
              <a:gd name="connsiteX3" fmla="*/ 135730 w 228649"/>
              <a:gd name="connsiteY3" fmla="*/ 5133314 h 6671416"/>
              <a:gd name="connsiteX4" fmla="*/ 2312 w 228649"/>
              <a:gd name="connsiteY4" fmla="*/ 6219731 h 6671416"/>
              <a:gd name="connsiteX5" fmla="*/ 1 w 228649"/>
              <a:gd name="connsiteY5" fmla="*/ 6671416 h 6671416"/>
              <a:gd name="connsiteX0" fmla="*/ 92846 w 203871"/>
              <a:gd name="connsiteY0" fmla="*/ 0 h 6671416"/>
              <a:gd name="connsiteX1" fmla="*/ 74739 w 203871"/>
              <a:gd name="connsiteY1" fmla="*/ 2145671 h 6671416"/>
              <a:gd name="connsiteX2" fmla="*/ 203871 w 203871"/>
              <a:gd name="connsiteY2" fmla="*/ 4472412 h 6671416"/>
              <a:gd name="connsiteX3" fmla="*/ 135729 w 203871"/>
              <a:gd name="connsiteY3" fmla="*/ 5133314 h 6671416"/>
              <a:gd name="connsiteX4" fmla="*/ 2311 w 203871"/>
              <a:gd name="connsiteY4" fmla="*/ 6219731 h 6671416"/>
              <a:gd name="connsiteX5" fmla="*/ 0 w 203871"/>
              <a:gd name="connsiteY5" fmla="*/ 6671416 h 6671416"/>
              <a:gd name="connsiteX0" fmla="*/ 92846 w 203871"/>
              <a:gd name="connsiteY0" fmla="*/ 0 h 6671416"/>
              <a:gd name="connsiteX1" fmla="*/ 49959 w 203871"/>
              <a:gd name="connsiteY1" fmla="*/ 2254705 h 6671416"/>
              <a:gd name="connsiteX2" fmla="*/ 203871 w 203871"/>
              <a:gd name="connsiteY2" fmla="*/ 4472412 h 6671416"/>
              <a:gd name="connsiteX3" fmla="*/ 135729 w 203871"/>
              <a:gd name="connsiteY3" fmla="*/ 5133314 h 6671416"/>
              <a:gd name="connsiteX4" fmla="*/ 2311 w 203871"/>
              <a:gd name="connsiteY4" fmla="*/ 6219731 h 6671416"/>
              <a:gd name="connsiteX5" fmla="*/ 0 w 203871"/>
              <a:gd name="connsiteY5" fmla="*/ 6671416 h 6671416"/>
              <a:gd name="connsiteX0" fmla="*/ 92846 w 203871"/>
              <a:gd name="connsiteY0" fmla="*/ 0 h 6671416"/>
              <a:gd name="connsiteX1" fmla="*/ 49959 w 203871"/>
              <a:gd name="connsiteY1" fmla="*/ 2254705 h 6671416"/>
              <a:gd name="connsiteX2" fmla="*/ 203871 w 203871"/>
              <a:gd name="connsiteY2" fmla="*/ 4472412 h 6671416"/>
              <a:gd name="connsiteX3" fmla="*/ 135729 w 203871"/>
              <a:gd name="connsiteY3" fmla="*/ 5133314 h 6671416"/>
              <a:gd name="connsiteX4" fmla="*/ 2315 w 203871"/>
              <a:gd name="connsiteY4" fmla="*/ 6204864 h 6671416"/>
              <a:gd name="connsiteX5" fmla="*/ 0 w 203871"/>
              <a:gd name="connsiteY5" fmla="*/ 6671416 h 6671416"/>
              <a:gd name="connsiteX0" fmla="*/ 107710 w 218735"/>
              <a:gd name="connsiteY0" fmla="*/ 0 h 6661503"/>
              <a:gd name="connsiteX1" fmla="*/ 64823 w 218735"/>
              <a:gd name="connsiteY1" fmla="*/ 2254705 h 6661503"/>
              <a:gd name="connsiteX2" fmla="*/ 218735 w 218735"/>
              <a:gd name="connsiteY2" fmla="*/ 4472412 h 6661503"/>
              <a:gd name="connsiteX3" fmla="*/ 150593 w 218735"/>
              <a:gd name="connsiteY3" fmla="*/ 5133314 h 6661503"/>
              <a:gd name="connsiteX4" fmla="*/ 17179 w 218735"/>
              <a:gd name="connsiteY4" fmla="*/ 6204864 h 6661503"/>
              <a:gd name="connsiteX5" fmla="*/ -1 w 218735"/>
              <a:gd name="connsiteY5" fmla="*/ 6661503 h 6661503"/>
              <a:gd name="connsiteX0" fmla="*/ 97798 w 218736"/>
              <a:gd name="connsiteY0" fmla="*/ 0 h 6552473"/>
              <a:gd name="connsiteX1" fmla="*/ 64824 w 218736"/>
              <a:gd name="connsiteY1" fmla="*/ 2145675 h 6552473"/>
              <a:gd name="connsiteX2" fmla="*/ 218736 w 218736"/>
              <a:gd name="connsiteY2" fmla="*/ 4363382 h 6552473"/>
              <a:gd name="connsiteX3" fmla="*/ 150594 w 218736"/>
              <a:gd name="connsiteY3" fmla="*/ 5024284 h 6552473"/>
              <a:gd name="connsiteX4" fmla="*/ 17180 w 218736"/>
              <a:gd name="connsiteY4" fmla="*/ 6095834 h 6552473"/>
              <a:gd name="connsiteX5" fmla="*/ 0 w 218736"/>
              <a:gd name="connsiteY5" fmla="*/ 6552473 h 65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36" h="6552473">
                <a:moveTo>
                  <a:pt x="97798" y="0"/>
                </a:moveTo>
                <a:lnTo>
                  <a:pt x="64824" y="2145675"/>
                </a:lnTo>
                <a:lnTo>
                  <a:pt x="218736" y="4363382"/>
                </a:lnTo>
                <a:lnTo>
                  <a:pt x="150594" y="5024284"/>
                </a:lnTo>
                <a:lnTo>
                  <a:pt x="17180" y="6095834"/>
                </a:lnTo>
                <a:cubicBezTo>
                  <a:pt x="16410" y="6246396"/>
                  <a:pt x="770" y="6401911"/>
                  <a:pt x="0" y="6552473"/>
                </a:cubicBez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4895738" y="1771107"/>
            <a:ext cx="498016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名古屋競馬場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199479" y="1532684"/>
            <a:ext cx="116264" cy="1162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1042252" y="2699475"/>
            <a:ext cx="116264" cy="1162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617960" y="3017670"/>
            <a:ext cx="75289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橋を渡り川沿いを右折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2016048" y="4099358"/>
            <a:ext cx="873119" cy="24622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最後のコンビニ</a:t>
            </a:r>
            <a:endParaRPr kumimoji="1"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この後四日市までない</a:t>
            </a:r>
            <a:endParaRPr kumimoji="1" lang="ja-JP" altLang="en-US" sz="7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83" name="直線コネクタ 182"/>
          <p:cNvCxnSpPr>
            <a:stCxn id="223" idx="1"/>
          </p:cNvCxnSpPr>
          <p:nvPr/>
        </p:nvCxnSpPr>
        <p:spPr>
          <a:xfrm flipH="1" flipV="1">
            <a:off x="1774479" y="4010686"/>
            <a:ext cx="241569" cy="211783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013" y="163285"/>
            <a:ext cx="4584192" cy="6531429"/>
          </a:xfrm>
          <a:prstGeom prst="rect">
            <a:avLst/>
          </a:prstGeom>
        </p:spPr>
      </p:pic>
      <p:pic>
        <p:nvPicPr>
          <p:cNvPr id="6" name="図 5" descr="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41" y="159657"/>
            <a:ext cx="4151376" cy="6538686"/>
          </a:xfrm>
          <a:prstGeom prst="rect">
            <a:avLst/>
          </a:prstGeom>
        </p:spPr>
      </p:pic>
      <p:sp>
        <p:nvSpPr>
          <p:cNvPr id="10" name="フリーフォーム 9"/>
          <p:cNvSpPr/>
          <p:nvPr/>
        </p:nvSpPr>
        <p:spPr>
          <a:xfrm>
            <a:off x="4894964" y="3324890"/>
            <a:ext cx="1770140" cy="2445589"/>
          </a:xfrm>
          <a:custGeom>
            <a:avLst/>
            <a:gdLst>
              <a:gd name="connsiteX0" fmla="*/ 1966823 w 1966823"/>
              <a:gd name="connsiteY0" fmla="*/ 0 h 2717321"/>
              <a:gd name="connsiteX1" fmla="*/ 1880559 w 1966823"/>
              <a:gd name="connsiteY1" fmla="*/ 189781 h 2717321"/>
              <a:gd name="connsiteX2" fmla="*/ 1664898 w 1966823"/>
              <a:gd name="connsiteY2" fmla="*/ 517585 h 2717321"/>
              <a:gd name="connsiteX3" fmla="*/ 1061049 w 1966823"/>
              <a:gd name="connsiteY3" fmla="*/ 1035170 h 2717321"/>
              <a:gd name="connsiteX4" fmla="*/ 1035170 w 1966823"/>
              <a:gd name="connsiteY4" fmla="*/ 1121434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80559 w 1966823"/>
              <a:gd name="connsiteY1" fmla="*/ 189781 h 2717321"/>
              <a:gd name="connsiteX2" fmla="*/ 1606056 w 1966823"/>
              <a:gd name="connsiteY2" fmla="*/ 525431 h 2717321"/>
              <a:gd name="connsiteX3" fmla="*/ 1061049 w 1966823"/>
              <a:gd name="connsiteY3" fmla="*/ 1035170 h 2717321"/>
              <a:gd name="connsiteX4" fmla="*/ 1035170 w 1966823"/>
              <a:gd name="connsiteY4" fmla="*/ 1121434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80559 w 1966823"/>
              <a:gd name="connsiteY1" fmla="*/ 189781 h 2717321"/>
              <a:gd name="connsiteX2" fmla="*/ 1606056 w 1966823"/>
              <a:gd name="connsiteY2" fmla="*/ 525431 h 2717321"/>
              <a:gd name="connsiteX3" fmla="*/ 1159119 w 1966823"/>
              <a:gd name="connsiteY3" fmla="*/ 937100 h 2717321"/>
              <a:gd name="connsiteX4" fmla="*/ 1035170 w 1966823"/>
              <a:gd name="connsiteY4" fmla="*/ 1121434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80559 w 1966823"/>
              <a:gd name="connsiteY1" fmla="*/ 189781 h 2717321"/>
              <a:gd name="connsiteX2" fmla="*/ 1606056 w 1966823"/>
              <a:gd name="connsiteY2" fmla="*/ 525431 h 2717321"/>
              <a:gd name="connsiteX3" fmla="*/ 1159119 w 1966823"/>
              <a:gd name="connsiteY3" fmla="*/ 937100 h 2717321"/>
              <a:gd name="connsiteX4" fmla="*/ 1062629 w 1966823"/>
              <a:gd name="connsiteY4" fmla="*/ 1042979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53100 w 1966823"/>
              <a:gd name="connsiteY1" fmla="*/ 197627 h 2717321"/>
              <a:gd name="connsiteX2" fmla="*/ 1606056 w 1966823"/>
              <a:gd name="connsiteY2" fmla="*/ 525431 h 2717321"/>
              <a:gd name="connsiteX3" fmla="*/ 1159119 w 1966823"/>
              <a:gd name="connsiteY3" fmla="*/ 937100 h 2717321"/>
              <a:gd name="connsiteX4" fmla="*/ 1062629 w 1966823"/>
              <a:gd name="connsiteY4" fmla="*/ 1042979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943824 w 1966823"/>
              <a:gd name="connsiteY1" fmla="*/ 8782 h 2717321"/>
              <a:gd name="connsiteX2" fmla="*/ 1853100 w 1966823"/>
              <a:gd name="connsiteY2" fmla="*/ 197627 h 2717321"/>
              <a:gd name="connsiteX3" fmla="*/ 1606056 w 1966823"/>
              <a:gd name="connsiteY3" fmla="*/ 525431 h 2717321"/>
              <a:gd name="connsiteX4" fmla="*/ 1159119 w 1966823"/>
              <a:gd name="connsiteY4" fmla="*/ 937100 h 2717321"/>
              <a:gd name="connsiteX5" fmla="*/ 1062629 w 1966823"/>
              <a:gd name="connsiteY5" fmla="*/ 1042979 h 2717321"/>
              <a:gd name="connsiteX6" fmla="*/ 112144 w 1966823"/>
              <a:gd name="connsiteY6" fmla="*/ 2587924 h 2717321"/>
              <a:gd name="connsiteX7" fmla="*/ 0 w 1966823"/>
              <a:gd name="connsiteY7" fmla="*/ 2717321 h 2717321"/>
              <a:gd name="connsiteX0" fmla="*/ 1966823 w 1966823"/>
              <a:gd name="connsiteY0" fmla="*/ 0 h 2717321"/>
              <a:gd name="connsiteX1" fmla="*/ 1853100 w 1966823"/>
              <a:gd name="connsiteY1" fmla="*/ 197627 h 2717321"/>
              <a:gd name="connsiteX2" fmla="*/ 1606056 w 1966823"/>
              <a:gd name="connsiteY2" fmla="*/ 525431 h 2717321"/>
              <a:gd name="connsiteX3" fmla="*/ 1159119 w 1966823"/>
              <a:gd name="connsiteY3" fmla="*/ 937100 h 2717321"/>
              <a:gd name="connsiteX4" fmla="*/ 1062629 w 1966823"/>
              <a:gd name="connsiteY4" fmla="*/ 1042979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59919 w 1966823"/>
              <a:gd name="connsiteY1" fmla="*/ 214673 h 2717321"/>
              <a:gd name="connsiteX2" fmla="*/ 1606056 w 1966823"/>
              <a:gd name="connsiteY2" fmla="*/ 525431 h 2717321"/>
              <a:gd name="connsiteX3" fmla="*/ 1159119 w 1966823"/>
              <a:gd name="connsiteY3" fmla="*/ 937100 h 2717321"/>
              <a:gd name="connsiteX4" fmla="*/ 1062629 w 1966823"/>
              <a:gd name="connsiteY4" fmla="*/ 1042979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49692 w 1966823"/>
              <a:gd name="connsiteY1" fmla="*/ 214673 h 2717321"/>
              <a:gd name="connsiteX2" fmla="*/ 1606056 w 1966823"/>
              <a:gd name="connsiteY2" fmla="*/ 525431 h 2717321"/>
              <a:gd name="connsiteX3" fmla="*/ 1159119 w 1966823"/>
              <a:gd name="connsiteY3" fmla="*/ 937100 h 2717321"/>
              <a:gd name="connsiteX4" fmla="*/ 1062629 w 1966823"/>
              <a:gd name="connsiteY4" fmla="*/ 1042979 h 2717321"/>
              <a:gd name="connsiteX5" fmla="*/ 112144 w 1966823"/>
              <a:gd name="connsiteY5" fmla="*/ 2587924 h 2717321"/>
              <a:gd name="connsiteX6" fmla="*/ 0 w 1966823"/>
              <a:gd name="connsiteY6" fmla="*/ 2717321 h 2717321"/>
              <a:gd name="connsiteX0" fmla="*/ 1966823 w 1966823"/>
              <a:gd name="connsiteY0" fmla="*/ 0 h 2717321"/>
              <a:gd name="connsiteX1" fmla="*/ 1849692 w 1966823"/>
              <a:gd name="connsiteY1" fmla="*/ 214673 h 2717321"/>
              <a:gd name="connsiteX2" fmla="*/ 1724293 w 1966823"/>
              <a:gd name="connsiteY2" fmla="*/ 403772 h 2717321"/>
              <a:gd name="connsiteX3" fmla="*/ 1606056 w 1966823"/>
              <a:gd name="connsiteY3" fmla="*/ 525431 h 2717321"/>
              <a:gd name="connsiteX4" fmla="*/ 1159119 w 1966823"/>
              <a:gd name="connsiteY4" fmla="*/ 937100 h 2717321"/>
              <a:gd name="connsiteX5" fmla="*/ 1062629 w 1966823"/>
              <a:gd name="connsiteY5" fmla="*/ 1042979 h 2717321"/>
              <a:gd name="connsiteX6" fmla="*/ 112144 w 1966823"/>
              <a:gd name="connsiteY6" fmla="*/ 2587924 h 2717321"/>
              <a:gd name="connsiteX7" fmla="*/ 0 w 1966823"/>
              <a:gd name="connsiteY7" fmla="*/ 2717321 h 2717321"/>
              <a:gd name="connsiteX0" fmla="*/ 1966823 w 1966823"/>
              <a:gd name="connsiteY0" fmla="*/ 0 h 2717321"/>
              <a:gd name="connsiteX1" fmla="*/ 1849692 w 1966823"/>
              <a:gd name="connsiteY1" fmla="*/ 214673 h 2717321"/>
              <a:gd name="connsiteX2" fmla="*/ 1724293 w 1966823"/>
              <a:gd name="connsiteY2" fmla="*/ 403772 h 2717321"/>
              <a:gd name="connsiteX3" fmla="*/ 1316257 w 1966823"/>
              <a:gd name="connsiteY3" fmla="*/ 798182 h 2717321"/>
              <a:gd name="connsiteX4" fmla="*/ 1159119 w 1966823"/>
              <a:gd name="connsiteY4" fmla="*/ 937100 h 2717321"/>
              <a:gd name="connsiteX5" fmla="*/ 1062629 w 1966823"/>
              <a:gd name="connsiteY5" fmla="*/ 1042979 h 2717321"/>
              <a:gd name="connsiteX6" fmla="*/ 112144 w 1966823"/>
              <a:gd name="connsiteY6" fmla="*/ 2587924 h 2717321"/>
              <a:gd name="connsiteX7" fmla="*/ 0 w 1966823"/>
              <a:gd name="connsiteY7" fmla="*/ 2717321 h 2717321"/>
              <a:gd name="connsiteX0" fmla="*/ 1966823 w 1966823"/>
              <a:gd name="connsiteY0" fmla="*/ 0 h 2717321"/>
              <a:gd name="connsiteX1" fmla="*/ 1849692 w 1966823"/>
              <a:gd name="connsiteY1" fmla="*/ 214673 h 2717321"/>
              <a:gd name="connsiteX2" fmla="*/ 1676561 w 1966823"/>
              <a:gd name="connsiteY2" fmla="*/ 454913 h 2717321"/>
              <a:gd name="connsiteX3" fmla="*/ 1316257 w 1966823"/>
              <a:gd name="connsiteY3" fmla="*/ 798182 h 2717321"/>
              <a:gd name="connsiteX4" fmla="*/ 1159119 w 1966823"/>
              <a:gd name="connsiteY4" fmla="*/ 937100 h 2717321"/>
              <a:gd name="connsiteX5" fmla="*/ 1062629 w 1966823"/>
              <a:gd name="connsiteY5" fmla="*/ 1042979 h 2717321"/>
              <a:gd name="connsiteX6" fmla="*/ 112144 w 1966823"/>
              <a:gd name="connsiteY6" fmla="*/ 2587924 h 2717321"/>
              <a:gd name="connsiteX7" fmla="*/ 0 w 1966823"/>
              <a:gd name="connsiteY7" fmla="*/ 2717321 h 2717321"/>
              <a:gd name="connsiteX0" fmla="*/ 1966823 w 1966823"/>
              <a:gd name="connsiteY0" fmla="*/ 0 h 2717321"/>
              <a:gd name="connsiteX1" fmla="*/ 1849692 w 1966823"/>
              <a:gd name="connsiteY1" fmla="*/ 214673 h 2717321"/>
              <a:gd name="connsiteX2" fmla="*/ 1686788 w 1966823"/>
              <a:gd name="connsiteY2" fmla="*/ 461732 h 2717321"/>
              <a:gd name="connsiteX3" fmla="*/ 1316257 w 1966823"/>
              <a:gd name="connsiteY3" fmla="*/ 798182 h 2717321"/>
              <a:gd name="connsiteX4" fmla="*/ 1159119 w 1966823"/>
              <a:gd name="connsiteY4" fmla="*/ 937100 h 2717321"/>
              <a:gd name="connsiteX5" fmla="*/ 1062629 w 1966823"/>
              <a:gd name="connsiteY5" fmla="*/ 1042979 h 2717321"/>
              <a:gd name="connsiteX6" fmla="*/ 112144 w 1966823"/>
              <a:gd name="connsiteY6" fmla="*/ 2587924 h 2717321"/>
              <a:gd name="connsiteX7" fmla="*/ 0 w 1966823"/>
              <a:gd name="connsiteY7" fmla="*/ 2717321 h 271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6823" h="2717321">
                <a:moveTo>
                  <a:pt x="1966823" y="0"/>
                </a:moveTo>
                <a:lnTo>
                  <a:pt x="1849692" y="214673"/>
                </a:lnTo>
                <a:lnTo>
                  <a:pt x="1686788" y="461732"/>
                </a:lnTo>
                <a:lnTo>
                  <a:pt x="1316257" y="798182"/>
                </a:lnTo>
                <a:lnTo>
                  <a:pt x="1159119" y="937100"/>
                </a:lnTo>
                <a:lnTo>
                  <a:pt x="1062629" y="1042979"/>
                </a:lnTo>
                <a:lnTo>
                  <a:pt x="112144" y="2587924"/>
                </a:lnTo>
                <a:lnTo>
                  <a:pt x="0" y="2717321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02600" y="5652377"/>
            <a:ext cx="290640" cy="290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689377" y="303407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884761" y="228586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29546" y="5443906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2-1.1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125422" y="331875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1-3.1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80689" y="4508029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1-3.2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013421" y="352870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1-3.2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42849" y="171015"/>
            <a:ext cx="70320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桑名・九華公園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29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㎞・昼食 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3910037" y="81238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84771" y="795873"/>
            <a:ext cx="733658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在宅総合ステーション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いがまち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755923" y="1159151"/>
            <a:ext cx="574961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消防署本部前</a:t>
            </a:r>
            <a:endParaRPr kumimoji="1" lang="ja-JP" altLang="en-US" sz="7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194076" y="109974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098615" y="1223332"/>
            <a:ext cx="56053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伝馬公園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29.8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55470" y="174796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322729" y="2187158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町屋橋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2091828" y="217162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901775" y="2067121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真光寺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791735" y="267295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38226" y="2783813"/>
            <a:ext cx="42107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伊勢朝日駅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061516" y="2875606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浄泉坊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760829" y="376741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832033" y="3874738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朝明橋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24865" y="5117475"/>
            <a:ext cx="42107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富田一里塚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256392" y="4697018"/>
            <a:ext cx="113550" cy="1135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47107" y="4594958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三光寺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07780" y="541968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04744" y="5311663"/>
            <a:ext cx="42107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近鉄富田駅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111641" y="6105688"/>
            <a:ext cx="113550" cy="1135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31877" y="6131587"/>
            <a:ext cx="34412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證圓寺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20526" y="6031314"/>
            <a:ext cx="111998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力石が正面に見える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T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字路を左折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469057" y="914235"/>
            <a:ext cx="252757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40.4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795636" y="1221349"/>
            <a:ext cx="477178" cy="20005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向いに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レッドバロン</a:t>
            </a:r>
            <a:endParaRPr kumimoji="1" lang="ja-JP" altLang="en-US" sz="7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7271309" y="1500965"/>
            <a:ext cx="64860" cy="648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846065" y="1439185"/>
            <a:ext cx="382600" cy="230832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三ツ谷町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笹井屋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853279" y="2999543"/>
            <a:ext cx="494810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諏訪栄町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左側の歩道へ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978748" y="4156379"/>
            <a:ext cx="498016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中央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緑地公園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46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5879305" y="4227703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133347" y="5610922"/>
            <a:ext cx="544504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日永の追分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876994" y="5389918"/>
            <a:ext cx="1041435" cy="67710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近鉄：追分駅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１日目：～</a:t>
            </a:r>
            <a:r>
              <a:rPr lang="en-US" altLang="ja-JP" sz="1100" dirty="0" smtClean="0">
                <a:latin typeface="ＭＳ Ｐ明朝" pitchFamily="18" charset="-128"/>
                <a:ea typeface="ＭＳ Ｐ明朝" pitchFamily="18" charset="-128"/>
              </a:rPr>
              <a:t>1730</a:t>
            </a:r>
          </a:p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２日目：受付</a:t>
            </a:r>
            <a:r>
              <a:rPr kumimoji="1" lang="en-US" altLang="ja-JP" sz="1100" dirty="0" smtClean="0">
                <a:latin typeface="ＭＳ Ｐ明朝" pitchFamily="18" charset="-128"/>
                <a:ea typeface="ＭＳ Ｐ明朝" pitchFamily="18" charset="-128"/>
              </a:rPr>
              <a:t>0730</a:t>
            </a: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　スタート</a:t>
            </a:r>
            <a:r>
              <a:rPr lang="en-US" altLang="ja-JP" sz="1100" dirty="0" smtClean="0">
                <a:latin typeface="ＭＳ Ｐ明朝" pitchFamily="18" charset="-128"/>
                <a:ea typeface="ＭＳ Ｐ明朝" pitchFamily="18" charset="-128"/>
              </a:rPr>
              <a:t>0800</a:t>
            </a:r>
            <a:endParaRPr kumimoji="1" lang="ja-JP" altLang="en-US" sz="11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4" name="下矢印 103"/>
          <p:cNvSpPr>
            <a:spLocks noChangeAspect="1"/>
          </p:cNvSpPr>
          <p:nvPr/>
        </p:nvSpPr>
        <p:spPr>
          <a:xfrm>
            <a:off x="4130842" y="159105"/>
            <a:ext cx="170840" cy="138520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下矢印 104"/>
          <p:cNvSpPr>
            <a:spLocks noChangeAspect="1"/>
          </p:cNvSpPr>
          <p:nvPr/>
        </p:nvSpPr>
        <p:spPr>
          <a:xfrm>
            <a:off x="154208" y="6413963"/>
            <a:ext cx="170840" cy="13852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>
            <a:spLocks noChangeAspect="1"/>
          </p:cNvSpPr>
          <p:nvPr/>
        </p:nvSpPr>
        <p:spPr>
          <a:xfrm>
            <a:off x="8620649" y="159105"/>
            <a:ext cx="170840" cy="13852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>
            <a:spLocks noChangeAspect="1"/>
          </p:cNvSpPr>
          <p:nvPr/>
        </p:nvSpPr>
        <p:spPr>
          <a:xfrm>
            <a:off x="5086339" y="6535993"/>
            <a:ext cx="170840" cy="13852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67"/>
          <p:cNvGrpSpPr/>
          <p:nvPr/>
        </p:nvGrpSpPr>
        <p:grpSpPr>
          <a:xfrm>
            <a:off x="5996224" y="6380464"/>
            <a:ext cx="2471570" cy="193566"/>
            <a:chOff x="2081771" y="6493480"/>
            <a:chExt cx="2471570" cy="193566"/>
          </a:xfrm>
        </p:grpSpPr>
        <p:grpSp>
          <p:nvGrpSpPr>
            <p:cNvPr id="3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160" name="正方形/長方形 159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正方形/長方形 160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正方形/長方形 161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109" name="直線コネクタ 108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コネクタ 115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116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コネクタ 135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4" name="テキスト ボックス 163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sp>
        <p:nvSpPr>
          <p:cNvPr id="169" name="円/楕円 168"/>
          <p:cNvSpPr/>
          <p:nvPr/>
        </p:nvSpPr>
        <p:spPr>
          <a:xfrm>
            <a:off x="3651276" y="1125352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火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2934350" y="986512"/>
            <a:ext cx="19024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掛樋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2773080" y="1146519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矢田町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070821" y="5783324"/>
            <a:ext cx="427484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←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47.7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011914" y="842834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←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40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264151" y="1357950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1301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217463" y="857228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1429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4403634" y="5507918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1620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193634" y="475518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⑩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7614604" y="125974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⑫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000156" y="560621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⑬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2648140" y="928975"/>
            <a:ext cx="647321" cy="2434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4" name="図 133" descr="図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985" y="378591"/>
            <a:ext cx="2048256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9" name="テキスト ボックス 158"/>
          <p:cNvSpPr txBox="1"/>
          <p:nvPr/>
        </p:nvSpPr>
        <p:spPr>
          <a:xfrm>
            <a:off x="1611869" y="444006"/>
            <a:ext cx="267184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掛樋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259509" y="442323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⑧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654161" y="83783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⑧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3085072" y="820265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↓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30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72" name="図 171" descr="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55" y="1194384"/>
            <a:ext cx="1146048" cy="1450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3" name="正方形/長方形 172"/>
          <p:cNvSpPr/>
          <p:nvPr/>
        </p:nvSpPr>
        <p:spPr>
          <a:xfrm>
            <a:off x="881301" y="3016279"/>
            <a:ext cx="331004" cy="3351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383210" y="2231899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⑨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5" name="フリーフォーム 174"/>
          <p:cNvSpPr/>
          <p:nvPr/>
        </p:nvSpPr>
        <p:spPr>
          <a:xfrm>
            <a:off x="542020" y="1477113"/>
            <a:ext cx="761310" cy="1166791"/>
          </a:xfrm>
          <a:custGeom>
            <a:avLst/>
            <a:gdLst>
              <a:gd name="connsiteX0" fmla="*/ 761310 w 761310"/>
              <a:gd name="connsiteY0" fmla="*/ 0 h 1166791"/>
              <a:gd name="connsiteX1" fmla="*/ 8275 w 761310"/>
              <a:gd name="connsiteY1" fmla="*/ 753036 h 1166791"/>
              <a:gd name="connsiteX2" fmla="*/ 0 w 761310"/>
              <a:gd name="connsiteY2" fmla="*/ 794411 h 1166791"/>
              <a:gd name="connsiteX3" fmla="*/ 28963 w 761310"/>
              <a:gd name="connsiteY3" fmla="*/ 856475 h 1166791"/>
              <a:gd name="connsiteX4" fmla="*/ 103439 w 761310"/>
              <a:gd name="connsiteY4" fmla="*/ 968189 h 1166791"/>
              <a:gd name="connsiteX5" fmla="*/ 103439 w 761310"/>
              <a:gd name="connsiteY5" fmla="*/ 1021977 h 1166791"/>
              <a:gd name="connsiteX6" fmla="*/ 70338 w 761310"/>
              <a:gd name="connsiteY6" fmla="*/ 1166791 h 116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310" h="1166791">
                <a:moveTo>
                  <a:pt x="761310" y="0"/>
                </a:moveTo>
                <a:lnTo>
                  <a:pt x="8275" y="753036"/>
                </a:lnTo>
                <a:lnTo>
                  <a:pt x="0" y="794411"/>
                </a:lnTo>
                <a:lnTo>
                  <a:pt x="28963" y="856475"/>
                </a:lnTo>
                <a:lnTo>
                  <a:pt x="103439" y="968189"/>
                </a:lnTo>
                <a:lnTo>
                  <a:pt x="103439" y="1021977"/>
                </a:lnTo>
                <a:lnTo>
                  <a:pt x="70338" y="1166791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6" name="直線コネクタ 175"/>
          <p:cNvCxnSpPr>
            <a:stCxn id="172" idx="2"/>
          </p:cNvCxnSpPr>
          <p:nvPr/>
        </p:nvCxnSpPr>
        <p:spPr>
          <a:xfrm>
            <a:off x="744279" y="2645232"/>
            <a:ext cx="211497" cy="375184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図 177" descr="図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3612" y="5096114"/>
            <a:ext cx="2749296" cy="1322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2" name="テキスト ボックス 71"/>
          <p:cNvSpPr txBox="1"/>
          <p:nvPr/>
        </p:nvSpPr>
        <p:spPr>
          <a:xfrm>
            <a:off x="3618371" y="5385730"/>
            <a:ext cx="498016" cy="415498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pPr algn="ctr"/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電柱標識</a:t>
            </a:r>
            <a:endParaRPr kumimoji="1"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  <a:p>
            <a:pPr algn="ctr"/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右折 →</a:t>
            </a:r>
            <a:endParaRPr kumimoji="1"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  <a:p>
            <a:pPr algn="ctr"/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東海道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63745" y="5665621"/>
            <a:ext cx="642287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（突当たり 正泉寺）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680314" y="5558065"/>
            <a:ext cx="55068" cy="550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906590" y="5384322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⑪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3213649" y="557539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⑪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0" name="フリーフォーム 179"/>
          <p:cNvSpPr/>
          <p:nvPr/>
        </p:nvSpPr>
        <p:spPr>
          <a:xfrm>
            <a:off x="2093077" y="5105840"/>
            <a:ext cx="1109966" cy="1173392"/>
          </a:xfrm>
          <a:custGeom>
            <a:avLst/>
            <a:gdLst>
              <a:gd name="connsiteX0" fmla="*/ 1030682 w 1437670"/>
              <a:gd name="connsiteY0" fmla="*/ 0 h 1173392"/>
              <a:gd name="connsiteX1" fmla="*/ 1437670 w 1437670"/>
              <a:gd name="connsiteY1" fmla="*/ 369989 h 1173392"/>
              <a:gd name="connsiteX2" fmla="*/ 1411242 w 1437670"/>
              <a:gd name="connsiteY2" fmla="*/ 512699 h 1173392"/>
              <a:gd name="connsiteX3" fmla="*/ 327704 w 1437670"/>
              <a:gd name="connsiteY3" fmla="*/ 1173392 h 1173392"/>
              <a:gd name="connsiteX4" fmla="*/ 0 w 1437670"/>
              <a:gd name="connsiteY4" fmla="*/ 819261 h 1173392"/>
              <a:gd name="connsiteX0" fmla="*/ 702978 w 1109966"/>
              <a:gd name="connsiteY0" fmla="*/ 0 h 1173392"/>
              <a:gd name="connsiteX1" fmla="*/ 1109966 w 1109966"/>
              <a:gd name="connsiteY1" fmla="*/ 369989 h 1173392"/>
              <a:gd name="connsiteX2" fmla="*/ 1083538 w 1109966"/>
              <a:gd name="connsiteY2" fmla="*/ 512699 h 1173392"/>
              <a:gd name="connsiteX3" fmla="*/ 0 w 1109966"/>
              <a:gd name="connsiteY3" fmla="*/ 1173392 h 1173392"/>
              <a:gd name="connsiteX0" fmla="*/ 702978 w 1109966"/>
              <a:gd name="connsiteY0" fmla="*/ 0 h 1173392"/>
              <a:gd name="connsiteX1" fmla="*/ 1109966 w 1109966"/>
              <a:gd name="connsiteY1" fmla="*/ 369989 h 1173392"/>
              <a:gd name="connsiteX2" fmla="*/ 1038659 w 1109966"/>
              <a:gd name="connsiteY2" fmla="*/ 512699 h 1173392"/>
              <a:gd name="connsiteX3" fmla="*/ 0 w 1109966"/>
              <a:gd name="connsiteY3" fmla="*/ 1173392 h 11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66" h="1173392">
                <a:moveTo>
                  <a:pt x="702978" y="0"/>
                </a:moveTo>
                <a:lnTo>
                  <a:pt x="1109966" y="369989"/>
                </a:lnTo>
                <a:lnTo>
                  <a:pt x="1038659" y="512699"/>
                </a:lnTo>
                <a:lnTo>
                  <a:pt x="0" y="117339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3276846" y="6061441"/>
            <a:ext cx="873119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（正面突当たり 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正泉寺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）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2" name="正方形/長方形 181"/>
          <p:cNvSpPr/>
          <p:nvPr/>
        </p:nvSpPr>
        <p:spPr>
          <a:xfrm>
            <a:off x="494440" y="5411337"/>
            <a:ext cx="256188" cy="2396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3" name="直線コネクタ 182"/>
          <p:cNvCxnSpPr>
            <a:stCxn id="178" idx="1"/>
            <a:endCxn id="182" idx="3"/>
          </p:cNvCxnSpPr>
          <p:nvPr/>
        </p:nvCxnSpPr>
        <p:spPr>
          <a:xfrm flipH="1" flipV="1">
            <a:off x="750628" y="5531145"/>
            <a:ext cx="702984" cy="226385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円/楕円 146"/>
          <p:cNvSpPr/>
          <p:nvPr/>
        </p:nvSpPr>
        <p:spPr>
          <a:xfrm flipH="1" flipV="1">
            <a:off x="3129885" y="1030676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579807" y="686216"/>
            <a:ext cx="267184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柳原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5" name="円/楕円 134"/>
          <p:cNvSpPr/>
          <p:nvPr/>
        </p:nvSpPr>
        <p:spPr>
          <a:xfrm flipH="1" flipV="1">
            <a:off x="3833270" y="76173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/>
          <p:nvPr/>
        </p:nvSpPr>
        <p:spPr>
          <a:xfrm flipH="1" flipV="1">
            <a:off x="1677602" y="67899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637013" y="913345"/>
            <a:ext cx="241536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信号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7" name="正方形/長方形 186"/>
          <p:cNvSpPr/>
          <p:nvPr/>
        </p:nvSpPr>
        <p:spPr>
          <a:xfrm>
            <a:off x="2157441" y="1748414"/>
            <a:ext cx="450106" cy="5627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9" name="図 188" descr="図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600" y="1716161"/>
            <a:ext cx="1792224" cy="19872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1" name="テキスト ボックス 190"/>
          <p:cNvSpPr txBox="1"/>
          <p:nvPr/>
        </p:nvSpPr>
        <p:spPr>
          <a:xfrm>
            <a:off x="3641108" y="1810448"/>
            <a:ext cx="616639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solidFill>
                  <a:schemeClr val="bg1">
                    <a:lumMod val="50000"/>
                  </a:schemeClr>
                </a:solidFill>
                <a:latin typeface="ＭＳ Ｐ明朝" pitchFamily="18" charset="-128"/>
                <a:ea typeface="ＭＳ Ｐ明朝" pitchFamily="18" charset="-128"/>
              </a:rPr>
              <a:t>地下道を渡る</a:t>
            </a:r>
            <a:endParaRPr kumimoji="1" lang="ja-JP" altLang="en-US" sz="800" dirty="0">
              <a:solidFill>
                <a:schemeClr val="bg1">
                  <a:lumMod val="50000"/>
                </a:schemeClr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2" name="円/楕円 191"/>
          <p:cNvSpPr/>
          <p:nvPr/>
        </p:nvSpPr>
        <p:spPr>
          <a:xfrm rot="330010">
            <a:off x="4316075" y="1755917"/>
            <a:ext cx="124727" cy="1762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3926240" y="3079544"/>
            <a:ext cx="34412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町屋橋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3787805" y="3293278"/>
            <a:ext cx="549313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町屋橋南詰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5" name="円/楕円 194"/>
          <p:cNvSpPr/>
          <p:nvPr/>
        </p:nvSpPr>
        <p:spPr>
          <a:xfrm flipH="1" flipV="1">
            <a:off x="3481518" y="360303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 flipH="1" flipV="1">
            <a:off x="4104972" y="257581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8" name="直線コネクタ 187"/>
          <p:cNvCxnSpPr/>
          <p:nvPr/>
        </p:nvCxnSpPr>
        <p:spPr>
          <a:xfrm>
            <a:off x="2603902" y="2068304"/>
            <a:ext cx="303685" cy="68721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フリーフォーム 167"/>
          <p:cNvSpPr/>
          <p:nvPr/>
        </p:nvSpPr>
        <p:spPr>
          <a:xfrm>
            <a:off x="221810" y="650157"/>
            <a:ext cx="1923861" cy="425512"/>
          </a:xfrm>
          <a:custGeom>
            <a:avLst/>
            <a:gdLst>
              <a:gd name="connsiteX0" fmla="*/ 1923861 w 1923861"/>
              <a:gd name="connsiteY0" fmla="*/ 167489 h 425512"/>
              <a:gd name="connsiteX1" fmla="*/ 1471188 w 1923861"/>
              <a:gd name="connsiteY1" fmla="*/ 45267 h 425512"/>
              <a:gd name="connsiteX2" fmla="*/ 1380653 w 1923861"/>
              <a:gd name="connsiteY2" fmla="*/ 334978 h 425512"/>
              <a:gd name="connsiteX3" fmla="*/ 1244851 w 1923861"/>
              <a:gd name="connsiteY3" fmla="*/ 248970 h 425512"/>
              <a:gd name="connsiteX4" fmla="*/ 986828 w 1923861"/>
              <a:gd name="connsiteY4" fmla="*/ 167489 h 425512"/>
              <a:gd name="connsiteX5" fmla="*/ 543208 w 1923861"/>
              <a:gd name="connsiteY5" fmla="*/ 67901 h 425512"/>
              <a:gd name="connsiteX6" fmla="*/ 149382 w 1923861"/>
              <a:gd name="connsiteY6" fmla="*/ 0 h 425512"/>
              <a:gd name="connsiteX7" fmla="*/ 0 w 1923861"/>
              <a:gd name="connsiteY7" fmla="*/ 425512 h 4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3861" h="425512">
                <a:moveTo>
                  <a:pt x="1923861" y="167489"/>
                </a:moveTo>
                <a:lnTo>
                  <a:pt x="1471188" y="45267"/>
                </a:lnTo>
                <a:lnTo>
                  <a:pt x="1380653" y="334978"/>
                </a:lnTo>
                <a:lnTo>
                  <a:pt x="1244851" y="248970"/>
                </a:lnTo>
                <a:lnTo>
                  <a:pt x="986828" y="167489"/>
                </a:lnTo>
                <a:lnTo>
                  <a:pt x="543208" y="67901"/>
                </a:lnTo>
                <a:lnTo>
                  <a:pt x="149382" y="0"/>
                </a:lnTo>
                <a:lnTo>
                  <a:pt x="0" y="42551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/>
          <p:nvPr/>
        </p:nvSpPr>
        <p:spPr>
          <a:xfrm flipH="1" flipV="1">
            <a:off x="1028630" y="320012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 flipH="1" flipV="1">
            <a:off x="508593" y="224850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511343" y="4523366"/>
            <a:ext cx="26718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蒔田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8" name="円/楕円 197"/>
          <p:cNvSpPr/>
          <p:nvPr/>
        </p:nvSpPr>
        <p:spPr>
          <a:xfrm flipH="1" flipV="1">
            <a:off x="625601" y="551862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9" name="図 198" descr="図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463" y="3406743"/>
            <a:ext cx="1115568" cy="15118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0" name="正方形/長方形 199"/>
          <p:cNvSpPr/>
          <p:nvPr/>
        </p:nvSpPr>
        <p:spPr>
          <a:xfrm>
            <a:off x="154198" y="4698956"/>
            <a:ext cx="256188" cy="2396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1" name="直線コネクタ 200"/>
          <p:cNvCxnSpPr>
            <a:endCxn id="200" idx="3"/>
          </p:cNvCxnSpPr>
          <p:nvPr/>
        </p:nvCxnSpPr>
        <p:spPr>
          <a:xfrm flipH="1">
            <a:off x="410386" y="4433777"/>
            <a:ext cx="1120702" cy="384987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円/楕円 202"/>
          <p:cNvSpPr/>
          <p:nvPr/>
        </p:nvSpPr>
        <p:spPr>
          <a:xfrm>
            <a:off x="1719584" y="4135855"/>
            <a:ext cx="113550" cy="1135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4" name="フリーフォーム 203"/>
          <p:cNvSpPr/>
          <p:nvPr/>
        </p:nvSpPr>
        <p:spPr>
          <a:xfrm>
            <a:off x="1717086" y="3620361"/>
            <a:ext cx="475819" cy="1166791"/>
          </a:xfrm>
          <a:custGeom>
            <a:avLst/>
            <a:gdLst>
              <a:gd name="connsiteX0" fmla="*/ 570983 w 570983"/>
              <a:gd name="connsiteY0" fmla="*/ 0 h 1456420"/>
              <a:gd name="connsiteX1" fmla="*/ 384793 w 570983"/>
              <a:gd name="connsiteY1" fmla="*/ 331004 h 1456420"/>
              <a:gd name="connsiteX2" fmla="*/ 169640 w 570983"/>
              <a:gd name="connsiteY2" fmla="*/ 703385 h 1456420"/>
              <a:gd name="connsiteX3" fmla="*/ 0 w 570983"/>
              <a:gd name="connsiteY3" fmla="*/ 1021976 h 1456420"/>
              <a:gd name="connsiteX4" fmla="*/ 12413 w 570983"/>
              <a:gd name="connsiteY4" fmla="*/ 1096452 h 1456420"/>
              <a:gd name="connsiteX5" fmla="*/ 248253 w 570983"/>
              <a:gd name="connsiteY5" fmla="*/ 1352981 h 1456420"/>
              <a:gd name="connsiteX6" fmla="*/ 322729 w 570983"/>
              <a:gd name="connsiteY6" fmla="*/ 1456420 h 1456420"/>
              <a:gd name="connsiteX0" fmla="*/ 570983 w 570983"/>
              <a:gd name="connsiteY0" fmla="*/ 0 h 1352981"/>
              <a:gd name="connsiteX1" fmla="*/ 384793 w 570983"/>
              <a:gd name="connsiteY1" fmla="*/ 331004 h 1352981"/>
              <a:gd name="connsiteX2" fmla="*/ 169640 w 570983"/>
              <a:gd name="connsiteY2" fmla="*/ 703385 h 1352981"/>
              <a:gd name="connsiteX3" fmla="*/ 0 w 570983"/>
              <a:gd name="connsiteY3" fmla="*/ 1021976 h 1352981"/>
              <a:gd name="connsiteX4" fmla="*/ 12413 w 570983"/>
              <a:gd name="connsiteY4" fmla="*/ 1096452 h 1352981"/>
              <a:gd name="connsiteX5" fmla="*/ 248253 w 570983"/>
              <a:gd name="connsiteY5" fmla="*/ 1352981 h 1352981"/>
              <a:gd name="connsiteX0" fmla="*/ 475819 w 475819"/>
              <a:gd name="connsiteY0" fmla="*/ 0 h 1166791"/>
              <a:gd name="connsiteX1" fmla="*/ 384793 w 475819"/>
              <a:gd name="connsiteY1" fmla="*/ 144814 h 1166791"/>
              <a:gd name="connsiteX2" fmla="*/ 169640 w 475819"/>
              <a:gd name="connsiteY2" fmla="*/ 517195 h 1166791"/>
              <a:gd name="connsiteX3" fmla="*/ 0 w 475819"/>
              <a:gd name="connsiteY3" fmla="*/ 835786 h 1166791"/>
              <a:gd name="connsiteX4" fmla="*/ 12413 w 475819"/>
              <a:gd name="connsiteY4" fmla="*/ 910262 h 1166791"/>
              <a:gd name="connsiteX5" fmla="*/ 248253 w 475819"/>
              <a:gd name="connsiteY5" fmla="*/ 1166791 h 116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19" h="1166791">
                <a:moveTo>
                  <a:pt x="475819" y="0"/>
                </a:moveTo>
                <a:lnTo>
                  <a:pt x="384793" y="144814"/>
                </a:lnTo>
                <a:lnTo>
                  <a:pt x="169640" y="517195"/>
                </a:lnTo>
                <a:lnTo>
                  <a:pt x="0" y="835786"/>
                </a:lnTo>
                <a:lnTo>
                  <a:pt x="12413" y="910262"/>
                </a:lnTo>
                <a:lnTo>
                  <a:pt x="248253" y="1166791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 flipH="1" flipV="1">
            <a:off x="1686503" y="446621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1835225" y="4193615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三光寺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7" name="円/楕円 206"/>
          <p:cNvSpPr/>
          <p:nvPr/>
        </p:nvSpPr>
        <p:spPr>
          <a:xfrm flipH="1" flipV="1">
            <a:off x="211846" y="611443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7220777" y="1089183"/>
            <a:ext cx="344128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光明寺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7543442" y="1070352"/>
            <a:ext cx="113550" cy="1135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7186158" y="1781495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海蔵橋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59792" y="176492"/>
            <a:ext cx="538609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1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日目</a:t>
            </a:r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-2</a:t>
            </a:r>
            <a:endParaRPr kumimoji="1" lang="ja-JP" altLang="en-US" sz="12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33" name="直線コネクタ 132"/>
          <p:cNvCxnSpPr>
            <a:endCxn id="132" idx="1"/>
          </p:cNvCxnSpPr>
          <p:nvPr/>
        </p:nvCxnSpPr>
        <p:spPr>
          <a:xfrm>
            <a:off x="2241502" y="873879"/>
            <a:ext cx="406638" cy="176821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875568" y="317940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⑨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2" name="フリーフォーム 201"/>
          <p:cNvSpPr/>
          <p:nvPr/>
        </p:nvSpPr>
        <p:spPr>
          <a:xfrm>
            <a:off x="1513885" y="555138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211"/>
          <p:cNvSpPr txBox="1"/>
          <p:nvPr/>
        </p:nvSpPr>
        <p:spPr>
          <a:xfrm rot="18629429">
            <a:off x="3617213" y="2979379"/>
            <a:ext cx="38260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右歩道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1" name="フリーフォーム 210"/>
          <p:cNvSpPr/>
          <p:nvPr/>
        </p:nvSpPr>
        <p:spPr>
          <a:xfrm>
            <a:off x="4018568" y="2635583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/>
          <p:cNvSpPr/>
          <p:nvPr/>
        </p:nvSpPr>
        <p:spPr>
          <a:xfrm>
            <a:off x="303818" y="2095833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3092696" y="5211886"/>
            <a:ext cx="530076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・森本米穀店</a:t>
            </a:r>
            <a:endParaRPr kumimoji="1" lang="en-US" altLang="ja-JP" sz="7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97785" y="4397343"/>
            <a:ext cx="553886" cy="1938528"/>
          </a:xfrm>
          <a:custGeom>
            <a:avLst/>
            <a:gdLst>
              <a:gd name="connsiteX0" fmla="*/ 2377440 w 2428647"/>
              <a:gd name="connsiteY0" fmla="*/ 0 h 5266944"/>
              <a:gd name="connsiteX1" fmla="*/ 2355495 w 2428647"/>
              <a:gd name="connsiteY1" fmla="*/ 109728 h 5266944"/>
              <a:gd name="connsiteX2" fmla="*/ 2121408 w 2428647"/>
              <a:gd name="connsiteY2" fmla="*/ 548640 h 5266944"/>
              <a:gd name="connsiteX3" fmla="*/ 2099463 w 2428647"/>
              <a:gd name="connsiteY3" fmla="*/ 548640 h 5266944"/>
              <a:gd name="connsiteX4" fmla="*/ 2099463 w 2428647"/>
              <a:gd name="connsiteY4" fmla="*/ 585216 h 5266944"/>
              <a:gd name="connsiteX5" fmla="*/ 2136039 w 2428647"/>
              <a:gd name="connsiteY5" fmla="*/ 621792 h 5266944"/>
              <a:gd name="connsiteX6" fmla="*/ 2318919 w 2428647"/>
              <a:gd name="connsiteY6" fmla="*/ 892454 h 5266944"/>
              <a:gd name="connsiteX7" fmla="*/ 2304288 w 2428647"/>
              <a:gd name="connsiteY7" fmla="*/ 1002182 h 5266944"/>
              <a:gd name="connsiteX8" fmla="*/ 2318919 w 2428647"/>
              <a:gd name="connsiteY8" fmla="*/ 1170432 h 5266944"/>
              <a:gd name="connsiteX9" fmla="*/ 2428647 w 2428647"/>
              <a:gd name="connsiteY9" fmla="*/ 1280160 h 5266944"/>
              <a:gd name="connsiteX10" fmla="*/ 2377440 w 2428647"/>
              <a:gd name="connsiteY10" fmla="*/ 1331366 h 5266944"/>
              <a:gd name="connsiteX11" fmla="*/ 2318919 w 2428647"/>
              <a:gd name="connsiteY11" fmla="*/ 1367942 h 5266944"/>
              <a:gd name="connsiteX12" fmla="*/ 2157984 w 2428647"/>
              <a:gd name="connsiteY12" fmla="*/ 1682496 h 5266944"/>
              <a:gd name="connsiteX13" fmla="*/ 2062887 w 2428647"/>
              <a:gd name="connsiteY13" fmla="*/ 1792224 h 5266944"/>
              <a:gd name="connsiteX14" fmla="*/ 2099463 w 2428647"/>
              <a:gd name="connsiteY14" fmla="*/ 1850745 h 5266944"/>
              <a:gd name="connsiteX15" fmla="*/ 1828800 w 2428647"/>
              <a:gd name="connsiteY15" fmla="*/ 2121408 h 5266944"/>
              <a:gd name="connsiteX16" fmla="*/ 1792224 w 2428647"/>
              <a:gd name="connsiteY16" fmla="*/ 2245766 h 5266944"/>
              <a:gd name="connsiteX17" fmla="*/ 1755648 w 2428647"/>
              <a:gd name="connsiteY17" fmla="*/ 2377440 h 5266944"/>
              <a:gd name="connsiteX18" fmla="*/ 1623975 w 2428647"/>
              <a:gd name="connsiteY18" fmla="*/ 2487168 h 5266944"/>
              <a:gd name="connsiteX19" fmla="*/ 987552 w 2428647"/>
              <a:gd name="connsiteY19" fmla="*/ 2999232 h 5266944"/>
              <a:gd name="connsiteX20" fmla="*/ 1060704 w 2428647"/>
              <a:gd name="connsiteY20" fmla="*/ 3057753 h 5266944"/>
              <a:gd name="connsiteX21" fmla="*/ 687629 w 2428647"/>
              <a:gd name="connsiteY21" fmla="*/ 3423513 h 5266944"/>
              <a:gd name="connsiteX22" fmla="*/ 329184 w 2428647"/>
              <a:gd name="connsiteY22" fmla="*/ 4096512 h 5266944"/>
              <a:gd name="connsiteX23" fmla="*/ 321869 w 2428647"/>
              <a:gd name="connsiteY23" fmla="*/ 4330598 h 5266944"/>
              <a:gd name="connsiteX24" fmla="*/ 0 w 2428647"/>
              <a:gd name="connsiteY24" fmla="*/ 5266944 h 5266944"/>
              <a:gd name="connsiteX0" fmla="*/ 2055571 w 2106778"/>
              <a:gd name="connsiteY0" fmla="*/ 0 h 4330599"/>
              <a:gd name="connsiteX1" fmla="*/ 2033626 w 2106778"/>
              <a:gd name="connsiteY1" fmla="*/ 109728 h 4330599"/>
              <a:gd name="connsiteX2" fmla="*/ 1799539 w 2106778"/>
              <a:gd name="connsiteY2" fmla="*/ 548640 h 4330599"/>
              <a:gd name="connsiteX3" fmla="*/ 1777594 w 2106778"/>
              <a:gd name="connsiteY3" fmla="*/ 548640 h 4330599"/>
              <a:gd name="connsiteX4" fmla="*/ 1777594 w 2106778"/>
              <a:gd name="connsiteY4" fmla="*/ 585216 h 4330599"/>
              <a:gd name="connsiteX5" fmla="*/ 1814170 w 2106778"/>
              <a:gd name="connsiteY5" fmla="*/ 621792 h 4330599"/>
              <a:gd name="connsiteX6" fmla="*/ 1997050 w 2106778"/>
              <a:gd name="connsiteY6" fmla="*/ 892454 h 4330599"/>
              <a:gd name="connsiteX7" fmla="*/ 1982419 w 2106778"/>
              <a:gd name="connsiteY7" fmla="*/ 1002182 h 4330599"/>
              <a:gd name="connsiteX8" fmla="*/ 1997050 w 2106778"/>
              <a:gd name="connsiteY8" fmla="*/ 1170432 h 4330599"/>
              <a:gd name="connsiteX9" fmla="*/ 2106778 w 2106778"/>
              <a:gd name="connsiteY9" fmla="*/ 1280160 h 4330599"/>
              <a:gd name="connsiteX10" fmla="*/ 2055571 w 2106778"/>
              <a:gd name="connsiteY10" fmla="*/ 1331366 h 4330599"/>
              <a:gd name="connsiteX11" fmla="*/ 1997050 w 2106778"/>
              <a:gd name="connsiteY11" fmla="*/ 1367942 h 4330599"/>
              <a:gd name="connsiteX12" fmla="*/ 1836115 w 2106778"/>
              <a:gd name="connsiteY12" fmla="*/ 1682496 h 4330599"/>
              <a:gd name="connsiteX13" fmla="*/ 1741018 w 2106778"/>
              <a:gd name="connsiteY13" fmla="*/ 1792224 h 4330599"/>
              <a:gd name="connsiteX14" fmla="*/ 1777594 w 2106778"/>
              <a:gd name="connsiteY14" fmla="*/ 1850745 h 4330599"/>
              <a:gd name="connsiteX15" fmla="*/ 1506931 w 2106778"/>
              <a:gd name="connsiteY15" fmla="*/ 2121408 h 4330599"/>
              <a:gd name="connsiteX16" fmla="*/ 1470355 w 2106778"/>
              <a:gd name="connsiteY16" fmla="*/ 2245766 h 4330599"/>
              <a:gd name="connsiteX17" fmla="*/ 1433779 w 2106778"/>
              <a:gd name="connsiteY17" fmla="*/ 2377440 h 4330599"/>
              <a:gd name="connsiteX18" fmla="*/ 1302106 w 2106778"/>
              <a:gd name="connsiteY18" fmla="*/ 2487168 h 4330599"/>
              <a:gd name="connsiteX19" fmla="*/ 665683 w 2106778"/>
              <a:gd name="connsiteY19" fmla="*/ 2999232 h 4330599"/>
              <a:gd name="connsiteX20" fmla="*/ 738835 w 2106778"/>
              <a:gd name="connsiteY20" fmla="*/ 3057753 h 4330599"/>
              <a:gd name="connsiteX21" fmla="*/ 365760 w 2106778"/>
              <a:gd name="connsiteY21" fmla="*/ 3423513 h 4330599"/>
              <a:gd name="connsiteX22" fmla="*/ 7315 w 2106778"/>
              <a:gd name="connsiteY22" fmla="*/ 4096512 h 4330599"/>
              <a:gd name="connsiteX23" fmla="*/ 0 w 2106778"/>
              <a:gd name="connsiteY23" fmla="*/ 4330598 h 4330599"/>
              <a:gd name="connsiteX0" fmla="*/ 2048257 w 2099464"/>
              <a:gd name="connsiteY0" fmla="*/ 0 h 4096512"/>
              <a:gd name="connsiteX1" fmla="*/ 2026312 w 2099464"/>
              <a:gd name="connsiteY1" fmla="*/ 109728 h 4096512"/>
              <a:gd name="connsiteX2" fmla="*/ 1792225 w 2099464"/>
              <a:gd name="connsiteY2" fmla="*/ 548640 h 4096512"/>
              <a:gd name="connsiteX3" fmla="*/ 1770280 w 2099464"/>
              <a:gd name="connsiteY3" fmla="*/ 548640 h 4096512"/>
              <a:gd name="connsiteX4" fmla="*/ 1770280 w 2099464"/>
              <a:gd name="connsiteY4" fmla="*/ 585216 h 4096512"/>
              <a:gd name="connsiteX5" fmla="*/ 1806856 w 2099464"/>
              <a:gd name="connsiteY5" fmla="*/ 621792 h 4096512"/>
              <a:gd name="connsiteX6" fmla="*/ 1989736 w 2099464"/>
              <a:gd name="connsiteY6" fmla="*/ 892454 h 4096512"/>
              <a:gd name="connsiteX7" fmla="*/ 1975105 w 2099464"/>
              <a:gd name="connsiteY7" fmla="*/ 1002182 h 4096512"/>
              <a:gd name="connsiteX8" fmla="*/ 1989736 w 2099464"/>
              <a:gd name="connsiteY8" fmla="*/ 1170432 h 4096512"/>
              <a:gd name="connsiteX9" fmla="*/ 2099464 w 2099464"/>
              <a:gd name="connsiteY9" fmla="*/ 1280160 h 4096512"/>
              <a:gd name="connsiteX10" fmla="*/ 2048257 w 2099464"/>
              <a:gd name="connsiteY10" fmla="*/ 1331366 h 4096512"/>
              <a:gd name="connsiteX11" fmla="*/ 1989736 w 2099464"/>
              <a:gd name="connsiteY11" fmla="*/ 1367942 h 4096512"/>
              <a:gd name="connsiteX12" fmla="*/ 1828801 w 2099464"/>
              <a:gd name="connsiteY12" fmla="*/ 1682496 h 4096512"/>
              <a:gd name="connsiteX13" fmla="*/ 1733704 w 2099464"/>
              <a:gd name="connsiteY13" fmla="*/ 1792224 h 4096512"/>
              <a:gd name="connsiteX14" fmla="*/ 1770280 w 2099464"/>
              <a:gd name="connsiteY14" fmla="*/ 1850745 h 4096512"/>
              <a:gd name="connsiteX15" fmla="*/ 1499617 w 2099464"/>
              <a:gd name="connsiteY15" fmla="*/ 2121408 h 4096512"/>
              <a:gd name="connsiteX16" fmla="*/ 1463041 w 2099464"/>
              <a:gd name="connsiteY16" fmla="*/ 2245766 h 4096512"/>
              <a:gd name="connsiteX17" fmla="*/ 1426465 w 2099464"/>
              <a:gd name="connsiteY17" fmla="*/ 2377440 h 4096512"/>
              <a:gd name="connsiteX18" fmla="*/ 1294792 w 2099464"/>
              <a:gd name="connsiteY18" fmla="*/ 2487168 h 4096512"/>
              <a:gd name="connsiteX19" fmla="*/ 658369 w 2099464"/>
              <a:gd name="connsiteY19" fmla="*/ 2999232 h 4096512"/>
              <a:gd name="connsiteX20" fmla="*/ 731521 w 2099464"/>
              <a:gd name="connsiteY20" fmla="*/ 3057753 h 4096512"/>
              <a:gd name="connsiteX21" fmla="*/ 358446 w 2099464"/>
              <a:gd name="connsiteY21" fmla="*/ 3423513 h 4096512"/>
              <a:gd name="connsiteX22" fmla="*/ 1 w 2099464"/>
              <a:gd name="connsiteY22" fmla="*/ 4096512 h 4096512"/>
              <a:gd name="connsiteX0" fmla="*/ 1689811 w 1741018"/>
              <a:gd name="connsiteY0" fmla="*/ 0 h 3423513"/>
              <a:gd name="connsiteX1" fmla="*/ 1667866 w 1741018"/>
              <a:gd name="connsiteY1" fmla="*/ 109728 h 3423513"/>
              <a:gd name="connsiteX2" fmla="*/ 1433779 w 1741018"/>
              <a:gd name="connsiteY2" fmla="*/ 548640 h 3423513"/>
              <a:gd name="connsiteX3" fmla="*/ 1411834 w 1741018"/>
              <a:gd name="connsiteY3" fmla="*/ 548640 h 3423513"/>
              <a:gd name="connsiteX4" fmla="*/ 1411834 w 1741018"/>
              <a:gd name="connsiteY4" fmla="*/ 585216 h 3423513"/>
              <a:gd name="connsiteX5" fmla="*/ 1448410 w 1741018"/>
              <a:gd name="connsiteY5" fmla="*/ 621792 h 3423513"/>
              <a:gd name="connsiteX6" fmla="*/ 1631290 w 1741018"/>
              <a:gd name="connsiteY6" fmla="*/ 892454 h 3423513"/>
              <a:gd name="connsiteX7" fmla="*/ 1616659 w 1741018"/>
              <a:gd name="connsiteY7" fmla="*/ 1002182 h 3423513"/>
              <a:gd name="connsiteX8" fmla="*/ 1631290 w 1741018"/>
              <a:gd name="connsiteY8" fmla="*/ 1170432 h 3423513"/>
              <a:gd name="connsiteX9" fmla="*/ 1741018 w 1741018"/>
              <a:gd name="connsiteY9" fmla="*/ 1280160 h 3423513"/>
              <a:gd name="connsiteX10" fmla="*/ 1689811 w 1741018"/>
              <a:gd name="connsiteY10" fmla="*/ 1331366 h 3423513"/>
              <a:gd name="connsiteX11" fmla="*/ 1631290 w 1741018"/>
              <a:gd name="connsiteY11" fmla="*/ 1367942 h 3423513"/>
              <a:gd name="connsiteX12" fmla="*/ 1470355 w 1741018"/>
              <a:gd name="connsiteY12" fmla="*/ 1682496 h 3423513"/>
              <a:gd name="connsiteX13" fmla="*/ 1375258 w 1741018"/>
              <a:gd name="connsiteY13" fmla="*/ 1792224 h 3423513"/>
              <a:gd name="connsiteX14" fmla="*/ 1411834 w 1741018"/>
              <a:gd name="connsiteY14" fmla="*/ 1850745 h 3423513"/>
              <a:gd name="connsiteX15" fmla="*/ 1141171 w 1741018"/>
              <a:gd name="connsiteY15" fmla="*/ 2121408 h 3423513"/>
              <a:gd name="connsiteX16" fmla="*/ 1104595 w 1741018"/>
              <a:gd name="connsiteY16" fmla="*/ 2245766 h 3423513"/>
              <a:gd name="connsiteX17" fmla="*/ 1068019 w 1741018"/>
              <a:gd name="connsiteY17" fmla="*/ 2377440 h 3423513"/>
              <a:gd name="connsiteX18" fmla="*/ 936346 w 1741018"/>
              <a:gd name="connsiteY18" fmla="*/ 2487168 h 3423513"/>
              <a:gd name="connsiteX19" fmla="*/ 299923 w 1741018"/>
              <a:gd name="connsiteY19" fmla="*/ 2999232 h 3423513"/>
              <a:gd name="connsiteX20" fmla="*/ 373075 w 1741018"/>
              <a:gd name="connsiteY20" fmla="*/ 3057753 h 3423513"/>
              <a:gd name="connsiteX21" fmla="*/ 0 w 1741018"/>
              <a:gd name="connsiteY21" fmla="*/ 3423513 h 3423513"/>
              <a:gd name="connsiteX0" fmla="*/ 1389888 w 1441095"/>
              <a:gd name="connsiteY0" fmla="*/ 0 h 3057753"/>
              <a:gd name="connsiteX1" fmla="*/ 1367943 w 1441095"/>
              <a:gd name="connsiteY1" fmla="*/ 109728 h 3057753"/>
              <a:gd name="connsiteX2" fmla="*/ 1133856 w 1441095"/>
              <a:gd name="connsiteY2" fmla="*/ 548640 h 3057753"/>
              <a:gd name="connsiteX3" fmla="*/ 1111911 w 1441095"/>
              <a:gd name="connsiteY3" fmla="*/ 548640 h 3057753"/>
              <a:gd name="connsiteX4" fmla="*/ 1111911 w 1441095"/>
              <a:gd name="connsiteY4" fmla="*/ 585216 h 3057753"/>
              <a:gd name="connsiteX5" fmla="*/ 1148487 w 1441095"/>
              <a:gd name="connsiteY5" fmla="*/ 621792 h 3057753"/>
              <a:gd name="connsiteX6" fmla="*/ 1331367 w 1441095"/>
              <a:gd name="connsiteY6" fmla="*/ 892454 h 3057753"/>
              <a:gd name="connsiteX7" fmla="*/ 1316736 w 1441095"/>
              <a:gd name="connsiteY7" fmla="*/ 1002182 h 3057753"/>
              <a:gd name="connsiteX8" fmla="*/ 1331367 w 1441095"/>
              <a:gd name="connsiteY8" fmla="*/ 1170432 h 3057753"/>
              <a:gd name="connsiteX9" fmla="*/ 1441095 w 1441095"/>
              <a:gd name="connsiteY9" fmla="*/ 1280160 h 3057753"/>
              <a:gd name="connsiteX10" fmla="*/ 1389888 w 1441095"/>
              <a:gd name="connsiteY10" fmla="*/ 1331366 h 3057753"/>
              <a:gd name="connsiteX11" fmla="*/ 1331367 w 1441095"/>
              <a:gd name="connsiteY11" fmla="*/ 1367942 h 3057753"/>
              <a:gd name="connsiteX12" fmla="*/ 1170432 w 1441095"/>
              <a:gd name="connsiteY12" fmla="*/ 1682496 h 3057753"/>
              <a:gd name="connsiteX13" fmla="*/ 1075335 w 1441095"/>
              <a:gd name="connsiteY13" fmla="*/ 1792224 h 3057753"/>
              <a:gd name="connsiteX14" fmla="*/ 1111911 w 1441095"/>
              <a:gd name="connsiteY14" fmla="*/ 1850745 h 3057753"/>
              <a:gd name="connsiteX15" fmla="*/ 841248 w 1441095"/>
              <a:gd name="connsiteY15" fmla="*/ 2121408 h 3057753"/>
              <a:gd name="connsiteX16" fmla="*/ 804672 w 1441095"/>
              <a:gd name="connsiteY16" fmla="*/ 2245766 h 3057753"/>
              <a:gd name="connsiteX17" fmla="*/ 768096 w 1441095"/>
              <a:gd name="connsiteY17" fmla="*/ 2377440 h 3057753"/>
              <a:gd name="connsiteX18" fmla="*/ 636423 w 1441095"/>
              <a:gd name="connsiteY18" fmla="*/ 2487168 h 3057753"/>
              <a:gd name="connsiteX19" fmla="*/ 0 w 1441095"/>
              <a:gd name="connsiteY19" fmla="*/ 2999232 h 3057753"/>
              <a:gd name="connsiteX20" fmla="*/ 73152 w 1441095"/>
              <a:gd name="connsiteY20" fmla="*/ 3057753 h 3057753"/>
              <a:gd name="connsiteX0" fmla="*/ 1389888 w 1441095"/>
              <a:gd name="connsiteY0" fmla="*/ 0 h 2999232"/>
              <a:gd name="connsiteX1" fmla="*/ 1367943 w 1441095"/>
              <a:gd name="connsiteY1" fmla="*/ 109728 h 2999232"/>
              <a:gd name="connsiteX2" fmla="*/ 1133856 w 1441095"/>
              <a:gd name="connsiteY2" fmla="*/ 548640 h 2999232"/>
              <a:gd name="connsiteX3" fmla="*/ 1111911 w 1441095"/>
              <a:gd name="connsiteY3" fmla="*/ 548640 h 2999232"/>
              <a:gd name="connsiteX4" fmla="*/ 1111911 w 1441095"/>
              <a:gd name="connsiteY4" fmla="*/ 585216 h 2999232"/>
              <a:gd name="connsiteX5" fmla="*/ 1148487 w 1441095"/>
              <a:gd name="connsiteY5" fmla="*/ 621792 h 2999232"/>
              <a:gd name="connsiteX6" fmla="*/ 1331367 w 1441095"/>
              <a:gd name="connsiteY6" fmla="*/ 892454 h 2999232"/>
              <a:gd name="connsiteX7" fmla="*/ 1316736 w 1441095"/>
              <a:gd name="connsiteY7" fmla="*/ 1002182 h 2999232"/>
              <a:gd name="connsiteX8" fmla="*/ 1331367 w 1441095"/>
              <a:gd name="connsiteY8" fmla="*/ 1170432 h 2999232"/>
              <a:gd name="connsiteX9" fmla="*/ 1441095 w 1441095"/>
              <a:gd name="connsiteY9" fmla="*/ 1280160 h 2999232"/>
              <a:gd name="connsiteX10" fmla="*/ 1389888 w 1441095"/>
              <a:gd name="connsiteY10" fmla="*/ 1331366 h 2999232"/>
              <a:gd name="connsiteX11" fmla="*/ 1331367 w 1441095"/>
              <a:gd name="connsiteY11" fmla="*/ 1367942 h 2999232"/>
              <a:gd name="connsiteX12" fmla="*/ 1170432 w 1441095"/>
              <a:gd name="connsiteY12" fmla="*/ 1682496 h 2999232"/>
              <a:gd name="connsiteX13" fmla="*/ 1075335 w 1441095"/>
              <a:gd name="connsiteY13" fmla="*/ 1792224 h 2999232"/>
              <a:gd name="connsiteX14" fmla="*/ 1111911 w 1441095"/>
              <a:gd name="connsiteY14" fmla="*/ 1850745 h 2999232"/>
              <a:gd name="connsiteX15" fmla="*/ 841248 w 1441095"/>
              <a:gd name="connsiteY15" fmla="*/ 2121408 h 2999232"/>
              <a:gd name="connsiteX16" fmla="*/ 804672 w 1441095"/>
              <a:gd name="connsiteY16" fmla="*/ 2245766 h 2999232"/>
              <a:gd name="connsiteX17" fmla="*/ 768096 w 1441095"/>
              <a:gd name="connsiteY17" fmla="*/ 2377440 h 2999232"/>
              <a:gd name="connsiteX18" fmla="*/ 636423 w 1441095"/>
              <a:gd name="connsiteY18" fmla="*/ 2487168 h 2999232"/>
              <a:gd name="connsiteX19" fmla="*/ 0 w 1441095"/>
              <a:gd name="connsiteY19" fmla="*/ 2999232 h 2999232"/>
              <a:gd name="connsiteX0" fmla="*/ 753466 w 804673"/>
              <a:gd name="connsiteY0" fmla="*/ 0 h 2487168"/>
              <a:gd name="connsiteX1" fmla="*/ 731521 w 804673"/>
              <a:gd name="connsiteY1" fmla="*/ 109728 h 2487168"/>
              <a:gd name="connsiteX2" fmla="*/ 497434 w 804673"/>
              <a:gd name="connsiteY2" fmla="*/ 548640 h 2487168"/>
              <a:gd name="connsiteX3" fmla="*/ 475489 w 804673"/>
              <a:gd name="connsiteY3" fmla="*/ 548640 h 2487168"/>
              <a:gd name="connsiteX4" fmla="*/ 475489 w 804673"/>
              <a:gd name="connsiteY4" fmla="*/ 585216 h 2487168"/>
              <a:gd name="connsiteX5" fmla="*/ 512065 w 804673"/>
              <a:gd name="connsiteY5" fmla="*/ 621792 h 2487168"/>
              <a:gd name="connsiteX6" fmla="*/ 694945 w 804673"/>
              <a:gd name="connsiteY6" fmla="*/ 892454 h 2487168"/>
              <a:gd name="connsiteX7" fmla="*/ 680314 w 804673"/>
              <a:gd name="connsiteY7" fmla="*/ 1002182 h 2487168"/>
              <a:gd name="connsiteX8" fmla="*/ 694945 w 804673"/>
              <a:gd name="connsiteY8" fmla="*/ 1170432 h 2487168"/>
              <a:gd name="connsiteX9" fmla="*/ 804673 w 804673"/>
              <a:gd name="connsiteY9" fmla="*/ 1280160 h 2487168"/>
              <a:gd name="connsiteX10" fmla="*/ 753466 w 804673"/>
              <a:gd name="connsiteY10" fmla="*/ 1331366 h 2487168"/>
              <a:gd name="connsiteX11" fmla="*/ 694945 w 804673"/>
              <a:gd name="connsiteY11" fmla="*/ 1367942 h 2487168"/>
              <a:gd name="connsiteX12" fmla="*/ 534010 w 804673"/>
              <a:gd name="connsiteY12" fmla="*/ 1682496 h 2487168"/>
              <a:gd name="connsiteX13" fmla="*/ 438913 w 804673"/>
              <a:gd name="connsiteY13" fmla="*/ 1792224 h 2487168"/>
              <a:gd name="connsiteX14" fmla="*/ 475489 w 804673"/>
              <a:gd name="connsiteY14" fmla="*/ 1850745 h 2487168"/>
              <a:gd name="connsiteX15" fmla="*/ 204826 w 804673"/>
              <a:gd name="connsiteY15" fmla="*/ 2121408 h 2487168"/>
              <a:gd name="connsiteX16" fmla="*/ 168250 w 804673"/>
              <a:gd name="connsiteY16" fmla="*/ 2245766 h 2487168"/>
              <a:gd name="connsiteX17" fmla="*/ 131674 w 804673"/>
              <a:gd name="connsiteY17" fmla="*/ 2377440 h 2487168"/>
              <a:gd name="connsiteX18" fmla="*/ 1 w 804673"/>
              <a:gd name="connsiteY18" fmla="*/ 2487168 h 2487168"/>
              <a:gd name="connsiteX0" fmla="*/ 621793 w 673000"/>
              <a:gd name="connsiteY0" fmla="*/ 0 h 2377440"/>
              <a:gd name="connsiteX1" fmla="*/ 599848 w 673000"/>
              <a:gd name="connsiteY1" fmla="*/ 109728 h 2377440"/>
              <a:gd name="connsiteX2" fmla="*/ 365761 w 673000"/>
              <a:gd name="connsiteY2" fmla="*/ 548640 h 2377440"/>
              <a:gd name="connsiteX3" fmla="*/ 343816 w 673000"/>
              <a:gd name="connsiteY3" fmla="*/ 548640 h 2377440"/>
              <a:gd name="connsiteX4" fmla="*/ 343816 w 673000"/>
              <a:gd name="connsiteY4" fmla="*/ 585216 h 2377440"/>
              <a:gd name="connsiteX5" fmla="*/ 380392 w 673000"/>
              <a:gd name="connsiteY5" fmla="*/ 621792 h 2377440"/>
              <a:gd name="connsiteX6" fmla="*/ 563272 w 673000"/>
              <a:gd name="connsiteY6" fmla="*/ 892454 h 2377440"/>
              <a:gd name="connsiteX7" fmla="*/ 548641 w 673000"/>
              <a:gd name="connsiteY7" fmla="*/ 1002182 h 2377440"/>
              <a:gd name="connsiteX8" fmla="*/ 563272 w 673000"/>
              <a:gd name="connsiteY8" fmla="*/ 1170432 h 2377440"/>
              <a:gd name="connsiteX9" fmla="*/ 673000 w 673000"/>
              <a:gd name="connsiteY9" fmla="*/ 1280160 h 2377440"/>
              <a:gd name="connsiteX10" fmla="*/ 621793 w 673000"/>
              <a:gd name="connsiteY10" fmla="*/ 1331366 h 2377440"/>
              <a:gd name="connsiteX11" fmla="*/ 563272 w 673000"/>
              <a:gd name="connsiteY11" fmla="*/ 1367942 h 2377440"/>
              <a:gd name="connsiteX12" fmla="*/ 402337 w 673000"/>
              <a:gd name="connsiteY12" fmla="*/ 1682496 h 2377440"/>
              <a:gd name="connsiteX13" fmla="*/ 307240 w 673000"/>
              <a:gd name="connsiteY13" fmla="*/ 1792224 h 2377440"/>
              <a:gd name="connsiteX14" fmla="*/ 343816 w 673000"/>
              <a:gd name="connsiteY14" fmla="*/ 1850745 h 2377440"/>
              <a:gd name="connsiteX15" fmla="*/ 73153 w 673000"/>
              <a:gd name="connsiteY15" fmla="*/ 2121408 h 2377440"/>
              <a:gd name="connsiteX16" fmla="*/ 36577 w 673000"/>
              <a:gd name="connsiteY16" fmla="*/ 2245766 h 2377440"/>
              <a:gd name="connsiteX17" fmla="*/ 1 w 673000"/>
              <a:gd name="connsiteY17" fmla="*/ 2377440 h 2377440"/>
              <a:gd name="connsiteX0" fmla="*/ 621792 w 672999"/>
              <a:gd name="connsiteY0" fmla="*/ 0 h 2377440"/>
              <a:gd name="connsiteX1" fmla="*/ 599847 w 672999"/>
              <a:gd name="connsiteY1" fmla="*/ 109728 h 2377440"/>
              <a:gd name="connsiteX2" fmla="*/ 343815 w 672999"/>
              <a:gd name="connsiteY2" fmla="*/ 548640 h 2377440"/>
              <a:gd name="connsiteX3" fmla="*/ 343815 w 672999"/>
              <a:gd name="connsiteY3" fmla="*/ 585216 h 2377440"/>
              <a:gd name="connsiteX4" fmla="*/ 380391 w 672999"/>
              <a:gd name="connsiteY4" fmla="*/ 621792 h 2377440"/>
              <a:gd name="connsiteX5" fmla="*/ 563271 w 672999"/>
              <a:gd name="connsiteY5" fmla="*/ 892454 h 2377440"/>
              <a:gd name="connsiteX6" fmla="*/ 548640 w 672999"/>
              <a:gd name="connsiteY6" fmla="*/ 1002182 h 2377440"/>
              <a:gd name="connsiteX7" fmla="*/ 563271 w 672999"/>
              <a:gd name="connsiteY7" fmla="*/ 1170432 h 2377440"/>
              <a:gd name="connsiteX8" fmla="*/ 672999 w 672999"/>
              <a:gd name="connsiteY8" fmla="*/ 1280160 h 2377440"/>
              <a:gd name="connsiteX9" fmla="*/ 621792 w 672999"/>
              <a:gd name="connsiteY9" fmla="*/ 1331366 h 2377440"/>
              <a:gd name="connsiteX10" fmla="*/ 563271 w 672999"/>
              <a:gd name="connsiteY10" fmla="*/ 1367942 h 2377440"/>
              <a:gd name="connsiteX11" fmla="*/ 402336 w 672999"/>
              <a:gd name="connsiteY11" fmla="*/ 1682496 h 2377440"/>
              <a:gd name="connsiteX12" fmla="*/ 307239 w 672999"/>
              <a:gd name="connsiteY12" fmla="*/ 1792224 h 2377440"/>
              <a:gd name="connsiteX13" fmla="*/ 343815 w 672999"/>
              <a:gd name="connsiteY13" fmla="*/ 1850745 h 2377440"/>
              <a:gd name="connsiteX14" fmla="*/ 73152 w 672999"/>
              <a:gd name="connsiteY14" fmla="*/ 2121408 h 2377440"/>
              <a:gd name="connsiteX15" fmla="*/ 36576 w 672999"/>
              <a:gd name="connsiteY15" fmla="*/ 2245766 h 2377440"/>
              <a:gd name="connsiteX16" fmla="*/ 0 w 672999"/>
              <a:gd name="connsiteY16" fmla="*/ 2377440 h 2377440"/>
              <a:gd name="connsiteX0" fmla="*/ 621792 w 672999"/>
              <a:gd name="connsiteY0" fmla="*/ 0 h 2377440"/>
              <a:gd name="connsiteX1" fmla="*/ 599847 w 672999"/>
              <a:gd name="connsiteY1" fmla="*/ 109728 h 2377440"/>
              <a:gd name="connsiteX2" fmla="*/ 350434 w 672999"/>
              <a:gd name="connsiteY2" fmla="*/ 515546 h 2377440"/>
              <a:gd name="connsiteX3" fmla="*/ 343815 w 672999"/>
              <a:gd name="connsiteY3" fmla="*/ 585216 h 2377440"/>
              <a:gd name="connsiteX4" fmla="*/ 380391 w 672999"/>
              <a:gd name="connsiteY4" fmla="*/ 621792 h 2377440"/>
              <a:gd name="connsiteX5" fmla="*/ 563271 w 672999"/>
              <a:gd name="connsiteY5" fmla="*/ 892454 h 2377440"/>
              <a:gd name="connsiteX6" fmla="*/ 548640 w 672999"/>
              <a:gd name="connsiteY6" fmla="*/ 1002182 h 2377440"/>
              <a:gd name="connsiteX7" fmla="*/ 563271 w 672999"/>
              <a:gd name="connsiteY7" fmla="*/ 1170432 h 2377440"/>
              <a:gd name="connsiteX8" fmla="*/ 672999 w 672999"/>
              <a:gd name="connsiteY8" fmla="*/ 1280160 h 2377440"/>
              <a:gd name="connsiteX9" fmla="*/ 621792 w 672999"/>
              <a:gd name="connsiteY9" fmla="*/ 1331366 h 2377440"/>
              <a:gd name="connsiteX10" fmla="*/ 563271 w 672999"/>
              <a:gd name="connsiteY10" fmla="*/ 1367942 h 2377440"/>
              <a:gd name="connsiteX11" fmla="*/ 402336 w 672999"/>
              <a:gd name="connsiteY11" fmla="*/ 1682496 h 2377440"/>
              <a:gd name="connsiteX12" fmla="*/ 307239 w 672999"/>
              <a:gd name="connsiteY12" fmla="*/ 1792224 h 2377440"/>
              <a:gd name="connsiteX13" fmla="*/ 343815 w 672999"/>
              <a:gd name="connsiteY13" fmla="*/ 1850745 h 2377440"/>
              <a:gd name="connsiteX14" fmla="*/ 73152 w 672999"/>
              <a:gd name="connsiteY14" fmla="*/ 2121408 h 2377440"/>
              <a:gd name="connsiteX15" fmla="*/ 36576 w 672999"/>
              <a:gd name="connsiteY15" fmla="*/ 2245766 h 2377440"/>
              <a:gd name="connsiteX16" fmla="*/ 0 w 672999"/>
              <a:gd name="connsiteY16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343815 w 672999"/>
              <a:gd name="connsiteY3" fmla="*/ 585216 h 2377440"/>
              <a:gd name="connsiteX4" fmla="*/ 380391 w 672999"/>
              <a:gd name="connsiteY4" fmla="*/ 621792 h 2377440"/>
              <a:gd name="connsiteX5" fmla="*/ 563271 w 672999"/>
              <a:gd name="connsiteY5" fmla="*/ 892454 h 2377440"/>
              <a:gd name="connsiteX6" fmla="*/ 548640 w 672999"/>
              <a:gd name="connsiteY6" fmla="*/ 1002182 h 2377440"/>
              <a:gd name="connsiteX7" fmla="*/ 563271 w 672999"/>
              <a:gd name="connsiteY7" fmla="*/ 1170432 h 2377440"/>
              <a:gd name="connsiteX8" fmla="*/ 672999 w 672999"/>
              <a:gd name="connsiteY8" fmla="*/ 1280160 h 2377440"/>
              <a:gd name="connsiteX9" fmla="*/ 621792 w 672999"/>
              <a:gd name="connsiteY9" fmla="*/ 1331366 h 2377440"/>
              <a:gd name="connsiteX10" fmla="*/ 563271 w 672999"/>
              <a:gd name="connsiteY10" fmla="*/ 1367942 h 2377440"/>
              <a:gd name="connsiteX11" fmla="*/ 402336 w 672999"/>
              <a:gd name="connsiteY11" fmla="*/ 1682496 h 2377440"/>
              <a:gd name="connsiteX12" fmla="*/ 307239 w 672999"/>
              <a:gd name="connsiteY12" fmla="*/ 1792224 h 2377440"/>
              <a:gd name="connsiteX13" fmla="*/ 343815 w 672999"/>
              <a:gd name="connsiteY13" fmla="*/ 1850745 h 2377440"/>
              <a:gd name="connsiteX14" fmla="*/ 73152 w 672999"/>
              <a:gd name="connsiteY14" fmla="*/ 2121408 h 2377440"/>
              <a:gd name="connsiteX15" fmla="*/ 36576 w 672999"/>
              <a:gd name="connsiteY15" fmla="*/ 2245766 h 2377440"/>
              <a:gd name="connsiteX16" fmla="*/ 0 w 672999"/>
              <a:gd name="connsiteY16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343815 w 672999"/>
              <a:gd name="connsiteY3" fmla="*/ 585216 h 2377440"/>
              <a:gd name="connsiteX4" fmla="*/ 563271 w 672999"/>
              <a:gd name="connsiteY4" fmla="*/ 892454 h 2377440"/>
              <a:gd name="connsiteX5" fmla="*/ 548640 w 672999"/>
              <a:gd name="connsiteY5" fmla="*/ 1002182 h 2377440"/>
              <a:gd name="connsiteX6" fmla="*/ 563271 w 672999"/>
              <a:gd name="connsiteY6" fmla="*/ 1170432 h 2377440"/>
              <a:gd name="connsiteX7" fmla="*/ 672999 w 672999"/>
              <a:gd name="connsiteY7" fmla="*/ 1280160 h 2377440"/>
              <a:gd name="connsiteX8" fmla="*/ 621792 w 672999"/>
              <a:gd name="connsiteY8" fmla="*/ 1331366 h 2377440"/>
              <a:gd name="connsiteX9" fmla="*/ 563271 w 672999"/>
              <a:gd name="connsiteY9" fmla="*/ 1367942 h 2377440"/>
              <a:gd name="connsiteX10" fmla="*/ 402336 w 672999"/>
              <a:gd name="connsiteY10" fmla="*/ 1682496 h 2377440"/>
              <a:gd name="connsiteX11" fmla="*/ 307239 w 672999"/>
              <a:gd name="connsiteY11" fmla="*/ 1792224 h 2377440"/>
              <a:gd name="connsiteX12" fmla="*/ 343815 w 672999"/>
              <a:gd name="connsiteY12" fmla="*/ 1850745 h 2377440"/>
              <a:gd name="connsiteX13" fmla="*/ 73152 w 672999"/>
              <a:gd name="connsiteY13" fmla="*/ 2121408 h 2377440"/>
              <a:gd name="connsiteX14" fmla="*/ 36576 w 672999"/>
              <a:gd name="connsiteY14" fmla="*/ 2245766 h 2377440"/>
              <a:gd name="connsiteX15" fmla="*/ 0 w 672999"/>
              <a:gd name="connsiteY15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433170 w 672999"/>
              <a:gd name="connsiteY3" fmla="*/ 615001 h 2377440"/>
              <a:gd name="connsiteX4" fmla="*/ 563271 w 672999"/>
              <a:gd name="connsiteY4" fmla="*/ 892454 h 2377440"/>
              <a:gd name="connsiteX5" fmla="*/ 548640 w 672999"/>
              <a:gd name="connsiteY5" fmla="*/ 1002182 h 2377440"/>
              <a:gd name="connsiteX6" fmla="*/ 563271 w 672999"/>
              <a:gd name="connsiteY6" fmla="*/ 1170432 h 2377440"/>
              <a:gd name="connsiteX7" fmla="*/ 672999 w 672999"/>
              <a:gd name="connsiteY7" fmla="*/ 1280160 h 2377440"/>
              <a:gd name="connsiteX8" fmla="*/ 621792 w 672999"/>
              <a:gd name="connsiteY8" fmla="*/ 1331366 h 2377440"/>
              <a:gd name="connsiteX9" fmla="*/ 563271 w 672999"/>
              <a:gd name="connsiteY9" fmla="*/ 1367942 h 2377440"/>
              <a:gd name="connsiteX10" fmla="*/ 402336 w 672999"/>
              <a:gd name="connsiteY10" fmla="*/ 1682496 h 2377440"/>
              <a:gd name="connsiteX11" fmla="*/ 307239 w 672999"/>
              <a:gd name="connsiteY11" fmla="*/ 1792224 h 2377440"/>
              <a:gd name="connsiteX12" fmla="*/ 343815 w 672999"/>
              <a:gd name="connsiteY12" fmla="*/ 1850745 h 2377440"/>
              <a:gd name="connsiteX13" fmla="*/ 73152 w 672999"/>
              <a:gd name="connsiteY13" fmla="*/ 2121408 h 2377440"/>
              <a:gd name="connsiteX14" fmla="*/ 36576 w 672999"/>
              <a:gd name="connsiteY14" fmla="*/ 2245766 h 2377440"/>
              <a:gd name="connsiteX15" fmla="*/ 0 w 672999"/>
              <a:gd name="connsiteY15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433170 w 672999"/>
              <a:gd name="connsiteY3" fmla="*/ 615001 h 2377440"/>
              <a:gd name="connsiteX4" fmla="*/ 563271 w 672999"/>
              <a:gd name="connsiteY4" fmla="*/ 892454 h 2377440"/>
              <a:gd name="connsiteX5" fmla="*/ 579805 w 672999"/>
              <a:gd name="connsiteY5" fmla="*/ 1055163 h 2377440"/>
              <a:gd name="connsiteX6" fmla="*/ 563271 w 672999"/>
              <a:gd name="connsiteY6" fmla="*/ 1170432 h 2377440"/>
              <a:gd name="connsiteX7" fmla="*/ 672999 w 672999"/>
              <a:gd name="connsiteY7" fmla="*/ 1280160 h 2377440"/>
              <a:gd name="connsiteX8" fmla="*/ 621792 w 672999"/>
              <a:gd name="connsiteY8" fmla="*/ 1331366 h 2377440"/>
              <a:gd name="connsiteX9" fmla="*/ 563271 w 672999"/>
              <a:gd name="connsiteY9" fmla="*/ 1367942 h 2377440"/>
              <a:gd name="connsiteX10" fmla="*/ 402336 w 672999"/>
              <a:gd name="connsiteY10" fmla="*/ 1682496 h 2377440"/>
              <a:gd name="connsiteX11" fmla="*/ 307239 w 672999"/>
              <a:gd name="connsiteY11" fmla="*/ 1792224 h 2377440"/>
              <a:gd name="connsiteX12" fmla="*/ 343815 w 672999"/>
              <a:gd name="connsiteY12" fmla="*/ 1850745 h 2377440"/>
              <a:gd name="connsiteX13" fmla="*/ 73152 w 672999"/>
              <a:gd name="connsiteY13" fmla="*/ 2121408 h 2377440"/>
              <a:gd name="connsiteX14" fmla="*/ 36576 w 672999"/>
              <a:gd name="connsiteY14" fmla="*/ 2245766 h 2377440"/>
              <a:gd name="connsiteX15" fmla="*/ 0 w 672999"/>
              <a:gd name="connsiteY15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433170 w 672999"/>
              <a:gd name="connsiteY3" fmla="*/ 615001 h 2377440"/>
              <a:gd name="connsiteX4" fmla="*/ 563271 w 672999"/>
              <a:gd name="connsiteY4" fmla="*/ 892454 h 2377440"/>
              <a:gd name="connsiteX5" fmla="*/ 579805 w 672999"/>
              <a:gd name="connsiteY5" fmla="*/ 1055163 h 2377440"/>
              <a:gd name="connsiteX6" fmla="*/ 606903 w 672999"/>
              <a:gd name="connsiteY6" fmla="*/ 1170432 h 2377440"/>
              <a:gd name="connsiteX7" fmla="*/ 672999 w 672999"/>
              <a:gd name="connsiteY7" fmla="*/ 1280160 h 2377440"/>
              <a:gd name="connsiteX8" fmla="*/ 621792 w 672999"/>
              <a:gd name="connsiteY8" fmla="*/ 1331366 h 2377440"/>
              <a:gd name="connsiteX9" fmla="*/ 563271 w 672999"/>
              <a:gd name="connsiteY9" fmla="*/ 1367942 h 2377440"/>
              <a:gd name="connsiteX10" fmla="*/ 402336 w 672999"/>
              <a:gd name="connsiteY10" fmla="*/ 1682496 h 2377440"/>
              <a:gd name="connsiteX11" fmla="*/ 307239 w 672999"/>
              <a:gd name="connsiteY11" fmla="*/ 1792224 h 2377440"/>
              <a:gd name="connsiteX12" fmla="*/ 343815 w 672999"/>
              <a:gd name="connsiteY12" fmla="*/ 1850745 h 2377440"/>
              <a:gd name="connsiteX13" fmla="*/ 73152 w 672999"/>
              <a:gd name="connsiteY13" fmla="*/ 2121408 h 2377440"/>
              <a:gd name="connsiteX14" fmla="*/ 36576 w 672999"/>
              <a:gd name="connsiteY14" fmla="*/ 2245766 h 2377440"/>
              <a:gd name="connsiteX15" fmla="*/ 0 w 672999"/>
              <a:gd name="connsiteY15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470569 w 672999"/>
              <a:gd name="connsiteY3" fmla="*/ 708499 h 2377440"/>
              <a:gd name="connsiteX4" fmla="*/ 563271 w 672999"/>
              <a:gd name="connsiteY4" fmla="*/ 892454 h 2377440"/>
              <a:gd name="connsiteX5" fmla="*/ 579805 w 672999"/>
              <a:gd name="connsiteY5" fmla="*/ 1055163 h 2377440"/>
              <a:gd name="connsiteX6" fmla="*/ 606903 w 672999"/>
              <a:gd name="connsiteY6" fmla="*/ 1170432 h 2377440"/>
              <a:gd name="connsiteX7" fmla="*/ 672999 w 672999"/>
              <a:gd name="connsiteY7" fmla="*/ 1280160 h 2377440"/>
              <a:gd name="connsiteX8" fmla="*/ 621792 w 672999"/>
              <a:gd name="connsiteY8" fmla="*/ 1331366 h 2377440"/>
              <a:gd name="connsiteX9" fmla="*/ 563271 w 672999"/>
              <a:gd name="connsiteY9" fmla="*/ 1367942 h 2377440"/>
              <a:gd name="connsiteX10" fmla="*/ 402336 w 672999"/>
              <a:gd name="connsiteY10" fmla="*/ 1682496 h 2377440"/>
              <a:gd name="connsiteX11" fmla="*/ 307239 w 672999"/>
              <a:gd name="connsiteY11" fmla="*/ 1792224 h 2377440"/>
              <a:gd name="connsiteX12" fmla="*/ 343815 w 672999"/>
              <a:gd name="connsiteY12" fmla="*/ 1850745 h 2377440"/>
              <a:gd name="connsiteX13" fmla="*/ 73152 w 672999"/>
              <a:gd name="connsiteY13" fmla="*/ 2121408 h 2377440"/>
              <a:gd name="connsiteX14" fmla="*/ 36576 w 672999"/>
              <a:gd name="connsiteY14" fmla="*/ 2245766 h 2377440"/>
              <a:gd name="connsiteX15" fmla="*/ 0 w 672999"/>
              <a:gd name="connsiteY15" fmla="*/ 2377440 h 2377440"/>
              <a:gd name="connsiteX0" fmla="*/ 621792 w 672999"/>
              <a:gd name="connsiteY0" fmla="*/ 0 h 2377440"/>
              <a:gd name="connsiteX1" fmla="*/ 517111 w 672999"/>
              <a:gd name="connsiteY1" fmla="*/ 209012 h 2377440"/>
              <a:gd name="connsiteX2" fmla="*/ 350434 w 672999"/>
              <a:gd name="connsiteY2" fmla="*/ 515546 h 2377440"/>
              <a:gd name="connsiteX3" fmla="*/ 470569 w 672999"/>
              <a:gd name="connsiteY3" fmla="*/ 708499 h 2377440"/>
              <a:gd name="connsiteX4" fmla="*/ 547689 w 672999"/>
              <a:gd name="connsiteY4" fmla="*/ 898688 h 2377440"/>
              <a:gd name="connsiteX5" fmla="*/ 579805 w 672999"/>
              <a:gd name="connsiteY5" fmla="*/ 1055163 h 2377440"/>
              <a:gd name="connsiteX6" fmla="*/ 606903 w 672999"/>
              <a:gd name="connsiteY6" fmla="*/ 1170432 h 2377440"/>
              <a:gd name="connsiteX7" fmla="*/ 672999 w 672999"/>
              <a:gd name="connsiteY7" fmla="*/ 1280160 h 2377440"/>
              <a:gd name="connsiteX8" fmla="*/ 621792 w 672999"/>
              <a:gd name="connsiteY8" fmla="*/ 1331366 h 2377440"/>
              <a:gd name="connsiteX9" fmla="*/ 563271 w 672999"/>
              <a:gd name="connsiteY9" fmla="*/ 1367942 h 2377440"/>
              <a:gd name="connsiteX10" fmla="*/ 402336 w 672999"/>
              <a:gd name="connsiteY10" fmla="*/ 1682496 h 2377440"/>
              <a:gd name="connsiteX11" fmla="*/ 307239 w 672999"/>
              <a:gd name="connsiteY11" fmla="*/ 1792224 h 2377440"/>
              <a:gd name="connsiteX12" fmla="*/ 343815 w 672999"/>
              <a:gd name="connsiteY12" fmla="*/ 1850745 h 2377440"/>
              <a:gd name="connsiteX13" fmla="*/ 73152 w 672999"/>
              <a:gd name="connsiteY13" fmla="*/ 2121408 h 2377440"/>
              <a:gd name="connsiteX14" fmla="*/ 36576 w 672999"/>
              <a:gd name="connsiteY14" fmla="*/ 2245766 h 2377440"/>
              <a:gd name="connsiteX15" fmla="*/ 0 w 672999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21792 w 688582"/>
              <a:gd name="connsiteY8" fmla="*/ 1331366 h 2377440"/>
              <a:gd name="connsiteX9" fmla="*/ 563271 w 688582"/>
              <a:gd name="connsiteY9" fmla="*/ 1367942 h 2377440"/>
              <a:gd name="connsiteX10" fmla="*/ 402336 w 688582"/>
              <a:gd name="connsiteY10" fmla="*/ 1682496 h 2377440"/>
              <a:gd name="connsiteX11" fmla="*/ 307239 w 688582"/>
              <a:gd name="connsiteY11" fmla="*/ 1792224 h 2377440"/>
              <a:gd name="connsiteX12" fmla="*/ 343815 w 688582"/>
              <a:gd name="connsiteY12" fmla="*/ 1850745 h 2377440"/>
              <a:gd name="connsiteX13" fmla="*/ 73152 w 688582"/>
              <a:gd name="connsiteY13" fmla="*/ 2121408 h 2377440"/>
              <a:gd name="connsiteX14" fmla="*/ 36576 w 688582"/>
              <a:gd name="connsiteY14" fmla="*/ 2245766 h 2377440"/>
              <a:gd name="connsiteX15" fmla="*/ 0 w 688582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21792 w 688582"/>
              <a:gd name="connsiteY8" fmla="*/ 1331366 h 2377440"/>
              <a:gd name="connsiteX9" fmla="*/ 532105 w 688582"/>
              <a:gd name="connsiteY9" fmla="*/ 1399108 h 2377440"/>
              <a:gd name="connsiteX10" fmla="*/ 402336 w 688582"/>
              <a:gd name="connsiteY10" fmla="*/ 1682496 h 2377440"/>
              <a:gd name="connsiteX11" fmla="*/ 307239 w 688582"/>
              <a:gd name="connsiteY11" fmla="*/ 1792224 h 2377440"/>
              <a:gd name="connsiteX12" fmla="*/ 343815 w 688582"/>
              <a:gd name="connsiteY12" fmla="*/ 1850745 h 2377440"/>
              <a:gd name="connsiteX13" fmla="*/ 73152 w 688582"/>
              <a:gd name="connsiteY13" fmla="*/ 2121408 h 2377440"/>
              <a:gd name="connsiteX14" fmla="*/ 36576 w 688582"/>
              <a:gd name="connsiteY14" fmla="*/ 2245766 h 2377440"/>
              <a:gd name="connsiteX15" fmla="*/ 0 w 688582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15559 w 688582"/>
              <a:gd name="connsiteY8" fmla="*/ 1306434 h 2377440"/>
              <a:gd name="connsiteX9" fmla="*/ 532105 w 688582"/>
              <a:gd name="connsiteY9" fmla="*/ 1399108 h 2377440"/>
              <a:gd name="connsiteX10" fmla="*/ 402336 w 688582"/>
              <a:gd name="connsiteY10" fmla="*/ 1682496 h 2377440"/>
              <a:gd name="connsiteX11" fmla="*/ 307239 w 688582"/>
              <a:gd name="connsiteY11" fmla="*/ 1792224 h 2377440"/>
              <a:gd name="connsiteX12" fmla="*/ 343815 w 688582"/>
              <a:gd name="connsiteY12" fmla="*/ 1850745 h 2377440"/>
              <a:gd name="connsiteX13" fmla="*/ 73152 w 688582"/>
              <a:gd name="connsiteY13" fmla="*/ 2121408 h 2377440"/>
              <a:gd name="connsiteX14" fmla="*/ 36576 w 688582"/>
              <a:gd name="connsiteY14" fmla="*/ 2245766 h 2377440"/>
              <a:gd name="connsiteX15" fmla="*/ 0 w 688582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15559 w 688582"/>
              <a:gd name="connsiteY8" fmla="*/ 1306434 h 2377440"/>
              <a:gd name="connsiteX9" fmla="*/ 532105 w 688582"/>
              <a:gd name="connsiteY9" fmla="*/ 1399108 h 2377440"/>
              <a:gd name="connsiteX10" fmla="*/ 402336 w 688582"/>
              <a:gd name="connsiteY10" fmla="*/ 1682496 h 2377440"/>
              <a:gd name="connsiteX11" fmla="*/ 307239 w 688582"/>
              <a:gd name="connsiteY11" fmla="*/ 1792224 h 2377440"/>
              <a:gd name="connsiteX12" fmla="*/ 228503 w 688582"/>
              <a:gd name="connsiteY12" fmla="*/ 1997224 h 2377440"/>
              <a:gd name="connsiteX13" fmla="*/ 73152 w 688582"/>
              <a:gd name="connsiteY13" fmla="*/ 2121408 h 2377440"/>
              <a:gd name="connsiteX14" fmla="*/ 36576 w 688582"/>
              <a:gd name="connsiteY14" fmla="*/ 2245766 h 2377440"/>
              <a:gd name="connsiteX15" fmla="*/ 0 w 688582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15559 w 688582"/>
              <a:gd name="connsiteY8" fmla="*/ 1306434 h 2377440"/>
              <a:gd name="connsiteX9" fmla="*/ 532105 w 688582"/>
              <a:gd name="connsiteY9" fmla="*/ 1399108 h 2377440"/>
              <a:gd name="connsiteX10" fmla="*/ 402336 w 688582"/>
              <a:gd name="connsiteY10" fmla="*/ 1682496 h 2377440"/>
              <a:gd name="connsiteX11" fmla="*/ 223091 w 688582"/>
              <a:gd name="connsiteY11" fmla="*/ 1929353 h 2377440"/>
              <a:gd name="connsiteX12" fmla="*/ 228503 w 688582"/>
              <a:gd name="connsiteY12" fmla="*/ 1997224 h 2377440"/>
              <a:gd name="connsiteX13" fmla="*/ 73152 w 688582"/>
              <a:gd name="connsiteY13" fmla="*/ 2121408 h 2377440"/>
              <a:gd name="connsiteX14" fmla="*/ 36576 w 688582"/>
              <a:gd name="connsiteY14" fmla="*/ 2245766 h 2377440"/>
              <a:gd name="connsiteX15" fmla="*/ 0 w 688582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15559 w 688582"/>
              <a:gd name="connsiteY8" fmla="*/ 1306434 h 2377440"/>
              <a:gd name="connsiteX9" fmla="*/ 532105 w 688582"/>
              <a:gd name="connsiteY9" fmla="*/ 1399108 h 2377440"/>
              <a:gd name="connsiteX10" fmla="*/ 402336 w 688582"/>
              <a:gd name="connsiteY10" fmla="*/ 1682496 h 2377440"/>
              <a:gd name="connsiteX11" fmla="*/ 223091 w 688582"/>
              <a:gd name="connsiteY11" fmla="*/ 1929353 h 2377440"/>
              <a:gd name="connsiteX12" fmla="*/ 244086 w 688582"/>
              <a:gd name="connsiteY12" fmla="*/ 1981641 h 2377440"/>
              <a:gd name="connsiteX13" fmla="*/ 73152 w 688582"/>
              <a:gd name="connsiteY13" fmla="*/ 2121408 h 2377440"/>
              <a:gd name="connsiteX14" fmla="*/ 36576 w 688582"/>
              <a:gd name="connsiteY14" fmla="*/ 2245766 h 2377440"/>
              <a:gd name="connsiteX15" fmla="*/ 0 w 688582"/>
              <a:gd name="connsiteY15" fmla="*/ 2377440 h 2377440"/>
              <a:gd name="connsiteX0" fmla="*/ 621792 w 688582"/>
              <a:gd name="connsiteY0" fmla="*/ 0 h 2377440"/>
              <a:gd name="connsiteX1" fmla="*/ 517111 w 688582"/>
              <a:gd name="connsiteY1" fmla="*/ 209012 h 2377440"/>
              <a:gd name="connsiteX2" fmla="*/ 350434 w 688582"/>
              <a:gd name="connsiteY2" fmla="*/ 515546 h 2377440"/>
              <a:gd name="connsiteX3" fmla="*/ 470569 w 688582"/>
              <a:gd name="connsiteY3" fmla="*/ 708499 h 2377440"/>
              <a:gd name="connsiteX4" fmla="*/ 547689 w 688582"/>
              <a:gd name="connsiteY4" fmla="*/ 898688 h 2377440"/>
              <a:gd name="connsiteX5" fmla="*/ 579805 w 688582"/>
              <a:gd name="connsiteY5" fmla="*/ 1055163 h 2377440"/>
              <a:gd name="connsiteX6" fmla="*/ 606903 w 688582"/>
              <a:gd name="connsiteY6" fmla="*/ 1170432 h 2377440"/>
              <a:gd name="connsiteX7" fmla="*/ 688582 w 688582"/>
              <a:gd name="connsiteY7" fmla="*/ 1280160 h 2377440"/>
              <a:gd name="connsiteX8" fmla="*/ 615559 w 688582"/>
              <a:gd name="connsiteY8" fmla="*/ 1306434 h 2377440"/>
              <a:gd name="connsiteX9" fmla="*/ 532105 w 688582"/>
              <a:gd name="connsiteY9" fmla="*/ 1399108 h 2377440"/>
              <a:gd name="connsiteX10" fmla="*/ 402336 w 688582"/>
              <a:gd name="connsiteY10" fmla="*/ 1682496 h 2377440"/>
              <a:gd name="connsiteX11" fmla="*/ 223091 w 688582"/>
              <a:gd name="connsiteY11" fmla="*/ 1929353 h 2377440"/>
              <a:gd name="connsiteX12" fmla="*/ 244086 w 688582"/>
              <a:gd name="connsiteY12" fmla="*/ 1981641 h 2377440"/>
              <a:gd name="connsiteX13" fmla="*/ 73152 w 688582"/>
              <a:gd name="connsiteY13" fmla="*/ 2121408 h 2377440"/>
              <a:gd name="connsiteX14" fmla="*/ 0 w 688582"/>
              <a:gd name="connsiteY14" fmla="*/ 2377440 h 2377440"/>
              <a:gd name="connsiteX0" fmla="*/ 548640 w 615430"/>
              <a:gd name="connsiteY0" fmla="*/ 0 h 2121408"/>
              <a:gd name="connsiteX1" fmla="*/ 443959 w 615430"/>
              <a:gd name="connsiteY1" fmla="*/ 209012 h 2121408"/>
              <a:gd name="connsiteX2" fmla="*/ 277282 w 615430"/>
              <a:gd name="connsiteY2" fmla="*/ 515546 h 2121408"/>
              <a:gd name="connsiteX3" fmla="*/ 397417 w 615430"/>
              <a:gd name="connsiteY3" fmla="*/ 708499 h 2121408"/>
              <a:gd name="connsiteX4" fmla="*/ 474537 w 615430"/>
              <a:gd name="connsiteY4" fmla="*/ 898688 h 2121408"/>
              <a:gd name="connsiteX5" fmla="*/ 506653 w 615430"/>
              <a:gd name="connsiteY5" fmla="*/ 1055163 h 2121408"/>
              <a:gd name="connsiteX6" fmla="*/ 533751 w 615430"/>
              <a:gd name="connsiteY6" fmla="*/ 1170432 h 2121408"/>
              <a:gd name="connsiteX7" fmla="*/ 615430 w 615430"/>
              <a:gd name="connsiteY7" fmla="*/ 1280160 h 2121408"/>
              <a:gd name="connsiteX8" fmla="*/ 542407 w 615430"/>
              <a:gd name="connsiteY8" fmla="*/ 1306434 h 2121408"/>
              <a:gd name="connsiteX9" fmla="*/ 458953 w 615430"/>
              <a:gd name="connsiteY9" fmla="*/ 1399108 h 2121408"/>
              <a:gd name="connsiteX10" fmla="*/ 329184 w 615430"/>
              <a:gd name="connsiteY10" fmla="*/ 1682496 h 2121408"/>
              <a:gd name="connsiteX11" fmla="*/ 149939 w 615430"/>
              <a:gd name="connsiteY11" fmla="*/ 1929353 h 2121408"/>
              <a:gd name="connsiteX12" fmla="*/ 170934 w 615430"/>
              <a:gd name="connsiteY12" fmla="*/ 1981641 h 2121408"/>
              <a:gd name="connsiteX13" fmla="*/ 0 w 615430"/>
              <a:gd name="connsiteY13" fmla="*/ 2121408 h 2121408"/>
              <a:gd name="connsiteX0" fmla="*/ 548640 w 615430"/>
              <a:gd name="connsiteY0" fmla="*/ 0 h 2153920"/>
              <a:gd name="connsiteX1" fmla="*/ 443959 w 615430"/>
              <a:gd name="connsiteY1" fmla="*/ 209012 h 2153920"/>
              <a:gd name="connsiteX2" fmla="*/ 277282 w 615430"/>
              <a:gd name="connsiteY2" fmla="*/ 515546 h 2153920"/>
              <a:gd name="connsiteX3" fmla="*/ 397417 w 615430"/>
              <a:gd name="connsiteY3" fmla="*/ 708499 h 2153920"/>
              <a:gd name="connsiteX4" fmla="*/ 474537 w 615430"/>
              <a:gd name="connsiteY4" fmla="*/ 898688 h 2153920"/>
              <a:gd name="connsiteX5" fmla="*/ 506653 w 615430"/>
              <a:gd name="connsiteY5" fmla="*/ 1055163 h 2153920"/>
              <a:gd name="connsiteX6" fmla="*/ 533751 w 615430"/>
              <a:gd name="connsiteY6" fmla="*/ 1170432 h 2153920"/>
              <a:gd name="connsiteX7" fmla="*/ 615430 w 615430"/>
              <a:gd name="connsiteY7" fmla="*/ 1280160 h 2153920"/>
              <a:gd name="connsiteX8" fmla="*/ 542407 w 615430"/>
              <a:gd name="connsiteY8" fmla="*/ 1306434 h 2153920"/>
              <a:gd name="connsiteX9" fmla="*/ 458953 w 615430"/>
              <a:gd name="connsiteY9" fmla="*/ 1399108 h 2153920"/>
              <a:gd name="connsiteX10" fmla="*/ 329184 w 615430"/>
              <a:gd name="connsiteY10" fmla="*/ 1682496 h 2153920"/>
              <a:gd name="connsiteX11" fmla="*/ 149939 w 615430"/>
              <a:gd name="connsiteY11" fmla="*/ 1929353 h 2153920"/>
              <a:gd name="connsiteX12" fmla="*/ 170934 w 615430"/>
              <a:gd name="connsiteY12" fmla="*/ 1981641 h 2153920"/>
              <a:gd name="connsiteX13" fmla="*/ 0 w 615430"/>
              <a:gd name="connsiteY1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5430" h="2153920">
                <a:moveTo>
                  <a:pt x="548640" y="0"/>
                </a:moveTo>
                <a:lnTo>
                  <a:pt x="443959" y="209012"/>
                </a:lnTo>
                <a:lnTo>
                  <a:pt x="277282" y="515546"/>
                </a:lnTo>
                <a:lnTo>
                  <a:pt x="397417" y="708499"/>
                </a:lnTo>
                <a:lnTo>
                  <a:pt x="474537" y="898688"/>
                </a:lnTo>
                <a:lnTo>
                  <a:pt x="506653" y="1055163"/>
                </a:lnTo>
                <a:lnTo>
                  <a:pt x="533751" y="1170432"/>
                </a:lnTo>
                <a:lnTo>
                  <a:pt x="615430" y="1280160"/>
                </a:lnTo>
                <a:lnTo>
                  <a:pt x="542407" y="1306434"/>
                </a:lnTo>
                <a:lnTo>
                  <a:pt x="458953" y="1399108"/>
                </a:lnTo>
                <a:lnTo>
                  <a:pt x="329184" y="1682496"/>
                </a:lnTo>
                <a:lnTo>
                  <a:pt x="149939" y="1929353"/>
                </a:lnTo>
                <a:lnTo>
                  <a:pt x="170934" y="1981641"/>
                </a:lnTo>
                <a:lnTo>
                  <a:pt x="0" y="2153920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テキスト ボックス 214"/>
          <p:cNvSpPr txBox="1"/>
          <p:nvPr/>
        </p:nvSpPr>
        <p:spPr>
          <a:xfrm rot="18418253">
            <a:off x="7184421" y="1823679"/>
            <a:ext cx="85548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～</a:t>
            </a:r>
            <a:r>
              <a:rPr kumimoji="1" lang="en-US" altLang="ja-JP" sz="900" dirty="0" smtClean="0">
                <a:latin typeface="ＭＳ Ｐ明朝" pitchFamily="18" charset="-128"/>
                <a:ea typeface="ＭＳ Ｐ明朝" pitchFamily="18" charset="-128"/>
              </a:rPr>
              <a:t>G.</a:t>
            </a:r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：</a:t>
            </a:r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１号線沿い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6" name="フリーフォーム 215"/>
          <p:cNvSpPr/>
          <p:nvPr/>
        </p:nvSpPr>
        <p:spPr>
          <a:xfrm>
            <a:off x="7492018" y="1035383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606859" y="296617"/>
            <a:ext cx="3402994" cy="4084963"/>
          </a:xfrm>
          <a:custGeom>
            <a:avLst/>
            <a:gdLst>
              <a:gd name="connsiteX0" fmla="*/ 3493827 w 3582538"/>
              <a:gd name="connsiteY0" fmla="*/ 0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48418 w 3582538"/>
              <a:gd name="connsiteY7" fmla="*/ 286603 h 4019266"/>
              <a:gd name="connsiteX8" fmla="*/ 3493827 w 3582538"/>
              <a:gd name="connsiteY8" fmla="*/ 368490 h 4019266"/>
              <a:gd name="connsiteX9" fmla="*/ 3527947 w 3582538"/>
              <a:gd name="connsiteY9" fmla="*/ 388961 h 4019266"/>
              <a:gd name="connsiteX10" fmla="*/ 3514299 w 3582538"/>
              <a:gd name="connsiteY10" fmla="*/ 511791 h 4019266"/>
              <a:gd name="connsiteX11" fmla="*/ 3425588 w 3582538"/>
              <a:gd name="connsiteY11" fmla="*/ 491319 h 4019266"/>
              <a:gd name="connsiteX12" fmla="*/ 3289111 w 3582538"/>
              <a:gd name="connsiteY12" fmla="*/ 812042 h 4019266"/>
              <a:gd name="connsiteX13" fmla="*/ 3302759 w 3582538"/>
              <a:gd name="connsiteY13" fmla="*/ 934872 h 4019266"/>
              <a:gd name="connsiteX14" fmla="*/ 2709081 w 3582538"/>
              <a:gd name="connsiteY14" fmla="*/ 764275 h 4019266"/>
              <a:gd name="connsiteX15" fmla="*/ 2688609 w 3582538"/>
              <a:gd name="connsiteY15" fmla="*/ 852985 h 4019266"/>
              <a:gd name="connsiteX16" fmla="*/ 2231409 w 3582538"/>
              <a:gd name="connsiteY16" fmla="*/ 750627 h 4019266"/>
              <a:gd name="connsiteX17" fmla="*/ 1924335 w 3582538"/>
              <a:gd name="connsiteY17" fmla="*/ 1705970 h 4019266"/>
              <a:gd name="connsiteX18" fmla="*/ 1876568 w 3582538"/>
              <a:gd name="connsiteY18" fmla="*/ 1753737 h 4019266"/>
              <a:gd name="connsiteX19" fmla="*/ 1910687 w 3582538"/>
              <a:gd name="connsiteY19" fmla="*/ 1842448 h 4019266"/>
              <a:gd name="connsiteX20" fmla="*/ 1699147 w 3582538"/>
              <a:gd name="connsiteY20" fmla="*/ 2094931 h 4019266"/>
              <a:gd name="connsiteX21" fmla="*/ 1617260 w 3582538"/>
              <a:gd name="connsiteY21" fmla="*/ 2026693 h 4019266"/>
              <a:gd name="connsiteX22" fmla="*/ 1460311 w 3582538"/>
              <a:gd name="connsiteY22" fmla="*/ 2231409 h 4019266"/>
              <a:gd name="connsiteX23" fmla="*/ 1446663 w 3582538"/>
              <a:gd name="connsiteY23" fmla="*/ 2279176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48418 w 3582538"/>
              <a:gd name="connsiteY7" fmla="*/ 286603 h 4019266"/>
              <a:gd name="connsiteX8" fmla="*/ 3493827 w 3582538"/>
              <a:gd name="connsiteY8" fmla="*/ 368490 h 4019266"/>
              <a:gd name="connsiteX9" fmla="*/ 3527947 w 3582538"/>
              <a:gd name="connsiteY9" fmla="*/ 388961 h 4019266"/>
              <a:gd name="connsiteX10" fmla="*/ 3514299 w 3582538"/>
              <a:gd name="connsiteY10" fmla="*/ 511791 h 4019266"/>
              <a:gd name="connsiteX11" fmla="*/ 3425588 w 3582538"/>
              <a:gd name="connsiteY11" fmla="*/ 491319 h 4019266"/>
              <a:gd name="connsiteX12" fmla="*/ 3289111 w 3582538"/>
              <a:gd name="connsiteY12" fmla="*/ 812042 h 4019266"/>
              <a:gd name="connsiteX13" fmla="*/ 3302759 w 3582538"/>
              <a:gd name="connsiteY13" fmla="*/ 934872 h 4019266"/>
              <a:gd name="connsiteX14" fmla="*/ 2709081 w 3582538"/>
              <a:gd name="connsiteY14" fmla="*/ 764275 h 4019266"/>
              <a:gd name="connsiteX15" fmla="*/ 2688609 w 3582538"/>
              <a:gd name="connsiteY15" fmla="*/ 852985 h 4019266"/>
              <a:gd name="connsiteX16" fmla="*/ 2231409 w 3582538"/>
              <a:gd name="connsiteY16" fmla="*/ 750627 h 4019266"/>
              <a:gd name="connsiteX17" fmla="*/ 1924335 w 3582538"/>
              <a:gd name="connsiteY17" fmla="*/ 1705970 h 4019266"/>
              <a:gd name="connsiteX18" fmla="*/ 1876568 w 3582538"/>
              <a:gd name="connsiteY18" fmla="*/ 1753737 h 4019266"/>
              <a:gd name="connsiteX19" fmla="*/ 1910687 w 3582538"/>
              <a:gd name="connsiteY19" fmla="*/ 1842448 h 4019266"/>
              <a:gd name="connsiteX20" fmla="*/ 1699147 w 3582538"/>
              <a:gd name="connsiteY20" fmla="*/ 2094931 h 4019266"/>
              <a:gd name="connsiteX21" fmla="*/ 1617260 w 3582538"/>
              <a:gd name="connsiteY21" fmla="*/ 2026693 h 4019266"/>
              <a:gd name="connsiteX22" fmla="*/ 1460311 w 3582538"/>
              <a:gd name="connsiteY22" fmla="*/ 2231409 h 4019266"/>
              <a:gd name="connsiteX23" fmla="*/ 1446663 w 3582538"/>
              <a:gd name="connsiteY23" fmla="*/ 2279176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55037 w 3582538"/>
              <a:gd name="connsiteY7" fmla="*/ 309770 h 4019266"/>
              <a:gd name="connsiteX8" fmla="*/ 3493827 w 3582538"/>
              <a:gd name="connsiteY8" fmla="*/ 368490 h 4019266"/>
              <a:gd name="connsiteX9" fmla="*/ 3527947 w 3582538"/>
              <a:gd name="connsiteY9" fmla="*/ 388961 h 4019266"/>
              <a:gd name="connsiteX10" fmla="*/ 3514299 w 3582538"/>
              <a:gd name="connsiteY10" fmla="*/ 511791 h 4019266"/>
              <a:gd name="connsiteX11" fmla="*/ 3425588 w 3582538"/>
              <a:gd name="connsiteY11" fmla="*/ 491319 h 4019266"/>
              <a:gd name="connsiteX12" fmla="*/ 3289111 w 3582538"/>
              <a:gd name="connsiteY12" fmla="*/ 812042 h 4019266"/>
              <a:gd name="connsiteX13" fmla="*/ 3302759 w 3582538"/>
              <a:gd name="connsiteY13" fmla="*/ 934872 h 4019266"/>
              <a:gd name="connsiteX14" fmla="*/ 2709081 w 3582538"/>
              <a:gd name="connsiteY14" fmla="*/ 764275 h 4019266"/>
              <a:gd name="connsiteX15" fmla="*/ 2688609 w 3582538"/>
              <a:gd name="connsiteY15" fmla="*/ 852985 h 4019266"/>
              <a:gd name="connsiteX16" fmla="*/ 2231409 w 3582538"/>
              <a:gd name="connsiteY16" fmla="*/ 750627 h 4019266"/>
              <a:gd name="connsiteX17" fmla="*/ 1924335 w 3582538"/>
              <a:gd name="connsiteY17" fmla="*/ 1705970 h 4019266"/>
              <a:gd name="connsiteX18" fmla="*/ 1876568 w 3582538"/>
              <a:gd name="connsiteY18" fmla="*/ 1753737 h 4019266"/>
              <a:gd name="connsiteX19" fmla="*/ 1910687 w 3582538"/>
              <a:gd name="connsiteY19" fmla="*/ 1842448 h 4019266"/>
              <a:gd name="connsiteX20" fmla="*/ 1699147 w 3582538"/>
              <a:gd name="connsiteY20" fmla="*/ 2094931 h 4019266"/>
              <a:gd name="connsiteX21" fmla="*/ 1617260 w 3582538"/>
              <a:gd name="connsiteY21" fmla="*/ 2026693 h 4019266"/>
              <a:gd name="connsiteX22" fmla="*/ 1460311 w 3582538"/>
              <a:gd name="connsiteY22" fmla="*/ 2231409 h 4019266"/>
              <a:gd name="connsiteX23" fmla="*/ 1446663 w 3582538"/>
              <a:gd name="connsiteY23" fmla="*/ 2279176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527947 w 3582538"/>
              <a:gd name="connsiteY9" fmla="*/ 388961 h 4019266"/>
              <a:gd name="connsiteX10" fmla="*/ 3514299 w 3582538"/>
              <a:gd name="connsiteY10" fmla="*/ 511791 h 4019266"/>
              <a:gd name="connsiteX11" fmla="*/ 3425588 w 3582538"/>
              <a:gd name="connsiteY11" fmla="*/ 491319 h 4019266"/>
              <a:gd name="connsiteX12" fmla="*/ 3289111 w 3582538"/>
              <a:gd name="connsiteY12" fmla="*/ 812042 h 4019266"/>
              <a:gd name="connsiteX13" fmla="*/ 3302759 w 3582538"/>
              <a:gd name="connsiteY13" fmla="*/ 934872 h 4019266"/>
              <a:gd name="connsiteX14" fmla="*/ 2709081 w 3582538"/>
              <a:gd name="connsiteY14" fmla="*/ 764275 h 4019266"/>
              <a:gd name="connsiteX15" fmla="*/ 2688609 w 3582538"/>
              <a:gd name="connsiteY15" fmla="*/ 852985 h 4019266"/>
              <a:gd name="connsiteX16" fmla="*/ 2231409 w 3582538"/>
              <a:gd name="connsiteY16" fmla="*/ 750627 h 4019266"/>
              <a:gd name="connsiteX17" fmla="*/ 1924335 w 3582538"/>
              <a:gd name="connsiteY17" fmla="*/ 1705970 h 4019266"/>
              <a:gd name="connsiteX18" fmla="*/ 1876568 w 3582538"/>
              <a:gd name="connsiteY18" fmla="*/ 1753737 h 4019266"/>
              <a:gd name="connsiteX19" fmla="*/ 1910687 w 3582538"/>
              <a:gd name="connsiteY19" fmla="*/ 1842448 h 4019266"/>
              <a:gd name="connsiteX20" fmla="*/ 1699147 w 3582538"/>
              <a:gd name="connsiteY20" fmla="*/ 2094931 h 4019266"/>
              <a:gd name="connsiteX21" fmla="*/ 1617260 w 3582538"/>
              <a:gd name="connsiteY21" fmla="*/ 2026693 h 4019266"/>
              <a:gd name="connsiteX22" fmla="*/ 1460311 w 3582538"/>
              <a:gd name="connsiteY22" fmla="*/ 2231409 h 4019266"/>
              <a:gd name="connsiteX23" fmla="*/ 1446663 w 3582538"/>
              <a:gd name="connsiteY23" fmla="*/ 2279176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14299 w 3582538"/>
              <a:gd name="connsiteY10" fmla="*/ 511791 h 4019266"/>
              <a:gd name="connsiteX11" fmla="*/ 3425588 w 3582538"/>
              <a:gd name="connsiteY11" fmla="*/ 491319 h 4019266"/>
              <a:gd name="connsiteX12" fmla="*/ 3289111 w 3582538"/>
              <a:gd name="connsiteY12" fmla="*/ 812042 h 4019266"/>
              <a:gd name="connsiteX13" fmla="*/ 3302759 w 3582538"/>
              <a:gd name="connsiteY13" fmla="*/ 934872 h 4019266"/>
              <a:gd name="connsiteX14" fmla="*/ 2709081 w 3582538"/>
              <a:gd name="connsiteY14" fmla="*/ 764275 h 4019266"/>
              <a:gd name="connsiteX15" fmla="*/ 2688609 w 3582538"/>
              <a:gd name="connsiteY15" fmla="*/ 852985 h 4019266"/>
              <a:gd name="connsiteX16" fmla="*/ 2231409 w 3582538"/>
              <a:gd name="connsiteY16" fmla="*/ 750627 h 4019266"/>
              <a:gd name="connsiteX17" fmla="*/ 1924335 w 3582538"/>
              <a:gd name="connsiteY17" fmla="*/ 1705970 h 4019266"/>
              <a:gd name="connsiteX18" fmla="*/ 1876568 w 3582538"/>
              <a:gd name="connsiteY18" fmla="*/ 1753737 h 4019266"/>
              <a:gd name="connsiteX19" fmla="*/ 1910687 w 3582538"/>
              <a:gd name="connsiteY19" fmla="*/ 1842448 h 4019266"/>
              <a:gd name="connsiteX20" fmla="*/ 1699147 w 3582538"/>
              <a:gd name="connsiteY20" fmla="*/ 2094931 h 4019266"/>
              <a:gd name="connsiteX21" fmla="*/ 1617260 w 3582538"/>
              <a:gd name="connsiteY21" fmla="*/ 2026693 h 4019266"/>
              <a:gd name="connsiteX22" fmla="*/ 1460311 w 3582538"/>
              <a:gd name="connsiteY22" fmla="*/ 2231409 h 4019266"/>
              <a:gd name="connsiteX23" fmla="*/ 1446663 w 3582538"/>
              <a:gd name="connsiteY23" fmla="*/ 2279176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7465 w 3582538"/>
              <a:gd name="connsiteY10" fmla="*/ 544886 h 4019266"/>
              <a:gd name="connsiteX11" fmla="*/ 3425588 w 3582538"/>
              <a:gd name="connsiteY11" fmla="*/ 491319 h 4019266"/>
              <a:gd name="connsiteX12" fmla="*/ 3289111 w 3582538"/>
              <a:gd name="connsiteY12" fmla="*/ 812042 h 4019266"/>
              <a:gd name="connsiteX13" fmla="*/ 3302759 w 3582538"/>
              <a:gd name="connsiteY13" fmla="*/ 934872 h 4019266"/>
              <a:gd name="connsiteX14" fmla="*/ 2709081 w 3582538"/>
              <a:gd name="connsiteY14" fmla="*/ 764275 h 4019266"/>
              <a:gd name="connsiteX15" fmla="*/ 2688609 w 3582538"/>
              <a:gd name="connsiteY15" fmla="*/ 852985 h 4019266"/>
              <a:gd name="connsiteX16" fmla="*/ 2231409 w 3582538"/>
              <a:gd name="connsiteY16" fmla="*/ 750627 h 4019266"/>
              <a:gd name="connsiteX17" fmla="*/ 1924335 w 3582538"/>
              <a:gd name="connsiteY17" fmla="*/ 1705970 h 4019266"/>
              <a:gd name="connsiteX18" fmla="*/ 1876568 w 3582538"/>
              <a:gd name="connsiteY18" fmla="*/ 1753737 h 4019266"/>
              <a:gd name="connsiteX19" fmla="*/ 1910687 w 3582538"/>
              <a:gd name="connsiteY19" fmla="*/ 1842448 h 4019266"/>
              <a:gd name="connsiteX20" fmla="*/ 1699147 w 3582538"/>
              <a:gd name="connsiteY20" fmla="*/ 2094931 h 4019266"/>
              <a:gd name="connsiteX21" fmla="*/ 1617260 w 3582538"/>
              <a:gd name="connsiteY21" fmla="*/ 2026693 h 4019266"/>
              <a:gd name="connsiteX22" fmla="*/ 1460311 w 3582538"/>
              <a:gd name="connsiteY22" fmla="*/ 2231409 h 4019266"/>
              <a:gd name="connsiteX23" fmla="*/ 1446663 w 3582538"/>
              <a:gd name="connsiteY23" fmla="*/ 2279176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48418 w 3582538"/>
              <a:gd name="connsiteY6" fmla="*/ 184245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55037 w 3582538"/>
              <a:gd name="connsiteY6" fmla="*/ 240506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16006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55037 w 3582538"/>
              <a:gd name="connsiteY6" fmla="*/ 214030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184245 h 4019266"/>
              <a:gd name="connsiteX6" fmla="*/ 3555037 w 3582538"/>
              <a:gd name="connsiteY6" fmla="*/ 214030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14030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28777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25588 w 3582538"/>
              <a:gd name="connsiteY12" fmla="*/ 491319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88609 w 3582538"/>
              <a:gd name="connsiteY16" fmla="*/ 852985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55515 w 3582538"/>
              <a:gd name="connsiteY16" fmla="*/ 819891 h 4019266"/>
              <a:gd name="connsiteX17" fmla="*/ 2231409 w 3582538"/>
              <a:gd name="connsiteY17" fmla="*/ 750627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709081 w 3582538"/>
              <a:gd name="connsiteY15" fmla="*/ 764275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302759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5 w 3582538"/>
              <a:gd name="connsiteY18" fmla="*/ 1705970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76568 w 3582538"/>
              <a:gd name="connsiteY19" fmla="*/ 1753737 h 4019266"/>
              <a:gd name="connsiteX20" fmla="*/ 1910687 w 3582538"/>
              <a:gd name="connsiteY20" fmla="*/ 1842448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76568 w 3582538"/>
              <a:gd name="connsiteY19" fmla="*/ 1753737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446663 w 3582538"/>
              <a:gd name="connsiteY24" fmla="*/ 2279176 h 4019266"/>
              <a:gd name="connsiteX25" fmla="*/ 1364777 w 3582538"/>
              <a:gd name="connsiteY25" fmla="*/ 2313296 h 4019266"/>
              <a:gd name="connsiteX26" fmla="*/ 1276066 w 3582538"/>
              <a:gd name="connsiteY26" fmla="*/ 2422478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364777 w 3582538"/>
              <a:gd name="connsiteY24" fmla="*/ 2313296 h 4019266"/>
              <a:gd name="connsiteX25" fmla="*/ 1276066 w 3582538"/>
              <a:gd name="connsiteY25" fmla="*/ 2422478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364777 w 3582538"/>
              <a:gd name="connsiteY24" fmla="*/ 2313296 h 4019266"/>
              <a:gd name="connsiteX25" fmla="*/ 1183401 w 3582538"/>
              <a:gd name="connsiteY25" fmla="*/ 2578021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460311 w 3582538"/>
              <a:gd name="connsiteY23" fmla="*/ 2231409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617260 w 3582538"/>
              <a:gd name="connsiteY22" fmla="*/ 2026693 h 4019266"/>
              <a:gd name="connsiteX23" fmla="*/ 1559589 w 3582538"/>
              <a:gd name="connsiteY23" fmla="*/ 2175677 h 4019266"/>
              <a:gd name="connsiteX24" fmla="*/ 1377576 w 3582538"/>
              <a:gd name="connsiteY24" fmla="*/ 2370406 h 4019266"/>
              <a:gd name="connsiteX25" fmla="*/ 1291969 w 3582538"/>
              <a:gd name="connsiteY25" fmla="*/ 2445674 h 4019266"/>
              <a:gd name="connsiteX26" fmla="*/ 1183401 w 3582538"/>
              <a:gd name="connsiteY26" fmla="*/ 2578021 h 4019266"/>
              <a:gd name="connsiteX27" fmla="*/ 1057702 w 3582538"/>
              <a:gd name="connsiteY27" fmla="*/ 2674961 h 4019266"/>
              <a:gd name="connsiteX28" fmla="*/ 1003111 w 3582538"/>
              <a:gd name="connsiteY28" fmla="*/ 2743200 h 4019266"/>
              <a:gd name="connsiteX29" fmla="*/ 934872 w 3582538"/>
              <a:gd name="connsiteY29" fmla="*/ 2777319 h 4019266"/>
              <a:gd name="connsiteX30" fmla="*/ 682388 w 3582538"/>
              <a:gd name="connsiteY30" fmla="*/ 2811439 h 4019266"/>
              <a:gd name="connsiteX31" fmla="*/ 409433 w 3582538"/>
              <a:gd name="connsiteY31" fmla="*/ 3016155 h 4019266"/>
              <a:gd name="connsiteX32" fmla="*/ 457200 w 3582538"/>
              <a:gd name="connsiteY32" fmla="*/ 3050275 h 4019266"/>
              <a:gd name="connsiteX33" fmla="*/ 388962 w 3582538"/>
              <a:gd name="connsiteY33" fmla="*/ 3302758 h 4019266"/>
              <a:gd name="connsiteX34" fmla="*/ 252484 w 3582538"/>
              <a:gd name="connsiteY34" fmla="*/ 3459707 h 4019266"/>
              <a:gd name="connsiteX35" fmla="*/ 150126 w 3582538"/>
              <a:gd name="connsiteY35" fmla="*/ 3630304 h 4019266"/>
              <a:gd name="connsiteX36" fmla="*/ 136478 w 3582538"/>
              <a:gd name="connsiteY36" fmla="*/ 3684896 h 4019266"/>
              <a:gd name="connsiteX37" fmla="*/ 47768 w 3582538"/>
              <a:gd name="connsiteY37" fmla="*/ 3753134 h 4019266"/>
              <a:gd name="connsiteX38" fmla="*/ 0 w 3582538"/>
              <a:gd name="connsiteY38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99147 w 3582538"/>
              <a:gd name="connsiteY21" fmla="*/ 2094931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7702 w 3582538"/>
              <a:gd name="connsiteY26" fmla="*/ 2674961 h 4019266"/>
              <a:gd name="connsiteX27" fmla="*/ 1003111 w 3582538"/>
              <a:gd name="connsiteY27" fmla="*/ 2743200 h 4019266"/>
              <a:gd name="connsiteX28" fmla="*/ 934872 w 3582538"/>
              <a:gd name="connsiteY28" fmla="*/ 2777319 h 4019266"/>
              <a:gd name="connsiteX29" fmla="*/ 682388 w 3582538"/>
              <a:gd name="connsiteY29" fmla="*/ 2811439 h 4019266"/>
              <a:gd name="connsiteX30" fmla="*/ 409433 w 3582538"/>
              <a:gd name="connsiteY30" fmla="*/ 3016155 h 4019266"/>
              <a:gd name="connsiteX31" fmla="*/ 457200 w 3582538"/>
              <a:gd name="connsiteY31" fmla="*/ 3050275 h 4019266"/>
              <a:gd name="connsiteX32" fmla="*/ 388962 w 3582538"/>
              <a:gd name="connsiteY32" fmla="*/ 3302758 h 4019266"/>
              <a:gd name="connsiteX33" fmla="*/ 252484 w 3582538"/>
              <a:gd name="connsiteY33" fmla="*/ 3459707 h 4019266"/>
              <a:gd name="connsiteX34" fmla="*/ 150126 w 3582538"/>
              <a:gd name="connsiteY34" fmla="*/ 3630304 h 4019266"/>
              <a:gd name="connsiteX35" fmla="*/ 136478 w 3582538"/>
              <a:gd name="connsiteY35" fmla="*/ 3684896 h 4019266"/>
              <a:gd name="connsiteX36" fmla="*/ 47768 w 3582538"/>
              <a:gd name="connsiteY36" fmla="*/ 3753134 h 4019266"/>
              <a:gd name="connsiteX37" fmla="*/ 0 w 3582538"/>
              <a:gd name="connsiteY37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03111 w 3582538"/>
              <a:gd name="connsiteY26" fmla="*/ 2743200 h 4019266"/>
              <a:gd name="connsiteX27" fmla="*/ 934872 w 3582538"/>
              <a:gd name="connsiteY27" fmla="*/ 2777319 h 4019266"/>
              <a:gd name="connsiteX28" fmla="*/ 682388 w 3582538"/>
              <a:gd name="connsiteY28" fmla="*/ 2811439 h 4019266"/>
              <a:gd name="connsiteX29" fmla="*/ 409433 w 3582538"/>
              <a:gd name="connsiteY29" fmla="*/ 3016155 h 4019266"/>
              <a:gd name="connsiteX30" fmla="*/ 457200 w 3582538"/>
              <a:gd name="connsiteY30" fmla="*/ 3050275 h 4019266"/>
              <a:gd name="connsiteX31" fmla="*/ 388962 w 3582538"/>
              <a:gd name="connsiteY31" fmla="*/ 3302758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934872 w 3582538"/>
              <a:gd name="connsiteY27" fmla="*/ 2777319 h 4019266"/>
              <a:gd name="connsiteX28" fmla="*/ 682388 w 3582538"/>
              <a:gd name="connsiteY28" fmla="*/ 2811439 h 4019266"/>
              <a:gd name="connsiteX29" fmla="*/ 409433 w 3582538"/>
              <a:gd name="connsiteY29" fmla="*/ 3016155 h 4019266"/>
              <a:gd name="connsiteX30" fmla="*/ 457200 w 3582538"/>
              <a:gd name="connsiteY30" fmla="*/ 3050275 h 4019266"/>
              <a:gd name="connsiteX31" fmla="*/ 388962 w 3582538"/>
              <a:gd name="connsiteY31" fmla="*/ 3302758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682388 w 3582538"/>
              <a:gd name="connsiteY28" fmla="*/ 2811439 h 4019266"/>
              <a:gd name="connsiteX29" fmla="*/ 409433 w 3582538"/>
              <a:gd name="connsiteY29" fmla="*/ 3016155 h 4019266"/>
              <a:gd name="connsiteX30" fmla="*/ 457200 w 3582538"/>
              <a:gd name="connsiteY30" fmla="*/ 3050275 h 4019266"/>
              <a:gd name="connsiteX31" fmla="*/ 388962 w 3582538"/>
              <a:gd name="connsiteY31" fmla="*/ 3302758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682388 w 3582538"/>
              <a:gd name="connsiteY28" fmla="*/ 2811439 h 4019266"/>
              <a:gd name="connsiteX29" fmla="*/ 409433 w 3582538"/>
              <a:gd name="connsiteY29" fmla="*/ 3016155 h 4019266"/>
              <a:gd name="connsiteX30" fmla="*/ 457200 w 3582538"/>
              <a:gd name="connsiteY30" fmla="*/ 3050275 h 4019266"/>
              <a:gd name="connsiteX31" fmla="*/ 316154 w 3582538"/>
              <a:gd name="connsiteY31" fmla="*/ 3312687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682388 w 3582538"/>
              <a:gd name="connsiteY28" fmla="*/ 2811439 h 4019266"/>
              <a:gd name="connsiteX29" fmla="*/ 409433 w 3582538"/>
              <a:gd name="connsiteY29" fmla="*/ 3016155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682388 w 3582538"/>
              <a:gd name="connsiteY28" fmla="*/ 2811439 h 4019266"/>
              <a:gd name="connsiteX29" fmla="*/ 548430 w 3582538"/>
              <a:gd name="connsiteY29" fmla="*/ 3039320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821384 w 3582538"/>
              <a:gd name="connsiteY28" fmla="*/ 3003387 h 4019266"/>
              <a:gd name="connsiteX29" fmla="*/ 548430 w 3582538"/>
              <a:gd name="connsiteY29" fmla="*/ 3039320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821384 w 3582538"/>
              <a:gd name="connsiteY28" fmla="*/ 3003387 h 4019266"/>
              <a:gd name="connsiteX29" fmla="*/ 564977 w 3582538"/>
              <a:gd name="connsiteY29" fmla="*/ 3026083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47768 w 3582538"/>
              <a:gd name="connsiteY35" fmla="*/ 3753134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821384 w 3582538"/>
              <a:gd name="connsiteY28" fmla="*/ 3003387 h 4019266"/>
              <a:gd name="connsiteX29" fmla="*/ 564977 w 3582538"/>
              <a:gd name="connsiteY29" fmla="*/ 3026083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59707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61006 w 3582538"/>
              <a:gd name="connsiteY35" fmla="*/ 3792847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821384 w 3582538"/>
              <a:gd name="connsiteY28" fmla="*/ 3003387 h 4019266"/>
              <a:gd name="connsiteX29" fmla="*/ 564977 w 3582538"/>
              <a:gd name="connsiteY29" fmla="*/ 3026083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99420 h 4019266"/>
              <a:gd name="connsiteX33" fmla="*/ 150126 w 3582538"/>
              <a:gd name="connsiteY33" fmla="*/ 3630304 h 4019266"/>
              <a:gd name="connsiteX34" fmla="*/ 136478 w 3582538"/>
              <a:gd name="connsiteY34" fmla="*/ 3684896 h 4019266"/>
              <a:gd name="connsiteX35" fmla="*/ 61006 w 3582538"/>
              <a:gd name="connsiteY35" fmla="*/ 3792847 h 4019266"/>
              <a:gd name="connsiteX36" fmla="*/ 0 w 3582538"/>
              <a:gd name="connsiteY36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821384 w 3582538"/>
              <a:gd name="connsiteY28" fmla="*/ 3003387 h 4019266"/>
              <a:gd name="connsiteX29" fmla="*/ 564977 w 3582538"/>
              <a:gd name="connsiteY29" fmla="*/ 3026083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99420 h 4019266"/>
              <a:gd name="connsiteX33" fmla="*/ 136478 w 3582538"/>
              <a:gd name="connsiteY33" fmla="*/ 3684896 h 4019266"/>
              <a:gd name="connsiteX34" fmla="*/ 61006 w 3582538"/>
              <a:gd name="connsiteY34" fmla="*/ 3792847 h 4019266"/>
              <a:gd name="connsiteX35" fmla="*/ 0 w 3582538"/>
              <a:gd name="connsiteY35" fmla="*/ 4019266 h 4019266"/>
              <a:gd name="connsiteX0" fmla="*/ 3560016 w 3582538"/>
              <a:gd name="connsiteY0" fmla="*/ 23167 h 4019266"/>
              <a:gd name="connsiteX1" fmla="*/ 3411941 w 3582538"/>
              <a:gd name="connsiteY1" fmla="*/ 0 h 4019266"/>
              <a:gd name="connsiteX2" fmla="*/ 3411941 w 3582538"/>
              <a:gd name="connsiteY2" fmla="*/ 136478 h 4019266"/>
              <a:gd name="connsiteX3" fmla="*/ 3507475 w 3582538"/>
              <a:gd name="connsiteY3" fmla="*/ 139171 h 4019266"/>
              <a:gd name="connsiteX4" fmla="*/ 3575714 w 3582538"/>
              <a:gd name="connsiteY4" fmla="*/ 150125 h 4019266"/>
              <a:gd name="connsiteX5" fmla="*/ 3582538 w 3582538"/>
              <a:gd name="connsiteY5" fmla="*/ 210721 h 4019266"/>
              <a:gd name="connsiteX6" fmla="*/ 3555037 w 3582538"/>
              <a:gd name="connsiteY6" fmla="*/ 237196 h 4019266"/>
              <a:gd name="connsiteX7" fmla="*/ 3555037 w 3582538"/>
              <a:gd name="connsiteY7" fmla="*/ 309770 h 4019266"/>
              <a:gd name="connsiteX8" fmla="*/ 3493827 w 3582538"/>
              <a:gd name="connsiteY8" fmla="*/ 305610 h 4019266"/>
              <a:gd name="connsiteX9" fmla="*/ 3478306 w 3582538"/>
              <a:gd name="connsiteY9" fmla="*/ 415437 h 4019266"/>
              <a:gd name="connsiteX10" fmla="*/ 3535328 w 3582538"/>
              <a:gd name="connsiteY10" fmla="*/ 415051 h 4019266"/>
              <a:gd name="connsiteX11" fmla="*/ 3537465 w 3582538"/>
              <a:gd name="connsiteY11" fmla="*/ 544886 h 4019266"/>
              <a:gd name="connsiteX12" fmla="*/ 3415660 w 3582538"/>
              <a:gd name="connsiteY12" fmla="*/ 531032 h 4019266"/>
              <a:gd name="connsiteX13" fmla="*/ 3289111 w 3582538"/>
              <a:gd name="connsiteY13" fmla="*/ 812042 h 4019266"/>
              <a:gd name="connsiteX14" fmla="*/ 3272975 w 3582538"/>
              <a:gd name="connsiteY14" fmla="*/ 934872 h 4019266"/>
              <a:gd name="connsiteX15" fmla="*/ 2675987 w 3582538"/>
              <a:gd name="connsiteY15" fmla="*/ 757656 h 4019266"/>
              <a:gd name="connsiteX16" fmla="*/ 2655515 w 3582538"/>
              <a:gd name="connsiteY16" fmla="*/ 819891 h 4019266"/>
              <a:gd name="connsiteX17" fmla="*/ 2221480 w 3582538"/>
              <a:gd name="connsiteY17" fmla="*/ 700986 h 4019266"/>
              <a:gd name="connsiteX18" fmla="*/ 1924336 w 3582538"/>
              <a:gd name="connsiteY18" fmla="*/ 1649709 h 4019266"/>
              <a:gd name="connsiteX19" fmla="*/ 1853402 w 3582538"/>
              <a:gd name="connsiteY19" fmla="*/ 1786831 h 4019266"/>
              <a:gd name="connsiteX20" fmla="*/ 1870973 w 3582538"/>
              <a:gd name="connsiteY20" fmla="*/ 1892090 h 4019266"/>
              <a:gd name="connsiteX21" fmla="*/ 1616410 w 3582538"/>
              <a:gd name="connsiteY21" fmla="*/ 2220690 h 4019266"/>
              <a:gd name="connsiteX22" fmla="*/ 1559589 w 3582538"/>
              <a:gd name="connsiteY22" fmla="*/ 2175677 h 4019266"/>
              <a:gd name="connsiteX23" fmla="*/ 1377576 w 3582538"/>
              <a:gd name="connsiteY23" fmla="*/ 2370406 h 4019266"/>
              <a:gd name="connsiteX24" fmla="*/ 1291969 w 3582538"/>
              <a:gd name="connsiteY24" fmla="*/ 2445674 h 4019266"/>
              <a:gd name="connsiteX25" fmla="*/ 1183401 w 3582538"/>
              <a:gd name="connsiteY25" fmla="*/ 2578021 h 4019266"/>
              <a:gd name="connsiteX26" fmla="*/ 1059371 w 3582538"/>
              <a:gd name="connsiteY26" fmla="*/ 2716724 h 4019266"/>
              <a:gd name="connsiteX27" fmla="*/ 819042 w 3582538"/>
              <a:gd name="connsiteY27" fmla="*/ 2965957 h 4019266"/>
              <a:gd name="connsiteX28" fmla="*/ 821384 w 3582538"/>
              <a:gd name="connsiteY28" fmla="*/ 3003387 h 4019266"/>
              <a:gd name="connsiteX29" fmla="*/ 564977 w 3582538"/>
              <a:gd name="connsiteY29" fmla="*/ 3026083 h 4019266"/>
              <a:gd name="connsiteX30" fmla="*/ 291728 w 3582538"/>
              <a:gd name="connsiteY30" fmla="*/ 3238914 h 4019266"/>
              <a:gd name="connsiteX31" fmla="*/ 316154 w 3582538"/>
              <a:gd name="connsiteY31" fmla="*/ 3312687 h 4019266"/>
              <a:gd name="connsiteX32" fmla="*/ 252484 w 3582538"/>
              <a:gd name="connsiteY32" fmla="*/ 3499420 h 4019266"/>
              <a:gd name="connsiteX33" fmla="*/ 143097 w 3582538"/>
              <a:gd name="connsiteY33" fmla="*/ 3724609 h 4019266"/>
              <a:gd name="connsiteX34" fmla="*/ 61006 w 3582538"/>
              <a:gd name="connsiteY34" fmla="*/ 3792847 h 4019266"/>
              <a:gd name="connsiteX35" fmla="*/ 0 w 3582538"/>
              <a:gd name="connsiteY35" fmla="*/ 4019266 h 4019266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74554 w 3781105"/>
              <a:gd name="connsiteY15" fmla="*/ 757656 h 4538848"/>
              <a:gd name="connsiteX16" fmla="*/ 2854082 w 3781105"/>
              <a:gd name="connsiteY16" fmla="*/ 819891 h 4538848"/>
              <a:gd name="connsiteX17" fmla="*/ 2420047 w 3781105"/>
              <a:gd name="connsiteY17" fmla="*/ 700986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0 w 3781105"/>
              <a:gd name="connsiteY35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74554 w 3781105"/>
              <a:gd name="connsiteY15" fmla="*/ 757656 h 4538848"/>
              <a:gd name="connsiteX16" fmla="*/ 2854082 w 3781105"/>
              <a:gd name="connsiteY16" fmla="*/ 819891 h 4538848"/>
              <a:gd name="connsiteX17" fmla="*/ 2420047 w 3781105"/>
              <a:gd name="connsiteY17" fmla="*/ 700986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119979 w 3781105"/>
              <a:gd name="connsiteY35" fmla="*/ 4105084 h 4538848"/>
              <a:gd name="connsiteX36" fmla="*/ 0 w 3781105"/>
              <a:gd name="connsiteY36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74554 w 3781105"/>
              <a:gd name="connsiteY15" fmla="*/ 757656 h 4538848"/>
              <a:gd name="connsiteX16" fmla="*/ 2854082 w 3781105"/>
              <a:gd name="connsiteY16" fmla="*/ 819891 h 4538848"/>
              <a:gd name="connsiteX17" fmla="*/ 2420047 w 3781105"/>
              <a:gd name="connsiteY17" fmla="*/ 700986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105084 h 4538848"/>
              <a:gd name="connsiteX37" fmla="*/ 0 w 3781105"/>
              <a:gd name="connsiteY37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74554 w 3781105"/>
              <a:gd name="connsiteY15" fmla="*/ 757656 h 4538848"/>
              <a:gd name="connsiteX16" fmla="*/ 2854082 w 3781105"/>
              <a:gd name="connsiteY16" fmla="*/ 819891 h 4538848"/>
              <a:gd name="connsiteX17" fmla="*/ 2420047 w 3781105"/>
              <a:gd name="connsiteY17" fmla="*/ 700986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088538 h 4538848"/>
              <a:gd name="connsiteX37" fmla="*/ 0 w 3781105"/>
              <a:gd name="connsiteY37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74554 w 3781105"/>
              <a:gd name="connsiteY15" fmla="*/ 757656 h 4538848"/>
              <a:gd name="connsiteX16" fmla="*/ 2854082 w 3781105"/>
              <a:gd name="connsiteY16" fmla="*/ 819891 h 4538848"/>
              <a:gd name="connsiteX17" fmla="*/ 2380819 w 3781105"/>
              <a:gd name="connsiteY17" fmla="*/ 806901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088538 h 4538848"/>
              <a:gd name="connsiteX37" fmla="*/ 0 w 3781105"/>
              <a:gd name="connsiteY37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74554 w 3781105"/>
              <a:gd name="connsiteY15" fmla="*/ 757656 h 4538848"/>
              <a:gd name="connsiteX16" fmla="*/ 2807009 w 3781105"/>
              <a:gd name="connsiteY16" fmla="*/ 925807 h 4538848"/>
              <a:gd name="connsiteX17" fmla="*/ 2380819 w 3781105"/>
              <a:gd name="connsiteY17" fmla="*/ 806901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088538 h 4538848"/>
              <a:gd name="connsiteX37" fmla="*/ 0 w 3781105"/>
              <a:gd name="connsiteY37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1542 w 3781105"/>
              <a:gd name="connsiteY14" fmla="*/ 934872 h 4538848"/>
              <a:gd name="connsiteX15" fmla="*/ 2847095 w 3781105"/>
              <a:gd name="connsiteY15" fmla="*/ 836111 h 4538848"/>
              <a:gd name="connsiteX16" fmla="*/ 2807009 w 3781105"/>
              <a:gd name="connsiteY16" fmla="*/ 925807 h 4538848"/>
              <a:gd name="connsiteX17" fmla="*/ 2380819 w 3781105"/>
              <a:gd name="connsiteY17" fmla="*/ 806901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088538 h 4538848"/>
              <a:gd name="connsiteX37" fmla="*/ 0 w 3781105"/>
              <a:gd name="connsiteY37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5465 w 3781105"/>
              <a:gd name="connsiteY14" fmla="*/ 1025097 h 4538848"/>
              <a:gd name="connsiteX15" fmla="*/ 2847095 w 3781105"/>
              <a:gd name="connsiteY15" fmla="*/ 836111 h 4538848"/>
              <a:gd name="connsiteX16" fmla="*/ 2807009 w 3781105"/>
              <a:gd name="connsiteY16" fmla="*/ 925807 h 4538848"/>
              <a:gd name="connsiteX17" fmla="*/ 2380819 w 3781105"/>
              <a:gd name="connsiteY17" fmla="*/ 806901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088538 h 4538848"/>
              <a:gd name="connsiteX37" fmla="*/ 0 w 3781105"/>
              <a:gd name="connsiteY37" fmla="*/ 4538848 h 4538848"/>
              <a:gd name="connsiteX0" fmla="*/ 3758583 w 3781105"/>
              <a:gd name="connsiteY0" fmla="*/ 23167 h 4538848"/>
              <a:gd name="connsiteX1" fmla="*/ 3610508 w 3781105"/>
              <a:gd name="connsiteY1" fmla="*/ 0 h 4538848"/>
              <a:gd name="connsiteX2" fmla="*/ 3610508 w 3781105"/>
              <a:gd name="connsiteY2" fmla="*/ 136478 h 4538848"/>
              <a:gd name="connsiteX3" fmla="*/ 3706042 w 3781105"/>
              <a:gd name="connsiteY3" fmla="*/ 139171 h 4538848"/>
              <a:gd name="connsiteX4" fmla="*/ 3774281 w 3781105"/>
              <a:gd name="connsiteY4" fmla="*/ 150125 h 4538848"/>
              <a:gd name="connsiteX5" fmla="*/ 3781105 w 3781105"/>
              <a:gd name="connsiteY5" fmla="*/ 210721 h 4538848"/>
              <a:gd name="connsiteX6" fmla="*/ 3753604 w 3781105"/>
              <a:gd name="connsiteY6" fmla="*/ 237196 h 4538848"/>
              <a:gd name="connsiteX7" fmla="*/ 3753604 w 3781105"/>
              <a:gd name="connsiteY7" fmla="*/ 309770 h 4538848"/>
              <a:gd name="connsiteX8" fmla="*/ 3692394 w 3781105"/>
              <a:gd name="connsiteY8" fmla="*/ 305610 h 4538848"/>
              <a:gd name="connsiteX9" fmla="*/ 3676873 w 3781105"/>
              <a:gd name="connsiteY9" fmla="*/ 415437 h 4538848"/>
              <a:gd name="connsiteX10" fmla="*/ 3733895 w 3781105"/>
              <a:gd name="connsiteY10" fmla="*/ 415051 h 4538848"/>
              <a:gd name="connsiteX11" fmla="*/ 3736032 w 3781105"/>
              <a:gd name="connsiteY11" fmla="*/ 544886 h 4538848"/>
              <a:gd name="connsiteX12" fmla="*/ 3614227 w 3781105"/>
              <a:gd name="connsiteY12" fmla="*/ 531032 h 4538848"/>
              <a:gd name="connsiteX13" fmla="*/ 3487678 w 3781105"/>
              <a:gd name="connsiteY13" fmla="*/ 812042 h 4538848"/>
              <a:gd name="connsiteX14" fmla="*/ 3475465 w 3781105"/>
              <a:gd name="connsiteY14" fmla="*/ 1025097 h 4538848"/>
              <a:gd name="connsiteX15" fmla="*/ 2827480 w 3781105"/>
              <a:gd name="connsiteY15" fmla="*/ 836111 h 4538848"/>
              <a:gd name="connsiteX16" fmla="*/ 2807009 w 3781105"/>
              <a:gd name="connsiteY16" fmla="*/ 925807 h 4538848"/>
              <a:gd name="connsiteX17" fmla="*/ 2380819 w 3781105"/>
              <a:gd name="connsiteY17" fmla="*/ 806901 h 4538848"/>
              <a:gd name="connsiteX18" fmla="*/ 2122903 w 3781105"/>
              <a:gd name="connsiteY18" fmla="*/ 1649709 h 4538848"/>
              <a:gd name="connsiteX19" fmla="*/ 2051969 w 3781105"/>
              <a:gd name="connsiteY19" fmla="*/ 1786831 h 4538848"/>
              <a:gd name="connsiteX20" fmla="*/ 2069540 w 3781105"/>
              <a:gd name="connsiteY20" fmla="*/ 1892090 h 4538848"/>
              <a:gd name="connsiteX21" fmla="*/ 1814977 w 3781105"/>
              <a:gd name="connsiteY21" fmla="*/ 2220690 h 4538848"/>
              <a:gd name="connsiteX22" fmla="*/ 1758156 w 3781105"/>
              <a:gd name="connsiteY22" fmla="*/ 2175677 h 4538848"/>
              <a:gd name="connsiteX23" fmla="*/ 1576143 w 3781105"/>
              <a:gd name="connsiteY23" fmla="*/ 2370406 h 4538848"/>
              <a:gd name="connsiteX24" fmla="*/ 1490536 w 3781105"/>
              <a:gd name="connsiteY24" fmla="*/ 2445674 h 4538848"/>
              <a:gd name="connsiteX25" fmla="*/ 1381968 w 3781105"/>
              <a:gd name="connsiteY25" fmla="*/ 2578021 h 4538848"/>
              <a:gd name="connsiteX26" fmla="*/ 1257938 w 3781105"/>
              <a:gd name="connsiteY26" fmla="*/ 2716724 h 4538848"/>
              <a:gd name="connsiteX27" fmla="*/ 1017609 w 3781105"/>
              <a:gd name="connsiteY27" fmla="*/ 2965957 h 4538848"/>
              <a:gd name="connsiteX28" fmla="*/ 1019951 w 3781105"/>
              <a:gd name="connsiteY28" fmla="*/ 3003387 h 4538848"/>
              <a:gd name="connsiteX29" fmla="*/ 763544 w 3781105"/>
              <a:gd name="connsiteY29" fmla="*/ 3026083 h 4538848"/>
              <a:gd name="connsiteX30" fmla="*/ 490295 w 3781105"/>
              <a:gd name="connsiteY30" fmla="*/ 3238914 h 4538848"/>
              <a:gd name="connsiteX31" fmla="*/ 514721 w 3781105"/>
              <a:gd name="connsiteY31" fmla="*/ 3312687 h 4538848"/>
              <a:gd name="connsiteX32" fmla="*/ 451051 w 3781105"/>
              <a:gd name="connsiteY32" fmla="*/ 3499420 h 4538848"/>
              <a:gd name="connsiteX33" fmla="*/ 341664 w 3781105"/>
              <a:gd name="connsiteY33" fmla="*/ 3724609 h 4538848"/>
              <a:gd name="connsiteX34" fmla="*/ 259573 w 3781105"/>
              <a:gd name="connsiteY34" fmla="*/ 3792847 h 4538848"/>
              <a:gd name="connsiteX35" fmla="*/ 219262 w 3781105"/>
              <a:gd name="connsiteY35" fmla="*/ 3929684 h 4538848"/>
              <a:gd name="connsiteX36" fmla="*/ 119979 w 3781105"/>
              <a:gd name="connsiteY36" fmla="*/ 4088538 h 4538848"/>
              <a:gd name="connsiteX37" fmla="*/ 0 w 3781105"/>
              <a:gd name="connsiteY37" fmla="*/ 4538848 h 453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81105" h="4538848">
                <a:moveTo>
                  <a:pt x="3758583" y="23167"/>
                </a:moveTo>
                <a:lnTo>
                  <a:pt x="3610508" y="0"/>
                </a:lnTo>
                <a:lnTo>
                  <a:pt x="3610508" y="136478"/>
                </a:lnTo>
                <a:lnTo>
                  <a:pt x="3706042" y="139171"/>
                </a:lnTo>
                <a:lnTo>
                  <a:pt x="3774281" y="150125"/>
                </a:lnTo>
                <a:lnTo>
                  <a:pt x="3781105" y="210721"/>
                </a:lnTo>
                <a:lnTo>
                  <a:pt x="3753604" y="237196"/>
                </a:lnTo>
                <a:lnTo>
                  <a:pt x="3753604" y="309770"/>
                </a:lnTo>
                <a:lnTo>
                  <a:pt x="3692394" y="305610"/>
                </a:lnTo>
                <a:lnTo>
                  <a:pt x="3676873" y="415437"/>
                </a:lnTo>
                <a:lnTo>
                  <a:pt x="3733895" y="415051"/>
                </a:lnTo>
                <a:cubicBezTo>
                  <a:pt x="3734607" y="458329"/>
                  <a:pt x="3735320" y="501608"/>
                  <a:pt x="3736032" y="544886"/>
                </a:cubicBezTo>
                <a:lnTo>
                  <a:pt x="3614227" y="531032"/>
                </a:lnTo>
                <a:lnTo>
                  <a:pt x="3487678" y="812042"/>
                </a:lnTo>
                <a:lnTo>
                  <a:pt x="3475465" y="1025097"/>
                </a:lnTo>
                <a:lnTo>
                  <a:pt x="2827480" y="836111"/>
                </a:lnTo>
                <a:lnTo>
                  <a:pt x="2807009" y="925807"/>
                </a:lnTo>
                <a:lnTo>
                  <a:pt x="2380819" y="806901"/>
                </a:lnTo>
                <a:lnTo>
                  <a:pt x="2122903" y="1649709"/>
                </a:lnTo>
                <a:lnTo>
                  <a:pt x="2051969" y="1786831"/>
                </a:lnTo>
                <a:lnTo>
                  <a:pt x="2069540" y="1892090"/>
                </a:lnTo>
                <a:lnTo>
                  <a:pt x="1814977" y="2220690"/>
                </a:lnTo>
                <a:lnTo>
                  <a:pt x="1758156" y="2175677"/>
                </a:lnTo>
                <a:lnTo>
                  <a:pt x="1576143" y="2370406"/>
                </a:lnTo>
                <a:lnTo>
                  <a:pt x="1490536" y="2445674"/>
                </a:lnTo>
                <a:lnTo>
                  <a:pt x="1381968" y="2578021"/>
                </a:lnTo>
                <a:lnTo>
                  <a:pt x="1257938" y="2716724"/>
                </a:lnTo>
                <a:lnTo>
                  <a:pt x="1017609" y="2965957"/>
                </a:lnTo>
                <a:lnTo>
                  <a:pt x="1019951" y="3003387"/>
                </a:lnTo>
                <a:lnTo>
                  <a:pt x="763544" y="3026083"/>
                </a:lnTo>
                <a:lnTo>
                  <a:pt x="490295" y="3238914"/>
                </a:lnTo>
                <a:lnTo>
                  <a:pt x="514721" y="3312687"/>
                </a:lnTo>
                <a:lnTo>
                  <a:pt x="451051" y="3499420"/>
                </a:lnTo>
                <a:lnTo>
                  <a:pt x="341664" y="3724609"/>
                </a:lnTo>
                <a:lnTo>
                  <a:pt x="259573" y="3792847"/>
                </a:lnTo>
                <a:lnTo>
                  <a:pt x="219262" y="3929684"/>
                </a:lnTo>
                <a:lnTo>
                  <a:pt x="119979" y="4088538"/>
                </a:lnTo>
                <a:lnTo>
                  <a:pt x="0" y="4538848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6663352" y="176364"/>
            <a:ext cx="1794192" cy="3145191"/>
          </a:xfrm>
          <a:custGeom>
            <a:avLst/>
            <a:gdLst>
              <a:gd name="connsiteX0" fmla="*/ 2377440 w 2428647"/>
              <a:gd name="connsiteY0" fmla="*/ 0 h 5266944"/>
              <a:gd name="connsiteX1" fmla="*/ 2355495 w 2428647"/>
              <a:gd name="connsiteY1" fmla="*/ 109728 h 5266944"/>
              <a:gd name="connsiteX2" fmla="*/ 2121408 w 2428647"/>
              <a:gd name="connsiteY2" fmla="*/ 548640 h 5266944"/>
              <a:gd name="connsiteX3" fmla="*/ 2099463 w 2428647"/>
              <a:gd name="connsiteY3" fmla="*/ 548640 h 5266944"/>
              <a:gd name="connsiteX4" fmla="*/ 2099463 w 2428647"/>
              <a:gd name="connsiteY4" fmla="*/ 585216 h 5266944"/>
              <a:gd name="connsiteX5" fmla="*/ 2136039 w 2428647"/>
              <a:gd name="connsiteY5" fmla="*/ 621792 h 5266944"/>
              <a:gd name="connsiteX6" fmla="*/ 2318919 w 2428647"/>
              <a:gd name="connsiteY6" fmla="*/ 892454 h 5266944"/>
              <a:gd name="connsiteX7" fmla="*/ 2304288 w 2428647"/>
              <a:gd name="connsiteY7" fmla="*/ 1002182 h 5266944"/>
              <a:gd name="connsiteX8" fmla="*/ 2318919 w 2428647"/>
              <a:gd name="connsiteY8" fmla="*/ 1170432 h 5266944"/>
              <a:gd name="connsiteX9" fmla="*/ 2428647 w 2428647"/>
              <a:gd name="connsiteY9" fmla="*/ 1280160 h 5266944"/>
              <a:gd name="connsiteX10" fmla="*/ 2377440 w 2428647"/>
              <a:gd name="connsiteY10" fmla="*/ 1331366 h 5266944"/>
              <a:gd name="connsiteX11" fmla="*/ 2318919 w 2428647"/>
              <a:gd name="connsiteY11" fmla="*/ 1367942 h 5266944"/>
              <a:gd name="connsiteX12" fmla="*/ 2157984 w 2428647"/>
              <a:gd name="connsiteY12" fmla="*/ 1682496 h 5266944"/>
              <a:gd name="connsiteX13" fmla="*/ 2062887 w 2428647"/>
              <a:gd name="connsiteY13" fmla="*/ 1792224 h 5266944"/>
              <a:gd name="connsiteX14" fmla="*/ 2099463 w 2428647"/>
              <a:gd name="connsiteY14" fmla="*/ 1850745 h 5266944"/>
              <a:gd name="connsiteX15" fmla="*/ 1828800 w 2428647"/>
              <a:gd name="connsiteY15" fmla="*/ 2121408 h 5266944"/>
              <a:gd name="connsiteX16" fmla="*/ 1792224 w 2428647"/>
              <a:gd name="connsiteY16" fmla="*/ 2245766 h 5266944"/>
              <a:gd name="connsiteX17" fmla="*/ 1755648 w 2428647"/>
              <a:gd name="connsiteY17" fmla="*/ 2377440 h 5266944"/>
              <a:gd name="connsiteX18" fmla="*/ 1623975 w 2428647"/>
              <a:gd name="connsiteY18" fmla="*/ 2487168 h 5266944"/>
              <a:gd name="connsiteX19" fmla="*/ 987552 w 2428647"/>
              <a:gd name="connsiteY19" fmla="*/ 2999232 h 5266944"/>
              <a:gd name="connsiteX20" fmla="*/ 1060704 w 2428647"/>
              <a:gd name="connsiteY20" fmla="*/ 3057753 h 5266944"/>
              <a:gd name="connsiteX21" fmla="*/ 687629 w 2428647"/>
              <a:gd name="connsiteY21" fmla="*/ 3423513 h 5266944"/>
              <a:gd name="connsiteX22" fmla="*/ 329184 w 2428647"/>
              <a:gd name="connsiteY22" fmla="*/ 4096512 h 5266944"/>
              <a:gd name="connsiteX23" fmla="*/ 321869 w 2428647"/>
              <a:gd name="connsiteY23" fmla="*/ 4330598 h 5266944"/>
              <a:gd name="connsiteX24" fmla="*/ 0 w 2428647"/>
              <a:gd name="connsiteY24" fmla="*/ 5266944 h 5266944"/>
              <a:gd name="connsiteX0" fmla="*/ 2355495 w 2428647"/>
              <a:gd name="connsiteY0" fmla="*/ 0 h 5157216"/>
              <a:gd name="connsiteX1" fmla="*/ 2121408 w 2428647"/>
              <a:gd name="connsiteY1" fmla="*/ 438912 h 5157216"/>
              <a:gd name="connsiteX2" fmla="*/ 2099463 w 2428647"/>
              <a:gd name="connsiteY2" fmla="*/ 438912 h 5157216"/>
              <a:gd name="connsiteX3" fmla="*/ 2099463 w 2428647"/>
              <a:gd name="connsiteY3" fmla="*/ 475488 h 5157216"/>
              <a:gd name="connsiteX4" fmla="*/ 2136039 w 2428647"/>
              <a:gd name="connsiteY4" fmla="*/ 512064 h 5157216"/>
              <a:gd name="connsiteX5" fmla="*/ 2318919 w 2428647"/>
              <a:gd name="connsiteY5" fmla="*/ 782726 h 5157216"/>
              <a:gd name="connsiteX6" fmla="*/ 2304288 w 2428647"/>
              <a:gd name="connsiteY6" fmla="*/ 892454 h 5157216"/>
              <a:gd name="connsiteX7" fmla="*/ 2318919 w 2428647"/>
              <a:gd name="connsiteY7" fmla="*/ 1060704 h 5157216"/>
              <a:gd name="connsiteX8" fmla="*/ 2428647 w 2428647"/>
              <a:gd name="connsiteY8" fmla="*/ 1170432 h 5157216"/>
              <a:gd name="connsiteX9" fmla="*/ 2377440 w 2428647"/>
              <a:gd name="connsiteY9" fmla="*/ 1221638 h 5157216"/>
              <a:gd name="connsiteX10" fmla="*/ 2318919 w 2428647"/>
              <a:gd name="connsiteY10" fmla="*/ 1258214 h 5157216"/>
              <a:gd name="connsiteX11" fmla="*/ 2157984 w 2428647"/>
              <a:gd name="connsiteY11" fmla="*/ 1572768 h 5157216"/>
              <a:gd name="connsiteX12" fmla="*/ 2062887 w 2428647"/>
              <a:gd name="connsiteY12" fmla="*/ 1682496 h 5157216"/>
              <a:gd name="connsiteX13" fmla="*/ 2099463 w 2428647"/>
              <a:gd name="connsiteY13" fmla="*/ 1741017 h 5157216"/>
              <a:gd name="connsiteX14" fmla="*/ 1828800 w 2428647"/>
              <a:gd name="connsiteY14" fmla="*/ 2011680 h 5157216"/>
              <a:gd name="connsiteX15" fmla="*/ 1792224 w 2428647"/>
              <a:gd name="connsiteY15" fmla="*/ 2136038 h 5157216"/>
              <a:gd name="connsiteX16" fmla="*/ 1755648 w 2428647"/>
              <a:gd name="connsiteY16" fmla="*/ 2267712 h 5157216"/>
              <a:gd name="connsiteX17" fmla="*/ 1623975 w 2428647"/>
              <a:gd name="connsiteY17" fmla="*/ 2377440 h 5157216"/>
              <a:gd name="connsiteX18" fmla="*/ 987552 w 2428647"/>
              <a:gd name="connsiteY18" fmla="*/ 2889504 h 5157216"/>
              <a:gd name="connsiteX19" fmla="*/ 1060704 w 2428647"/>
              <a:gd name="connsiteY19" fmla="*/ 2948025 h 5157216"/>
              <a:gd name="connsiteX20" fmla="*/ 687629 w 2428647"/>
              <a:gd name="connsiteY20" fmla="*/ 3313785 h 5157216"/>
              <a:gd name="connsiteX21" fmla="*/ 329184 w 2428647"/>
              <a:gd name="connsiteY21" fmla="*/ 3986784 h 5157216"/>
              <a:gd name="connsiteX22" fmla="*/ 321869 w 2428647"/>
              <a:gd name="connsiteY22" fmla="*/ 4220870 h 5157216"/>
              <a:gd name="connsiteX23" fmla="*/ 0 w 2428647"/>
              <a:gd name="connsiteY23" fmla="*/ 5157216 h 5157216"/>
              <a:gd name="connsiteX0" fmla="*/ 2121408 w 2428647"/>
              <a:gd name="connsiteY0" fmla="*/ 0 h 4718304"/>
              <a:gd name="connsiteX1" fmla="*/ 2099463 w 2428647"/>
              <a:gd name="connsiteY1" fmla="*/ 0 h 4718304"/>
              <a:gd name="connsiteX2" fmla="*/ 2099463 w 2428647"/>
              <a:gd name="connsiteY2" fmla="*/ 36576 h 4718304"/>
              <a:gd name="connsiteX3" fmla="*/ 2136039 w 2428647"/>
              <a:gd name="connsiteY3" fmla="*/ 73152 h 4718304"/>
              <a:gd name="connsiteX4" fmla="*/ 2318919 w 2428647"/>
              <a:gd name="connsiteY4" fmla="*/ 343814 h 4718304"/>
              <a:gd name="connsiteX5" fmla="*/ 2304288 w 2428647"/>
              <a:gd name="connsiteY5" fmla="*/ 453542 h 4718304"/>
              <a:gd name="connsiteX6" fmla="*/ 2318919 w 2428647"/>
              <a:gd name="connsiteY6" fmla="*/ 621792 h 4718304"/>
              <a:gd name="connsiteX7" fmla="*/ 2428647 w 2428647"/>
              <a:gd name="connsiteY7" fmla="*/ 731520 h 4718304"/>
              <a:gd name="connsiteX8" fmla="*/ 2377440 w 2428647"/>
              <a:gd name="connsiteY8" fmla="*/ 782726 h 4718304"/>
              <a:gd name="connsiteX9" fmla="*/ 2318919 w 2428647"/>
              <a:gd name="connsiteY9" fmla="*/ 819302 h 4718304"/>
              <a:gd name="connsiteX10" fmla="*/ 2157984 w 2428647"/>
              <a:gd name="connsiteY10" fmla="*/ 1133856 h 4718304"/>
              <a:gd name="connsiteX11" fmla="*/ 2062887 w 2428647"/>
              <a:gd name="connsiteY11" fmla="*/ 1243584 h 4718304"/>
              <a:gd name="connsiteX12" fmla="*/ 2099463 w 2428647"/>
              <a:gd name="connsiteY12" fmla="*/ 1302105 h 4718304"/>
              <a:gd name="connsiteX13" fmla="*/ 1828800 w 2428647"/>
              <a:gd name="connsiteY13" fmla="*/ 1572768 h 4718304"/>
              <a:gd name="connsiteX14" fmla="*/ 1792224 w 2428647"/>
              <a:gd name="connsiteY14" fmla="*/ 1697126 h 4718304"/>
              <a:gd name="connsiteX15" fmla="*/ 1755648 w 2428647"/>
              <a:gd name="connsiteY15" fmla="*/ 1828800 h 4718304"/>
              <a:gd name="connsiteX16" fmla="*/ 1623975 w 2428647"/>
              <a:gd name="connsiteY16" fmla="*/ 1938528 h 4718304"/>
              <a:gd name="connsiteX17" fmla="*/ 987552 w 2428647"/>
              <a:gd name="connsiteY17" fmla="*/ 2450592 h 4718304"/>
              <a:gd name="connsiteX18" fmla="*/ 1060704 w 2428647"/>
              <a:gd name="connsiteY18" fmla="*/ 2509113 h 4718304"/>
              <a:gd name="connsiteX19" fmla="*/ 687629 w 2428647"/>
              <a:gd name="connsiteY19" fmla="*/ 2874873 h 4718304"/>
              <a:gd name="connsiteX20" fmla="*/ 329184 w 2428647"/>
              <a:gd name="connsiteY20" fmla="*/ 3547872 h 4718304"/>
              <a:gd name="connsiteX21" fmla="*/ 321869 w 2428647"/>
              <a:gd name="connsiteY21" fmla="*/ 3781958 h 4718304"/>
              <a:gd name="connsiteX22" fmla="*/ 0 w 2428647"/>
              <a:gd name="connsiteY22" fmla="*/ 4718304 h 4718304"/>
              <a:gd name="connsiteX0" fmla="*/ 2121408 w 2428647"/>
              <a:gd name="connsiteY0" fmla="*/ 0 h 4718304"/>
              <a:gd name="connsiteX1" fmla="*/ 2099463 w 2428647"/>
              <a:gd name="connsiteY1" fmla="*/ 36576 h 4718304"/>
              <a:gd name="connsiteX2" fmla="*/ 2136039 w 2428647"/>
              <a:gd name="connsiteY2" fmla="*/ 73152 h 4718304"/>
              <a:gd name="connsiteX3" fmla="*/ 2318919 w 2428647"/>
              <a:gd name="connsiteY3" fmla="*/ 343814 h 4718304"/>
              <a:gd name="connsiteX4" fmla="*/ 2304288 w 2428647"/>
              <a:gd name="connsiteY4" fmla="*/ 453542 h 4718304"/>
              <a:gd name="connsiteX5" fmla="*/ 2318919 w 2428647"/>
              <a:gd name="connsiteY5" fmla="*/ 621792 h 4718304"/>
              <a:gd name="connsiteX6" fmla="*/ 2428647 w 2428647"/>
              <a:gd name="connsiteY6" fmla="*/ 731520 h 4718304"/>
              <a:gd name="connsiteX7" fmla="*/ 2377440 w 2428647"/>
              <a:gd name="connsiteY7" fmla="*/ 782726 h 4718304"/>
              <a:gd name="connsiteX8" fmla="*/ 2318919 w 2428647"/>
              <a:gd name="connsiteY8" fmla="*/ 819302 h 4718304"/>
              <a:gd name="connsiteX9" fmla="*/ 2157984 w 2428647"/>
              <a:gd name="connsiteY9" fmla="*/ 1133856 h 4718304"/>
              <a:gd name="connsiteX10" fmla="*/ 2062887 w 2428647"/>
              <a:gd name="connsiteY10" fmla="*/ 1243584 h 4718304"/>
              <a:gd name="connsiteX11" fmla="*/ 2099463 w 2428647"/>
              <a:gd name="connsiteY11" fmla="*/ 1302105 h 4718304"/>
              <a:gd name="connsiteX12" fmla="*/ 1828800 w 2428647"/>
              <a:gd name="connsiteY12" fmla="*/ 1572768 h 4718304"/>
              <a:gd name="connsiteX13" fmla="*/ 1792224 w 2428647"/>
              <a:gd name="connsiteY13" fmla="*/ 1697126 h 4718304"/>
              <a:gd name="connsiteX14" fmla="*/ 1755648 w 2428647"/>
              <a:gd name="connsiteY14" fmla="*/ 1828800 h 4718304"/>
              <a:gd name="connsiteX15" fmla="*/ 1623975 w 2428647"/>
              <a:gd name="connsiteY15" fmla="*/ 1938528 h 4718304"/>
              <a:gd name="connsiteX16" fmla="*/ 987552 w 2428647"/>
              <a:gd name="connsiteY16" fmla="*/ 2450592 h 4718304"/>
              <a:gd name="connsiteX17" fmla="*/ 1060704 w 2428647"/>
              <a:gd name="connsiteY17" fmla="*/ 2509113 h 4718304"/>
              <a:gd name="connsiteX18" fmla="*/ 687629 w 2428647"/>
              <a:gd name="connsiteY18" fmla="*/ 2874873 h 4718304"/>
              <a:gd name="connsiteX19" fmla="*/ 329184 w 2428647"/>
              <a:gd name="connsiteY19" fmla="*/ 3547872 h 4718304"/>
              <a:gd name="connsiteX20" fmla="*/ 321869 w 2428647"/>
              <a:gd name="connsiteY20" fmla="*/ 3781958 h 4718304"/>
              <a:gd name="connsiteX21" fmla="*/ 0 w 2428647"/>
              <a:gd name="connsiteY21" fmla="*/ 4718304 h 4718304"/>
              <a:gd name="connsiteX0" fmla="*/ 2099463 w 2428647"/>
              <a:gd name="connsiteY0" fmla="*/ 0 h 4681728"/>
              <a:gd name="connsiteX1" fmla="*/ 2136039 w 2428647"/>
              <a:gd name="connsiteY1" fmla="*/ 36576 h 4681728"/>
              <a:gd name="connsiteX2" fmla="*/ 2318919 w 2428647"/>
              <a:gd name="connsiteY2" fmla="*/ 307238 h 4681728"/>
              <a:gd name="connsiteX3" fmla="*/ 2304288 w 2428647"/>
              <a:gd name="connsiteY3" fmla="*/ 416966 h 4681728"/>
              <a:gd name="connsiteX4" fmla="*/ 2318919 w 2428647"/>
              <a:gd name="connsiteY4" fmla="*/ 585216 h 4681728"/>
              <a:gd name="connsiteX5" fmla="*/ 2428647 w 2428647"/>
              <a:gd name="connsiteY5" fmla="*/ 694944 h 4681728"/>
              <a:gd name="connsiteX6" fmla="*/ 2377440 w 2428647"/>
              <a:gd name="connsiteY6" fmla="*/ 746150 h 4681728"/>
              <a:gd name="connsiteX7" fmla="*/ 2318919 w 2428647"/>
              <a:gd name="connsiteY7" fmla="*/ 782726 h 4681728"/>
              <a:gd name="connsiteX8" fmla="*/ 2157984 w 2428647"/>
              <a:gd name="connsiteY8" fmla="*/ 1097280 h 4681728"/>
              <a:gd name="connsiteX9" fmla="*/ 2062887 w 2428647"/>
              <a:gd name="connsiteY9" fmla="*/ 1207008 h 4681728"/>
              <a:gd name="connsiteX10" fmla="*/ 2099463 w 2428647"/>
              <a:gd name="connsiteY10" fmla="*/ 1265529 h 4681728"/>
              <a:gd name="connsiteX11" fmla="*/ 1828800 w 2428647"/>
              <a:gd name="connsiteY11" fmla="*/ 1536192 h 4681728"/>
              <a:gd name="connsiteX12" fmla="*/ 1792224 w 2428647"/>
              <a:gd name="connsiteY12" fmla="*/ 1660550 h 4681728"/>
              <a:gd name="connsiteX13" fmla="*/ 1755648 w 2428647"/>
              <a:gd name="connsiteY13" fmla="*/ 1792224 h 4681728"/>
              <a:gd name="connsiteX14" fmla="*/ 1623975 w 2428647"/>
              <a:gd name="connsiteY14" fmla="*/ 1901952 h 4681728"/>
              <a:gd name="connsiteX15" fmla="*/ 987552 w 2428647"/>
              <a:gd name="connsiteY15" fmla="*/ 2414016 h 4681728"/>
              <a:gd name="connsiteX16" fmla="*/ 1060704 w 2428647"/>
              <a:gd name="connsiteY16" fmla="*/ 2472537 h 4681728"/>
              <a:gd name="connsiteX17" fmla="*/ 687629 w 2428647"/>
              <a:gd name="connsiteY17" fmla="*/ 2838297 h 4681728"/>
              <a:gd name="connsiteX18" fmla="*/ 329184 w 2428647"/>
              <a:gd name="connsiteY18" fmla="*/ 3511296 h 4681728"/>
              <a:gd name="connsiteX19" fmla="*/ 321869 w 2428647"/>
              <a:gd name="connsiteY19" fmla="*/ 3745382 h 4681728"/>
              <a:gd name="connsiteX20" fmla="*/ 0 w 2428647"/>
              <a:gd name="connsiteY20" fmla="*/ 4681728 h 4681728"/>
              <a:gd name="connsiteX0" fmla="*/ 2136039 w 2428647"/>
              <a:gd name="connsiteY0" fmla="*/ 0 h 4645152"/>
              <a:gd name="connsiteX1" fmla="*/ 2318919 w 2428647"/>
              <a:gd name="connsiteY1" fmla="*/ 270662 h 4645152"/>
              <a:gd name="connsiteX2" fmla="*/ 2304288 w 2428647"/>
              <a:gd name="connsiteY2" fmla="*/ 380390 h 4645152"/>
              <a:gd name="connsiteX3" fmla="*/ 2318919 w 2428647"/>
              <a:gd name="connsiteY3" fmla="*/ 548640 h 4645152"/>
              <a:gd name="connsiteX4" fmla="*/ 2428647 w 2428647"/>
              <a:gd name="connsiteY4" fmla="*/ 658368 h 4645152"/>
              <a:gd name="connsiteX5" fmla="*/ 2377440 w 2428647"/>
              <a:gd name="connsiteY5" fmla="*/ 709574 h 4645152"/>
              <a:gd name="connsiteX6" fmla="*/ 2318919 w 2428647"/>
              <a:gd name="connsiteY6" fmla="*/ 746150 h 4645152"/>
              <a:gd name="connsiteX7" fmla="*/ 2157984 w 2428647"/>
              <a:gd name="connsiteY7" fmla="*/ 1060704 h 4645152"/>
              <a:gd name="connsiteX8" fmla="*/ 2062887 w 2428647"/>
              <a:gd name="connsiteY8" fmla="*/ 1170432 h 4645152"/>
              <a:gd name="connsiteX9" fmla="*/ 2099463 w 2428647"/>
              <a:gd name="connsiteY9" fmla="*/ 1228953 h 4645152"/>
              <a:gd name="connsiteX10" fmla="*/ 1828800 w 2428647"/>
              <a:gd name="connsiteY10" fmla="*/ 1499616 h 4645152"/>
              <a:gd name="connsiteX11" fmla="*/ 1792224 w 2428647"/>
              <a:gd name="connsiteY11" fmla="*/ 1623974 h 4645152"/>
              <a:gd name="connsiteX12" fmla="*/ 1755648 w 2428647"/>
              <a:gd name="connsiteY12" fmla="*/ 1755648 h 4645152"/>
              <a:gd name="connsiteX13" fmla="*/ 1623975 w 2428647"/>
              <a:gd name="connsiteY13" fmla="*/ 1865376 h 4645152"/>
              <a:gd name="connsiteX14" fmla="*/ 987552 w 2428647"/>
              <a:gd name="connsiteY14" fmla="*/ 2377440 h 4645152"/>
              <a:gd name="connsiteX15" fmla="*/ 1060704 w 2428647"/>
              <a:gd name="connsiteY15" fmla="*/ 2435961 h 4645152"/>
              <a:gd name="connsiteX16" fmla="*/ 687629 w 2428647"/>
              <a:gd name="connsiteY16" fmla="*/ 2801721 h 4645152"/>
              <a:gd name="connsiteX17" fmla="*/ 329184 w 2428647"/>
              <a:gd name="connsiteY17" fmla="*/ 3474720 h 4645152"/>
              <a:gd name="connsiteX18" fmla="*/ 321869 w 2428647"/>
              <a:gd name="connsiteY18" fmla="*/ 3708806 h 4645152"/>
              <a:gd name="connsiteX19" fmla="*/ 0 w 2428647"/>
              <a:gd name="connsiteY19" fmla="*/ 4645152 h 4645152"/>
              <a:gd name="connsiteX0" fmla="*/ 2318919 w 2428647"/>
              <a:gd name="connsiteY0" fmla="*/ 0 h 4374490"/>
              <a:gd name="connsiteX1" fmla="*/ 2304288 w 2428647"/>
              <a:gd name="connsiteY1" fmla="*/ 109728 h 4374490"/>
              <a:gd name="connsiteX2" fmla="*/ 2318919 w 2428647"/>
              <a:gd name="connsiteY2" fmla="*/ 277978 h 4374490"/>
              <a:gd name="connsiteX3" fmla="*/ 2428647 w 2428647"/>
              <a:gd name="connsiteY3" fmla="*/ 387706 h 4374490"/>
              <a:gd name="connsiteX4" fmla="*/ 2377440 w 2428647"/>
              <a:gd name="connsiteY4" fmla="*/ 438912 h 4374490"/>
              <a:gd name="connsiteX5" fmla="*/ 2318919 w 2428647"/>
              <a:gd name="connsiteY5" fmla="*/ 475488 h 4374490"/>
              <a:gd name="connsiteX6" fmla="*/ 2157984 w 2428647"/>
              <a:gd name="connsiteY6" fmla="*/ 790042 h 4374490"/>
              <a:gd name="connsiteX7" fmla="*/ 2062887 w 2428647"/>
              <a:gd name="connsiteY7" fmla="*/ 899770 h 4374490"/>
              <a:gd name="connsiteX8" fmla="*/ 2099463 w 2428647"/>
              <a:gd name="connsiteY8" fmla="*/ 958291 h 4374490"/>
              <a:gd name="connsiteX9" fmla="*/ 1828800 w 2428647"/>
              <a:gd name="connsiteY9" fmla="*/ 1228954 h 4374490"/>
              <a:gd name="connsiteX10" fmla="*/ 1792224 w 2428647"/>
              <a:gd name="connsiteY10" fmla="*/ 1353312 h 4374490"/>
              <a:gd name="connsiteX11" fmla="*/ 1755648 w 2428647"/>
              <a:gd name="connsiteY11" fmla="*/ 1484986 h 4374490"/>
              <a:gd name="connsiteX12" fmla="*/ 1623975 w 2428647"/>
              <a:gd name="connsiteY12" fmla="*/ 1594714 h 4374490"/>
              <a:gd name="connsiteX13" fmla="*/ 987552 w 2428647"/>
              <a:gd name="connsiteY13" fmla="*/ 2106778 h 4374490"/>
              <a:gd name="connsiteX14" fmla="*/ 1060704 w 2428647"/>
              <a:gd name="connsiteY14" fmla="*/ 2165299 h 4374490"/>
              <a:gd name="connsiteX15" fmla="*/ 687629 w 2428647"/>
              <a:gd name="connsiteY15" fmla="*/ 2531059 h 4374490"/>
              <a:gd name="connsiteX16" fmla="*/ 329184 w 2428647"/>
              <a:gd name="connsiteY16" fmla="*/ 3204058 h 4374490"/>
              <a:gd name="connsiteX17" fmla="*/ 321869 w 2428647"/>
              <a:gd name="connsiteY17" fmla="*/ 3438144 h 4374490"/>
              <a:gd name="connsiteX18" fmla="*/ 0 w 2428647"/>
              <a:gd name="connsiteY18" fmla="*/ 4374490 h 4374490"/>
              <a:gd name="connsiteX0" fmla="*/ 2304288 w 2428647"/>
              <a:gd name="connsiteY0" fmla="*/ 0 h 4264762"/>
              <a:gd name="connsiteX1" fmla="*/ 2318919 w 2428647"/>
              <a:gd name="connsiteY1" fmla="*/ 168250 h 4264762"/>
              <a:gd name="connsiteX2" fmla="*/ 2428647 w 2428647"/>
              <a:gd name="connsiteY2" fmla="*/ 277978 h 4264762"/>
              <a:gd name="connsiteX3" fmla="*/ 2377440 w 2428647"/>
              <a:gd name="connsiteY3" fmla="*/ 329184 h 4264762"/>
              <a:gd name="connsiteX4" fmla="*/ 2318919 w 2428647"/>
              <a:gd name="connsiteY4" fmla="*/ 365760 h 4264762"/>
              <a:gd name="connsiteX5" fmla="*/ 2157984 w 2428647"/>
              <a:gd name="connsiteY5" fmla="*/ 680314 h 4264762"/>
              <a:gd name="connsiteX6" fmla="*/ 2062887 w 2428647"/>
              <a:gd name="connsiteY6" fmla="*/ 790042 h 4264762"/>
              <a:gd name="connsiteX7" fmla="*/ 2099463 w 2428647"/>
              <a:gd name="connsiteY7" fmla="*/ 848563 h 4264762"/>
              <a:gd name="connsiteX8" fmla="*/ 1828800 w 2428647"/>
              <a:gd name="connsiteY8" fmla="*/ 1119226 h 4264762"/>
              <a:gd name="connsiteX9" fmla="*/ 1792224 w 2428647"/>
              <a:gd name="connsiteY9" fmla="*/ 1243584 h 4264762"/>
              <a:gd name="connsiteX10" fmla="*/ 1755648 w 2428647"/>
              <a:gd name="connsiteY10" fmla="*/ 1375258 h 4264762"/>
              <a:gd name="connsiteX11" fmla="*/ 1623975 w 2428647"/>
              <a:gd name="connsiteY11" fmla="*/ 1484986 h 4264762"/>
              <a:gd name="connsiteX12" fmla="*/ 987552 w 2428647"/>
              <a:gd name="connsiteY12" fmla="*/ 1997050 h 4264762"/>
              <a:gd name="connsiteX13" fmla="*/ 1060704 w 2428647"/>
              <a:gd name="connsiteY13" fmla="*/ 2055571 h 4264762"/>
              <a:gd name="connsiteX14" fmla="*/ 687629 w 2428647"/>
              <a:gd name="connsiteY14" fmla="*/ 2421331 h 4264762"/>
              <a:gd name="connsiteX15" fmla="*/ 329184 w 2428647"/>
              <a:gd name="connsiteY15" fmla="*/ 3094330 h 4264762"/>
              <a:gd name="connsiteX16" fmla="*/ 321869 w 2428647"/>
              <a:gd name="connsiteY16" fmla="*/ 3328416 h 4264762"/>
              <a:gd name="connsiteX17" fmla="*/ 0 w 2428647"/>
              <a:gd name="connsiteY17" fmla="*/ 4264762 h 4264762"/>
              <a:gd name="connsiteX0" fmla="*/ 2318919 w 2428647"/>
              <a:gd name="connsiteY0" fmla="*/ 0 h 4096512"/>
              <a:gd name="connsiteX1" fmla="*/ 2428647 w 2428647"/>
              <a:gd name="connsiteY1" fmla="*/ 109728 h 4096512"/>
              <a:gd name="connsiteX2" fmla="*/ 2377440 w 2428647"/>
              <a:gd name="connsiteY2" fmla="*/ 160934 h 4096512"/>
              <a:gd name="connsiteX3" fmla="*/ 2318919 w 2428647"/>
              <a:gd name="connsiteY3" fmla="*/ 197510 h 4096512"/>
              <a:gd name="connsiteX4" fmla="*/ 2157984 w 2428647"/>
              <a:gd name="connsiteY4" fmla="*/ 512064 h 4096512"/>
              <a:gd name="connsiteX5" fmla="*/ 2062887 w 2428647"/>
              <a:gd name="connsiteY5" fmla="*/ 621792 h 4096512"/>
              <a:gd name="connsiteX6" fmla="*/ 2099463 w 2428647"/>
              <a:gd name="connsiteY6" fmla="*/ 680313 h 4096512"/>
              <a:gd name="connsiteX7" fmla="*/ 1828800 w 2428647"/>
              <a:gd name="connsiteY7" fmla="*/ 950976 h 4096512"/>
              <a:gd name="connsiteX8" fmla="*/ 1792224 w 2428647"/>
              <a:gd name="connsiteY8" fmla="*/ 1075334 h 4096512"/>
              <a:gd name="connsiteX9" fmla="*/ 1755648 w 2428647"/>
              <a:gd name="connsiteY9" fmla="*/ 1207008 h 4096512"/>
              <a:gd name="connsiteX10" fmla="*/ 1623975 w 2428647"/>
              <a:gd name="connsiteY10" fmla="*/ 1316736 h 4096512"/>
              <a:gd name="connsiteX11" fmla="*/ 987552 w 2428647"/>
              <a:gd name="connsiteY11" fmla="*/ 1828800 h 4096512"/>
              <a:gd name="connsiteX12" fmla="*/ 1060704 w 2428647"/>
              <a:gd name="connsiteY12" fmla="*/ 1887321 h 4096512"/>
              <a:gd name="connsiteX13" fmla="*/ 687629 w 2428647"/>
              <a:gd name="connsiteY13" fmla="*/ 2253081 h 4096512"/>
              <a:gd name="connsiteX14" fmla="*/ 329184 w 2428647"/>
              <a:gd name="connsiteY14" fmla="*/ 2926080 h 4096512"/>
              <a:gd name="connsiteX15" fmla="*/ 321869 w 2428647"/>
              <a:gd name="connsiteY15" fmla="*/ 3160166 h 4096512"/>
              <a:gd name="connsiteX16" fmla="*/ 0 w 2428647"/>
              <a:gd name="connsiteY16" fmla="*/ 4096512 h 4096512"/>
              <a:gd name="connsiteX0" fmla="*/ 2428647 w 2428647"/>
              <a:gd name="connsiteY0" fmla="*/ 0 h 3986784"/>
              <a:gd name="connsiteX1" fmla="*/ 2377440 w 2428647"/>
              <a:gd name="connsiteY1" fmla="*/ 51206 h 3986784"/>
              <a:gd name="connsiteX2" fmla="*/ 2318919 w 2428647"/>
              <a:gd name="connsiteY2" fmla="*/ 87782 h 3986784"/>
              <a:gd name="connsiteX3" fmla="*/ 2157984 w 2428647"/>
              <a:gd name="connsiteY3" fmla="*/ 402336 h 3986784"/>
              <a:gd name="connsiteX4" fmla="*/ 2062887 w 2428647"/>
              <a:gd name="connsiteY4" fmla="*/ 512064 h 3986784"/>
              <a:gd name="connsiteX5" fmla="*/ 2099463 w 2428647"/>
              <a:gd name="connsiteY5" fmla="*/ 570585 h 3986784"/>
              <a:gd name="connsiteX6" fmla="*/ 1828800 w 2428647"/>
              <a:gd name="connsiteY6" fmla="*/ 841248 h 3986784"/>
              <a:gd name="connsiteX7" fmla="*/ 1792224 w 2428647"/>
              <a:gd name="connsiteY7" fmla="*/ 965606 h 3986784"/>
              <a:gd name="connsiteX8" fmla="*/ 1755648 w 2428647"/>
              <a:gd name="connsiteY8" fmla="*/ 1097280 h 3986784"/>
              <a:gd name="connsiteX9" fmla="*/ 1623975 w 2428647"/>
              <a:gd name="connsiteY9" fmla="*/ 1207008 h 3986784"/>
              <a:gd name="connsiteX10" fmla="*/ 987552 w 2428647"/>
              <a:gd name="connsiteY10" fmla="*/ 1719072 h 3986784"/>
              <a:gd name="connsiteX11" fmla="*/ 1060704 w 2428647"/>
              <a:gd name="connsiteY11" fmla="*/ 1777593 h 3986784"/>
              <a:gd name="connsiteX12" fmla="*/ 687629 w 2428647"/>
              <a:gd name="connsiteY12" fmla="*/ 2143353 h 3986784"/>
              <a:gd name="connsiteX13" fmla="*/ 329184 w 2428647"/>
              <a:gd name="connsiteY13" fmla="*/ 2816352 h 3986784"/>
              <a:gd name="connsiteX14" fmla="*/ 321869 w 2428647"/>
              <a:gd name="connsiteY14" fmla="*/ 3050438 h 3986784"/>
              <a:gd name="connsiteX15" fmla="*/ 0 w 2428647"/>
              <a:gd name="connsiteY15" fmla="*/ 3986784 h 3986784"/>
              <a:gd name="connsiteX0" fmla="*/ 2377440 w 2377440"/>
              <a:gd name="connsiteY0" fmla="*/ 0 h 3935578"/>
              <a:gd name="connsiteX1" fmla="*/ 2318919 w 2377440"/>
              <a:gd name="connsiteY1" fmla="*/ 36576 h 3935578"/>
              <a:gd name="connsiteX2" fmla="*/ 2157984 w 2377440"/>
              <a:gd name="connsiteY2" fmla="*/ 351130 h 3935578"/>
              <a:gd name="connsiteX3" fmla="*/ 2062887 w 2377440"/>
              <a:gd name="connsiteY3" fmla="*/ 460858 h 3935578"/>
              <a:gd name="connsiteX4" fmla="*/ 2099463 w 2377440"/>
              <a:gd name="connsiteY4" fmla="*/ 519379 h 3935578"/>
              <a:gd name="connsiteX5" fmla="*/ 1828800 w 2377440"/>
              <a:gd name="connsiteY5" fmla="*/ 790042 h 3935578"/>
              <a:gd name="connsiteX6" fmla="*/ 1792224 w 2377440"/>
              <a:gd name="connsiteY6" fmla="*/ 914400 h 3935578"/>
              <a:gd name="connsiteX7" fmla="*/ 1755648 w 2377440"/>
              <a:gd name="connsiteY7" fmla="*/ 1046074 h 3935578"/>
              <a:gd name="connsiteX8" fmla="*/ 1623975 w 2377440"/>
              <a:gd name="connsiteY8" fmla="*/ 1155802 h 3935578"/>
              <a:gd name="connsiteX9" fmla="*/ 987552 w 2377440"/>
              <a:gd name="connsiteY9" fmla="*/ 1667866 h 3935578"/>
              <a:gd name="connsiteX10" fmla="*/ 1060704 w 2377440"/>
              <a:gd name="connsiteY10" fmla="*/ 1726387 h 3935578"/>
              <a:gd name="connsiteX11" fmla="*/ 687629 w 2377440"/>
              <a:gd name="connsiteY11" fmla="*/ 2092147 h 3935578"/>
              <a:gd name="connsiteX12" fmla="*/ 329184 w 2377440"/>
              <a:gd name="connsiteY12" fmla="*/ 2765146 h 3935578"/>
              <a:gd name="connsiteX13" fmla="*/ 321869 w 2377440"/>
              <a:gd name="connsiteY13" fmla="*/ 2999232 h 3935578"/>
              <a:gd name="connsiteX14" fmla="*/ 0 w 2377440"/>
              <a:gd name="connsiteY14" fmla="*/ 3935578 h 3935578"/>
              <a:gd name="connsiteX0" fmla="*/ 2318919 w 2318919"/>
              <a:gd name="connsiteY0" fmla="*/ 0 h 3899002"/>
              <a:gd name="connsiteX1" fmla="*/ 2157984 w 2318919"/>
              <a:gd name="connsiteY1" fmla="*/ 314554 h 3899002"/>
              <a:gd name="connsiteX2" fmla="*/ 2062887 w 2318919"/>
              <a:gd name="connsiteY2" fmla="*/ 424282 h 3899002"/>
              <a:gd name="connsiteX3" fmla="*/ 2099463 w 2318919"/>
              <a:gd name="connsiteY3" fmla="*/ 482803 h 3899002"/>
              <a:gd name="connsiteX4" fmla="*/ 1828800 w 2318919"/>
              <a:gd name="connsiteY4" fmla="*/ 753466 h 3899002"/>
              <a:gd name="connsiteX5" fmla="*/ 1792224 w 2318919"/>
              <a:gd name="connsiteY5" fmla="*/ 877824 h 3899002"/>
              <a:gd name="connsiteX6" fmla="*/ 1755648 w 2318919"/>
              <a:gd name="connsiteY6" fmla="*/ 1009498 h 3899002"/>
              <a:gd name="connsiteX7" fmla="*/ 1623975 w 2318919"/>
              <a:gd name="connsiteY7" fmla="*/ 1119226 h 3899002"/>
              <a:gd name="connsiteX8" fmla="*/ 987552 w 2318919"/>
              <a:gd name="connsiteY8" fmla="*/ 1631290 h 3899002"/>
              <a:gd name="connsiteX9" fmla="*/ 1060704 w 2318919"/>
              <a:gd name="connsiteY9" fmla="*/ 1689811 h 3899002"/>
              <a:gd name="connsiteX10" fmla="*/ 687629 w 2318919"/>
              <a:gd name="connsiteY10" fmla="*/ 2055571 h 3899002"/>
              <a:gd name="connsiteX11" fmla="*/ 329184 w 2318919"/>
              <a:gd name="connsiteY11" fmla="*/ 2728570 h 3899002"/>
              <a:gd name="connsiteX12" fmla="*/ 321869 w 2318919"/>
              <a:gd name="connsiteY12" fmla="*/ 2962656 h 3899002"/>
              <a:gd name="connsiteX13" fmla="*/ 0 w 2318919"/>
              <a:gd name="connsiteY13" fmla="*/ 3899002 h 3899002"/>
              <a:gd name="connsiteX0" fmla="*/ 2157984 w 2157985"/>
              <a:gd name="connsiteY0" fmla="*/ 0 h 3584448"/>
              <a:gd name="connsiteX1" fmla="*/ 2062887 w 2157985"/>
              <a:gd name="connsiteY1" fmla="*/ 109728 h 3584448"/>
              <a:gd name="connsiteX2" fmla="*/ 2099463 w 2157985"/>
              <a:gd name="connsiteY2" fmla="*/ 168249 h 3584448"/>
              <a:gd name="connsiteX3" fmla="*/ 1828800 w 2157985"/>
              <a:gd name="connsiteY3" fmla="*/ 438912 h 3584448"/>
              <a:gd name="connsiteX4" fmla="*/ 1792224 w 2157985"/>
              <a:gd name="connsiteY4" fmla="*/ 563270 h 3584448"/>
              <a:gd name="connsiteX5" fmla="*/ 1755648 w 2157985"/>
              <a:gd name="connsiteY5" fmla="*/ 694944 h 3584448"/>
              <a:gd name="connsiteX6" fmla="*/ 1623975 w 2157985"/>
              <a:gd name="connsiteY6" fmla="*/ 804672 h 3584448"/>
              <a:gd name="connsiteX7" fmla="*/ 987552 w 2157985"/>
              <a:gd name="connsiteY7" fmla="*/ 1316736 h 3584448"/>
              <a:gd name="connsiteX8" fmla="*/ 1060704 w 2157985"/>
              <a:gd name="connsiteY8" fmla="*/ 1375257 h 3584448"/>
              <a:gd name="connsiteX9" fmla="*/ 687629 w 2157985"/>
              <a:gd name="connsiteY9" fmla="*/ 1741017 h 3584448"/>
              <a:gd name="connsiteX10" fmla="*/ 329184 w 2157985"/>
              <a:gd name="connsiteY10" fmla="*/ 2414016 h 3584448"/>
              <a:gd name="connsiteX11" fmla="*/ 321869 w 2157985"/>
              <a:gd name="connsiteY11" fmla="*/ 2648102 h 3584448"/>
              <a:gd name="connsiteX12" fmla="*/ 0 w 2157985"/>
              <a:gd name="connsiteY12" fmla="*/ 3584448 h 3584448"/>
              <a:gd name="connsiteX0" fmla="*/ 2157984 w 2157984"/>
              <a:gd name="connsiteY0" fmla="*/ 0 h 3584448"/>
              <a:gd name="connsiteX1" fmla="*/ 2062887 w 2157984"/>
              <a:gd name="connsiteY1" fmla="*/ 109728 h 3584448"/>
              <a:gd name="connsiteX2" fmla="*/ 2099463 w 2157984"/>
              <a:gd name="connsiteY2" fmla="*/ 168249 h 3584448"/>
              <a:gd name="connsiteX3" fmla="*/ 1828800 w 2157984"/>
              <a:gd name="connsiteY3" fmla="*/ 438912 h 3584448"/>
              <a:gd name="connsiteX4" fmla="*/ 1792224 w 2157984"/>
              <a:gd name="connsiteY4" fmla="*/ 563270 h 3584448"/>
              <a:gd name="connsiteX5" fmla="*/ 1755648 w 2157984"/>
              <a:gd name="connsiteY5" fmla="*/ 694944 h 3584448"/>
              <a:gd name="connsiteX6" fmla="*/ 1412145 w 2157984"/>
              <a:gd name="connsiteY6" fmla="*/ 898818 h 3584448"/>
              <a:gd name="connsiteX7" fmla="*/ 987552 w 2157984"/>
              <a:gd name="connsiteY7" fmla="*/ 1316736 h 3584448"/>
              <a:gd name="connsiteX8" fmla="*/ 1060704 w 2157984"/>
              <a:gd name="connsiteY8" fmla="*/ 1375257 h 3584448"/>
              <a:gd name="connsiteX9" fmla="*/ 687629 w 2157984"/>
              <a:gd name="connsiteY9" fmla="*/ 1741017 h 3584448"/>
              <a:gd name="connsiteX10" fmla="*/ 329184 w 2157984"/>
              <a:gd name="connsiteY10" fmla="*/ 2414016 h 3584448"/>
              <a:gd name="connsiteX11" fmla="*/ 321869 w 2157984"/>
              <a:gd name="connsiteY11" fmla="*/ 2648102 h 3584448"/>
              <a:gd name="connsiteX12" fmla="*/ 0 w 2157984"/>
              <a:gd name="connsiteY12" fmla="*/ 3584448 h 3584448"/>
              <a:gd name="connsiteX0" fmla="*/ 2157984 w 2157984"/>
              <a:gd name="connsiteY0" fmla="*/ 0 h 3584448"/>
              <a:gd name="connsiteX1" fmla="*/ 2062887 w 2157984"/>
              <a:gd name="connsiteY1" fmla="*/ 109728 h 3584448"/>
              <a:gd name="connsiteX2" fmla="*/ 2099463 w 2157984"/>
              <a:gd name="connsiteY2" fmla="*/ 168249 h 3584448"/>
              <a:gd name="connsiteX3" fmla="*/ 1828800 w 2157984"/>
              <a:gd name="connsiteY3" fmla="*/ 438912 h 3584448"/>
              <a:gd name="connsiteX4" fmla="*/ 1792224 w 2157984"/>
              <a:gd name="connsiteY4" fmla="*/ 563270 h 3584448"/>
              <a:gd name="connsiteX5" fmla="*/ 1736034 w 2157984"/>
              <a:gd name="connsiteY5" fmla="*/ 604720 h 3584448"/>
              <a:gd name="connsiteX6" fmla="*/ 1412145 w 2157984"/>
              <a:gd name="connsiteY6" fmla="*/ 898818 h 3584448"/>
              <a:gd name="connsiteX7" fmla="*/ 987552 w 2157984"/>
              <a:gd name="connsiteY7" fmla="*/ 1316736 h 3584448"/>
              <a:gd name="connsiteX8" fmla="*/ 1060704 w 2157984"/>
              <a:gd name="connsiteY8" fmla="*/ 1375257 h 3584448"/>
              <a:gd name="connsiteX9" fmla="*/ 687629 w 2157984"/>
              <a:gd name="connsiteY9" fmla="*/ 1741017 h 3584448"/>
              <a:gd name="connsiteX10" fmla="*/ 329184 w 2157984"/>
              <a:gd name="connsiteY10" fmla="*/ 2414016 h 3584448"/>
              <a:gd name="connsiteX11" fmla="*/ 321869 w 2157984"/>
              <a:gd name="connsiteY11" fmla="*/ 2648102 h 3584448"/>
              <a:gd name="connsiteX12" fmla="*/ 0 w 2157984"/>
              <a:gd name="connsiteY12" fmla="*/ 3584448 h 3584448"/>
              <a:gd name="connsiteX0" fmla="*/ 2157984 w 2157984"/>
              <a:gd name="connsiteY0" fmla="*/ 0 h 3584448"/>
              <a:gd name="connsiteX1" fmla="*/ 2062887 w 2157984"/>
              <a:gd name="connsiteY1" fmla="*/ 109728 h 3584448"/>
              <a:gd name="connsiteX2" fmla="*/ 2099463 w 2157984"/>
              <a:gd name="connsiteY2" fmla="*/ 168249 h 3584448"/>
              <a:gd name="connsiteX3" fmla="*/ 1903333 w 2157984"/>
              <a:gd name="connsiteY3" fmla="*/ 203545 h 3584448"/>
              <a:gd name="connsiteX4" fmla="*/ 1792224 w 2157984"/>
              <a:gd name="connsiteY4" fmla="*/ 563270 h 3584448"/>
              <a:gd name="connsiteX5" fmla="*/ 1736034 w 2157984"/>
              <a:gd name="connsiteY5" fmla="*/ 604720 h 3584448"/>
              <a:gd name="connsiteX6" fmla="*/ 1412145 w 2157984"/>
              <a:gd name="connsiteY6" fmla="*/ 898818 h 3584448"/>
              <a:gd name="connsiteX7" fmla="*/ 987552 w 2157984"/>
              <a:gd name="connsiteY7" fmla="*/ 1316736 h 3584448"/>
              <a:gd name="connsiteX8" fmla="*/ 1060704 w 2157984"/>
              <a:gd name="connsiteY8" fmla="*/ 1375257 h 3584448"/>
              <a:gd name="connsiteX9" fmla="*/ 687629 w 2157984"/>
              <a:gd name="connsiteY9" fmla="*/ 1741017 h 3584448"/>
              <a:gd name="connsiteX10" fmla="*/ 329184 w 2157984"/>
              <a:gd name="connsiteY10" fmla="*/ 2414016 h 3584448"/>
              <a:gd name="connsiteX11" fmla="*/ 321869 w 2157984"/>
              <a:gd name="connsiteY11" fmla="*/ 2648102 h 3584448"/>
              <a:gd name="connsiteX12" fmla="*/ 0 w 2157984"/>
              <a:gd name="connsiteY12" fmla="*/ 3584448 h 3584448"/>
              <a:gd name="connsiteX0" fmla="*/ 2157984 w 2157984"/>
              <a:gd name="connsiteY0" fmla="*/ 0 h 3584448"/>
              <a:gd name="connsiteX1" fmla="*/ 2062887 w 2157984"/>
              <a:gd name="connsiteY1" fmla="*/ 109728 h 3584448"/>
              <a:gd name="connsiteX2" fmla="*/ 2099463 w 2157984"/>
              <a:gd name="connsiteY2" fmla="*/ 168249 h 3584448"/>
              <a:gd name="connsiteX3" fmla="*/ 1903333 w 2157984"/>
              <a:gd name="connsiteY3" fmla="*/ 203545 h 3584448"/>
              <a:gd name="connsiteX4" fmla="*/ 1792224 w 2157984"/>
              <a:gd name="connsiteY4" fmla="*/ 484814 h 3584448"/>
              <a:gd name="connsiteX5" fmla="*/ 1736034 w 2157984"/>
              <a:gd name="connsiteY5" fmla="*/ 604720 h 3584448"/>
              <a:gd name="connsiteX6" fmla="*/ 1412145 w 2157984"/>
              <a:gd name="connsiteY6" fmla="*/ 898818 h 3584448"/>
              <a:gd name="connsiteX7" fmla="*/ 987552 w 2157984"/>
              <a:gd name="connsiteY7" fmla="*/ 1316736 h 3584448"/>
              <a:gd name="connsiteX8" fmla="*/ 1060704 w 2157984"/>
              <a:gd name="connsiteY8" fmla="*/ 1375257 h 3584448"/>
              <a:gd name="connsiteX9" fmla="*/ 687629 w 2157984"/>
              <a:gd name="connsiteY9" fmla="*/ 1741017 h 3584448"/>
              <a:gd name="connsiteX10" fmla="*/ 329184 w 2157984"/>
              <a:gd name="connsiteY10" fmla="*/ 2414016 h 3584448"/>
              <a:gd name="connsiteX11" fmla="*/ 321869 w 2157984"/>
              <a:gd name="connsiteY11" fmla="*/ 2648102 h 3584448"/>
              <a:gd name="connsiteX12" fmla="*/ 0 w 2157984"/>
              <a:gd name="connsiteY12" fmla="*/ 3584448 h 3584448"/>
              <a:gd name="connsiteX0" fmla="*/ 2157984 w 2157984"/>
              <a:gd name="connsiteY0" fmla="*/ 0 h 3584448"/>
              <a:gd name="connsiteX1" fmla="*/ 2062887 w 2157984"/>
              <a:gd name="connsiteY1" fmla="*/ 109728 h 3584448"/>
              <a:gd name="connsiteX2" fmla="*/ 1993547 w 2157984"/>
              <a:gd name="connsiteY2" fmla="*/ 89793 h 3584448"/>
              <a:gd name="connsiteX3" fmla="*/ 1903333 w 2157984"/>
              <a:gd name="connsiteY3" fmla="*/ 203545 h 3584448"/>
              <a:gd name="connsiteX4" fmla="*/ 1792224 w 2157984"/>
              <a:gd name="connsiteY4" fmla="*/ 484814 h 3584448"/>
              <a:gd name="connsiteX5" fmla="*/ 1736034 w 2157984"/>
              <a:gd name="connsiteY5" fmla="*/ 604720 h 3584448"/>
              <a:gd name="connsiteX6" fmla="*/ 1412145 w 2157984"/>
              <a:gd name="connsiteY6" fmla="*/ 898818 h 3584448"/>
              <a:gd name="connsiteX7" fmla="*/ 987552 w 2157984"/>
              <a:gd name="connsiteY7" fmla="*/ 1316736 h 3584448"/>
              <a:gd name="connsiteX8" fmla="*/ 1060704 w 2157984"/>
              <a:gd name="connsiteY8" fmla="*/ 1375257 h 3584448"/>
              <a:gd name="connsiteX9" fmla="*/ 687629 w 2157984"/>
              <a:gd name="connsiteY9" fmla="*/ 1741017 h 3584448"/>
              <a:gd name="connsiteX10" fmla="*/ 329184 w 2157984"/>
              <a:gd name="connsiteY10" fmla="*/ 2414016 h 3584448"/>
              <a:gd name="connsiteX11" fmla="*/ 321869 w 2157984"/>
              <a:gd name="connsiteY11" fmla="*/ 2648102 h 3584448"/>
              <a:gd name="connsiteX12" fmla="*/ 0 w 2157984"/>
              <a:gd name="connsiteY12" fmla="*/ 3584448 h 3584448"/>
              <a:gd name="connsiteX0" fmla="*/ 2157984 w 2157984"/>
              <a:gd name="connsiteY0" fmla="*/ 7956 h 3592404"/>
              <a:gd name="connsiteX1" fmla="*/ 2055042 w 2157984"/>
              <a:gd name="connsiteY1" fmla="*/ 0 h 3592404"/>
              <a:gd name="connsiteX2" fmla="*/ 1993547 w 2157984"/>
              <a:gd name="connsiteY2" fmla="*/ 97749 h 3592404"/>
              <a:gd name="connsiteX3" fmla="*/ 1903333 w 2157984"/>
              <a:gd name="connsiteY3" fmla="*/ 211501 h 3592404"/>
              <a:gd name="connsiteX4" fmla="*/ 1792224 w 2157984"/>
              <a:gd name="connsiteY4" fmla="*/ 492770 h 3592404"/>
              <a:gd name="connsiteX5" fmla="*/ 1736034 w 2157984"/>
              <a:gd name="connsiteY5" fmla="*/ 612676 h 3592404"/>
              <a:gd name="connsiteX6" fmla="*/ 1412145 w 2157984"/>
              <a:gd name="connsiteY6" fmla="*/ 906774 h 3592404"/>
              <a:gd name="connsiteX7" fmla="*/ 987552 w 2157984"/>
              <a:gd name="connsiteY7" fmla="*/ 1324692 h 3592404"/>
              <a:gd name="connsiteX8" fmla="*/ 1060704 w 2157984"/>
              <a:gd name="connsiteY8" fmla="*/ 1383213 h 3592404"/>
              <a:gd name="connsiteX9" fmla="*/ 687629 w 2157984"/>
              <a:gd name="connsiteY9" fmla="*/ 1748973 h 3592404"/>
              <a:gd name="connsiteX10" fmla="*/ 329184 w 2157984"/>
              <a:gd name="connsiteY10" fmla="*/ 2421972 h 3592404"/>
              <a:gd name="connsiteX11" fmla="*/ 321869 w 2157984"/>
              <a:gd name="connsiteY11" fmla="*/ 2656058 h 3592404"/>
              <a:gd name="connsiteX12" fmla="*/ 0 w 2157984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36034 w 2055042"/>
              <a:gd name="connsiteY4" fmla="*/ 612676 h 3592404"/>
              <a:gd name="connsiteX5" fmla="*/ 1412145 w 2055042"/>
              <a:gd name="connsiteY5" fmla="*/ 906774 h 3592404"/>
              <a:gd name="connsiteX6" fmla="*/ 987552 w 2055042"/>
              <a:gd name="connsiteY6" fmla="*/ 1324692 h 3592404"/>
              <a:gd name="connsiteX7" fmla="*/ 1060704 w 2055042"/>
              <a:gd name="connsiteY7" fmla="*/ 1383213 h 3592404"/>
              <a:gd name="connsiteX8" fmla="*/ 687629 w 2055042"/>
              <a:gd name="connsiteY8" fmla="*/ 1748973 h 3592404"/>
              <a:gd name="connsiteX9" fmla="*/ 329184 w 2055042"/>
              <a:gd name="connsiteY9" fmla="*/ 2421972 h 3592404"/>
              <a:gd name="connsiteX10" fmla="*/ 321869 w 2055042"/>
              <a:gd name="connsiteY10" fmla="*/ 2656058 h 3592404"/>
              <a:gd name="connsiteX11" fmla="*/ 0 w 2055042"/>
              <a:gd name="connsiteY11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36034 w 2055042"/>
              <a:gd name="connsiteY4" fmla="*/ 612676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60704 w 2055042"/>
              <a:gd name="connsiteY7" fmla="*/ 1383213 h 3592404"/>
              <a:gd name="connsiteX8" fmla="*/ 687629 w 2055042"/>
              <a:gd name="connsiteY8" fmla="*/ 1748973 h 3592404"/>
              <a:gd name="connsiteX9" fmla="*/ 329184 w 2055042"/>
              <a:gd name="connsiteY9" fmla="*/ 2421972 h 3592404"/>
              <a:gd name="connsiteX10" fmla="*/ 321869 w 2055042"/>
              <a:gd name="connsiteY10" fmla="*/ 2656058 h 3592404"/>
              <a:gd name="connsiteX11" fmla="*/ 0 w 2055042"/>
              <a:gd name="connsiteY11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36034 w 2055042"/>
              <a:gd name="connsiteY4" fmla="*/ 612676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687629 w 2055042"/>
              <a:gd name="connsiteY8" fmla="*/ 1748973 h 3592404"/>
              <a:gd name="connsiteX9" fmla="*/ 329184 w 2055042"/>
              <a:gd name="connsiteY9" fmla="*/ 2421972 h 3592404"/>
              <a:gd name="connsiteX10" fmla="*/ 321869 w 2055042"/>
              <a:gd name="connsiteY10" fmla="*/ 2656058 h 3592404"/>
              <a:gd name="connsiteX11" fmla="*/ 0 w 2055042"/>
              <a:gd name="connsiteY11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36034 w 2055042"/>
              <a:gd name="connsiteY4" fmla="*/ 612676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852386 w 2055042"/>
              <a:gd name="connsiteY8" fmla="*/ 1564602 h 3592404"/>
              <a:gd name="connsiteX9" fmla="*/ 329184 w 2055042"/>
              <a:gd name="connsiteY9" fmla="*/ 2421972 h 3592404"/>
              <a:gd name="connsiteX10" fmla="*/ 321869 w 2055042"/>
              <a:gd name="connsiteY10" fmla="*/ 2656058 h 3592404"/>
              <a:gd name="connsiteX11" fmla="*/ 0 w 2055042"/>
              <a:gd name="connsiteY11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36034 w 2055042"/>
              <a:gd name="connsiteY4" fmla="*/ 612676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852386 w 2055042"/>
              <a:gd name="connsiteY8" fmla="*/ 1564602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21869 w 2055042"/>
              <a:gd name="connsiteY11" fmla="*/ 2656058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36034 w 2055042"/>
              <a:gd name="connsiteY4" fmla="*/ 612676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793545 w 2055042"/>
              <a:gd name="connsiteY8" fmla="*/ 1611675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21869 w 2055042"/>
              <a:gd name="connsiteY11" fmla="*/ 2656058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16420 w 2055042"/>
              <a:gd name="connsiteY4" fmla="*/ 624445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793545 w 2055042"/>
              <a:gd name="connsiteY8" fmla="*/ 1611675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21869 w 2055042"/>
              <a:gd name="connsiteY11" fmla="*/ 2656058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16420 w 2055042"/>
              <a:gd name="connsiteY4" fmla="*/ 624445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793545 w 2055042"/>
              <a:gd name="connsiteY8" fmla="*/ 1611675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10101 w 2055042"/>
              <a:gd name="connsiteY11" fmla="*/ 2691363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792224 w 2055042"/>
              <a:gd name="connsiteY3" fmla="*/ 492770 h 3592404"/>
              <a:gd name="connsiteX4" fmla="*/ 1716421 w 2055042"/>
              <a:gd name="connsiteY4" fmla="*/ 580123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793545 w 2055042"/>
              <a:gd name="connsiteY8" fmla="*/ 1611675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10101 w 2055042"/>
              <a:gd name="connsiteY11" fmla="*/ 2691363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12145 w 2055042"/>
              <a:gd name="connsiteY5" fmla="*/ 906774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793545 w 2055042"/>
              <a:gd name="connsiteY8" fmla="*/ 1611675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10101 w 2055042"/>
              <a:gd name="connsiteY11" fmla="*/ 2691363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01917 w 2055042"/>
              <a:gd name="connsiteY5" fmla="*/ 876090 h 3592404"/>
              <a:gd name="connsiteX6" fmla="*/ 1046394 w 2055042"/>
              <a:gd name="connsiteY6" fmla="*/ 1273696 h 3592404"/>
              <a:gd name="connsiteX7" fmla="*/ 1080318 w 2055042"/>
              <a:gd name="connsiteY7" fmla="*/ 1324371 h 3592404"/>
              <a:gd name="connsiteX8" fmla="*/ 793545 w 2055042"/>
              <a:gd name="connsiteY8" fmla="*/ 1611675 h 3592404"/>
              <a:gd name="connsiteX9" fmla="*/ 606592 w 2055042"/>
              <a:gd name="connsiteY9" fmla="*/ 1867100 h 3592404"/>
              <a:gd name="connsiteX10" fmla="*/ 329184 w 2055042"/>
              <a:gd name="connsiteY10" fmla="*/ 2421972 h 3592404"/>
              <a:gd name="connsiteX11" fmla="*/ 310101 w 2055042"/>
              <a:gd name="connsiteY11" fmla="*/ 2691363 h 3592404"/>
              <a:gd name="connsiteX12" fmla="*/ 0 w 2055042"/>
              <a:gd name="connsiteY12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01917 w 2055042"/>
              <a:gd name="connsiteY5" fmla="*/ 876090 h 3592404"/>
              <a:gd name="connsiteX6" fmla="*/ 1300464 w 2055042"/>
              <a:gd name="connsiteY6" fmla="*/ 1020071 h 3592404"/>
              <a:gd name="connsiteX7" fmla="*/ 1046394 w 2055042"/>
              <a:gd name="connsiteY7" fmla="*/ 1273696 h 3592404"/>
              <a:gd name="connsiteX8" fmla="*/ 1080318 w 2055042"/>
              <a:gd name="connsiteY8" fmla="*/ 1324371 h 3592404"/>
              <a:gd name="connsiteX9" fmla="*/ 793545 w 2055042"/>
              <a:gd name="connsiteY9" fmla="*/ 1611675 h 3592404"/>
              <a:gd name="connsiteX10" fmla="*/ 606592 w 2055042"/>
              <a:gd name="connsiteY10" fmla="*/ 1867100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73696 h 3592404"/>
              <a:gd name="connsiteX8" fmla="*/ 1080318 w 2055042"/>
              <a:gd name="connsiteY8" fmla="*/ 1324371 h 3592404"/>
              <a:gd name="connsiteX9" fmla="*/ 793545 w 2055042"/>
              <a:gd name="connsiteY9" fmla="*/ 1611675 h 3592404"/>
              <a:gd name="connsiteX10" fmla="*/ 606592 w 2055042"/>
              <a:gd name="connsiteY10" fmla="*/ 1867100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73696 h 3592404"/>
              <a:gd name="connsiteX8" fmla="*/ 1080318 w 2055042"/>
              <a:gd name="connsiteY8" fmla="*/ 1324371 h 3592404"/>
              <a:gd name="connsiteX9" fmla="*/ 769678 w 2055042"/>
              <a:gd name="connsiteY9" fmla="*/ 1604856 h 3592404"/>
              <a:gd name="connsiteX10" fmla="*/ 606592 w 2055042"/>
              <a:gd name="connsiteY10" fmla="*/ 1867100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80318 w 2055042"/>
              <a:gd name="connsiteY8" fmla="*/ 1324371 h 3592404"/>
              <a:gd name="connsiteX9" fmla="*/ 769678 w 2055042"/>
              <a:gd name="connsiteY9" fmla="*/ 1604856 h 3592404"/>
              <a:gd name="connsiteX10" fmla="*/ 606592 w 2055042"/>
              <a:gd name="connsiteY10" fmla="*/ 1867100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769678 w 2055042"/>
              <a:gd name="connsiteY9" fmla="*/ 1604856 h 3592404"/>
              <a:gd name="connsiteX10" fmla="*/ 606592 w 2055042"/>
              <a:gd name="connsiteY10" fmla="*/ 1867100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803773 w 2055042"/>
              <a:gd name="connsiteY9" fmla="*/ 1553715 h 3592404"/>
              <a:gd name="connsiteX10" fmla="*/ 606592 w 2055042"/>
              <a:gd name="connsiteY10" fmla="*/ 1867100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803773 w 2055042"/>
              <a:gd name="connsiteY9" fmla="*/ 1553715 h 3592404"/>
              <a:gd name="connsiteX10" fmla="*/ 572498 w 2055042"/>
              <a:gd name="connsiteY10" fmla="*/ 1860283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803773 w 2055042"/>
              <a:gd name="connsiteY9" fmla="*/ 1553715 h 3592404"/>
              <a:gd name="connsiteX10" fmla="*/ 555451 w 2055042"/>
              <a:gd name="connsiteY10" fmla="*/ 1860283 h 3592404"/>
              <a:gd name="connsiteX11" fmla="*/ 329184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803773 w 2055042"/>
              <a:gd name="connsiteY9" fmla="*/ 1553715 h 3592404"/>
              <a:gd name="connsiteX10" fmla="*/ 555451 w 2055042"/>
              <a:gd name="connsiteY10" fmla="*/ 1860283 h 3592404"/>
              <a:gd name="connsiteX11" fmla="*/ 278043 w 2055042"/>
              <a:gd name="connsiteY11" fmla="*/ 2421972 h 3592404"/>
              <a:gd name="connsiteX12" fmla="*/ 310101 w 2055042"/>
              <a:gd name="connsiteY12" fmla="*/ 2691363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803773 w 2055042"/>
              <a:gd name="connsiteY9" fmla="*/ 1553715 h 3592404"/>
              <a:gd name="connsiteX10" fmla="*/ 555451 w 2055042"/>
              <a:gd name="connsiteY10" fmla="*/ 1860283 h 3592404"/>
              <a:gd name="connsiteX11" fmla="*/ 278043 w 2055042"/>
              <a:gd name="connsiteY11" fmla="*/ 2421972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779908 w 2055042"/>
              <a:gd name="connsiteY9" fmla="*/ 1553715 h 3592404"/>
              <a:gd name="connsiteX10" fmla="*/ 555451 w 2055042"/>
              <a:gd name="connsiteY10" fmla="*/ 1860283 h 3592404"/>
              <a:gd name="connsiteX11" fmla="*/ 278043 w 2055042"/>
              <a:gd name="connsiteY11" fmla="*/ 2421972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3 w 2055042"/>
              <a:gd name="connsiteY8" fmla="*/ 1307323 h 3592404"/>
              <a:gd name="connsiteX9" fmla="*/ 810593 w 2055042"/>
              <a:gd name="connsiteY9" fmla="*/ 1526440 h 3592404"/>
              <a:gd name="connsiteX10" fmla="*/ 555451 w 2055042"/>
              <a:gd name="connsiteY10" fmla="*/ 1860283 h 3592404"/>
              <a:gd name="connsiteX11" fmla="*/ 278043 w 2055042"/>
              <a:gd name="connsiteY11" fmla="*/ 2421972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46394 w 2055042"/>
              <a:gd name="connsiteY7" fmla="*/ 1256649 h 3592404"/>
              <a:gd name="connsiteX8" fmla="*/ 1056454 w 2055042"/>
              <a:gd name="connsiteY8" fmla="*/ 1283457 h 3592404"/>
              <a:gd name="connsiteX9" fmla="*/ 810593 w 2055042"/>
              <a:gd name="connsiteY9" fmla="*/ 1526440 h 3592404"/>
              <a:gd name="connsiteX10" fmla="*/ 555451 w 2055042"/>
              <a:gd name="connsiteY10" fmla="*/ 1860283 h 3592404"/>
              <a:gd name="connsiteX11" fmla="*/ 278043 w 2055042"/>
              <a:gd name="connsiteY11" fmla="*/ 2421972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810593 w 2055042"/>
              <a:gd name="connsiteY9" fmla="*/ 1526440 h 3592404"/>
              <a:gd name="connsiteX10" fmla="*/ 555451 w 2055042"/>
              <a:gd name="connsiteY10" fmla="*/ 1860283 h 3592404"/>
              <a:gd name="connsiteX11" fmla="*/ 278043 w 2055042"/>
              <a:gd name="connsiteY11" fmla="*/ 2421972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810593 w 2055042"/>
              <a:gd name="connsiteY9" fmla="*/ 1526440 h 3592404"/>
              <a:gd name="connsiteX10" fmla="*/ 589545 w 2055042"/>
              <a:gd name="connsiteY10" fmla="*/ 1792094 h 3592404"/>
              <a:gd name="connsiteX11" fmla="*/ 278043 w 2055042"/>
              <a:gd name="connsiteY11" fmla="*/ 2421972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810593 w 2055042"/>
              <a:gd name="connsiteY9" fmla="*/ 1526440 h 3592404"/>
              <a:gd name="connsiteX10" fmla="*/ 589545 w 2055042"/>
              <a:gd name="connsiteY10" fmla="*/ 1792094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67353 h 3592404"/>
              <a:gd name="connsiteX10" fmla="*/ 589545 w 2055042"/>
              <a:gd name="connsiteY10" fmla="*/ 1792094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67353 h 3592404"/>
              <a:gd name="connsiteX10" fmla="*/ 548632 w 2055042"/>
              <a:gd name="connsiteY10" fmla="*/ 1850054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67353 h 3592404"/>
              <a:gd name="connsiteX10" fmla="*/ 555451 w 2055042"/>
              <a:gd name="connsiteY10" fmla="*/ 1856873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0 w 2055042"/>
              <a:gd name="connsiteY13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67353 h 3592404"/>
              <a:gd name="connsiteX10" fmla="*/ 555451 w 2055042"/>
              <a:gd name="connsiteY10" fmla="*/ 1856873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117403 w 2055042"/>
              <a:gd name="connsiteY13" fmla="*/ 3335050 h 3592404"/>
              <a:gd name="connsiteX14" fmla="*/ 0 w 2055042"/>
              <a:gd name="connsiteY14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67353 h 3592404"/>
              <a:gd name="connsiteX10" fmla="*/ 555451 w 2055042"/>
              <a:gd name="connsiteY10" fmla="*/ 1856873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66262 w 2055042"/>
              <a:gd name="connsiteY13" fmla="*/ 3318002 h 3592404"/>
              <a:gd name="connsiteX14" fmla="*/ 117403 w 2055042"/>
              <a:gd name="connsiteY14" fmla="*/ 3335050 h 3592404"/>
              <a:gd name="connsiteX15" fmla="*/ 0 w 2055042"/>
              <a:gd name="connsiteY15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79545 h 3592404"/>
              <a:gd name="connsiteX10" fmla="*/ 555451 w 2055042"/>
              <a:gd name="connsiteY10" fmla="*/ 1856873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66262 w 2055042"/>
              <a:gd name="connsiteY13" fmla="*/ 3318002 h 3592404"/>
              <a:gd name="connsiteX14" fmla="*/ 117403 w 2055042"/>
              <a:gd name="connsiteY14" fmla="*/ 3335050 h 3592404"/>
              <a:gd name="connsiteX15" fmla="*/ 0 w 2055042"/>
              <a:gd name="connsiteY15" fmla="*/ 3592404 h 3592404"/>
              <a:gd name="connsiteX0" fmla="*/ 2055042 w 2055042"/>
              <a:gd name="connsiteY0" fmla="*/ 0 h 3592404"/>
              <a:gd name="connsiteX1" fmla="*/ 1993547 w 2055042"/>
              <a:gd name="connsiteY1" fmla="*/ 97749 h 3592404"/>
              <a:gd name="connsiteX2" fmla="*/ 1903333 w 2055042"/>
              <a:gd name="connsiteY2" fmla="*/ 211501 h 3592404"/>
              <a:gd name="connsiteX3" fmla="*/ 1826319 w 2055042"/>
              <a:gd name="connsiteY3" fmla="*/ 390488 h 3592404"/>
              <a:gd name="connsiteX4" fmla="*/ 1716421 w 2055042"/>
              <a:gd name="connsiteY4" fmla="*/ 580123 h 3592404"/>
              <a:gd name="connsiteX5" fmla="*/ 1449648 w 2055042"/>
              <a:gd name="connsiteY5" fmla="*/ 852224 h 3592404"/>
              <a:gd name="connsiteX6" fmla="*/ 1300464 w 2055042"/>
              <a:gd name="connsiteY6" fmla="*/ 1020071 h 3592404"/>
              <a:gd name="connsiteX7" fmla="*/ 1063440 w 2055042"/>
              <a:gd name="connsiteY7" fmla="*/ 1229374 h 3592404"/>
              <a:gd name="connsiteX8" fmla="*/ 1056454 w 2055042"/>
              <a:gd name="connsiteY8" fmla="*/ 1283457 h 3592404"/>
              <a:gd name="connsiteX9" fmla="*/ 769680 w 2055042"/>
              <a:gd name="connsiteY9" fmla="*/ 1579545 h 3592404"/>
              <a:gd name="connsiteX10" fmla="*/ 555451 w 2055042"/>
              <a:gd name="connsiteY10" fmla="*/ 1856873 h 3592404"/>
              <a:gd name="connsiteX11" fmla="*/ 267816 w 2055042"/>
              <a:gd name="connsiteY11" fmla="*/ 2445839 h 3592404"/>
              <a:gd name="connsiteX12" fmla="*/ 276007 w 2055042"/>
              <a:gd name="connsiteY12" fmla="*/ 2732275 h 3592404"/>
              <a:gd name="connsiteX13" fmla="*/ 66262 w 2055042"/>
              <a:gd name="connsiteY13" fmla="*/ 3318002 h 3592404"/>
              <a:gd name="connsiteX14" fmla="*/ 117403 w 2055042"/>
              <a:gd name="connsiteY14" fmla="*/ 3335050 h 3592404"/>
              <a:gd name="connsiteX15" fmla="*/ 0 w 2055042"/>
              <a:gd name="connsiteY15" fmla="*/ 3592404 h 3592404"/>
              <a:gd name="connsiteX0" fmla="*/ 1993547 w 1993548"/>
              <a:gd name="connsiteY0" fmla="*/ 0 h 3494655"/>
              <a:gd name="connsiteX1" fmla="*/ 1903333 w 1993548"/>
              <a:gd name="connsiteY1" fmla="*/ 113752 h 3494655"/>
              <a:gd name="connsiteX2" fmla="*/ 1826319 w 1993548"/>
              <a:gd name="connsiteY2" fmla="*/ 292739 h 3494655"/>
              <a:gd name="connsiteX3" fmla="*/ 1716421 w 1993548"/>
              <a:gd name="connsiteY3" fmla="*/ 482374 h 3494655"/>
              <a:gd name="connsiteX4" fmla="*/ 1449648 w 1993548"/>
              <a:gd name="connsiteY4" fmla="*/ 754475 h 3494655"/>
              <a:gd name="connsiteX5" fmla="*/ 1300464 w 1993548"/>
              <a:gd name="connsiteY5" fmla="*/ 922322 h 3494655"/>
              <a:gd name="connsiteX6" fmla="*/ 1063440 w 1993548"/>
              <a:gd name="connsiteY6" fmla="*/ 1131625 h 3494655"/>
              <a:gd name="connsiteX7" fmla="*/ 1056454 w 1993548"/>
              <a:gd name="connsiteY7" fmla="*/ 1185708 h 3494655"/>
              <a:gd name="connsiteX8" fmla="*/ 769680 w 1993548"/>
              <a:gd name="connsiteY8" fmla="*/ 1481796 h 3494655"/>
              <a:gd name="connsiteX9" fmla="*/ 555451 w 1993548"/>
              <a:gd name="connsiteY9" fmla="*/ 1759124 h 3494655"/>
              <a:gd name="connsiteX10" fmla="*/ 267816 w 1993548"/>
              <a:gd name="connsiteY10" fmla="*/ 2348090 h 3494655"/>
              <a:gd name="connsiteX11" fmla="*/ 276007 w 1993548"/>
              <a:gd name="connsiteY11" fmla="*/ 2634526 h 3494655"/>
              <a:gd name="connsiteX12" fmla="*/ 66262 w 1993548"/>
              <a:gd name="connsiteY12" fmla="*/ 3220253 h 3494655"/>
              <a:gd name="connsiteX13" fmla="*/ 117403 w 1993548"/>
              <a:gd name="connsiteY13" fmla="*/ 3237301 h 3494655"/>
              <a:gd name="connsiteX14" fmla="*/ 0 w 1993548"/>
              <a:gd name="connsiteY14" fmla="*/ 3494655 h 34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3548" h="3494655">
                <a:moveTo>
                  <a:pt x="1993547" y="0"/>
                </a:moveTo>
                <a:lnTo>
                  <a:pt x="1903333" y="113752"/>
                </a:lnTo>
                <a:lnTo>
                  <a:pt x="1826319" y="292739"/>
                </a:lnTo>
                <a:lnTo>
                  <a:pt x="1716421" y="482374"/>
                </a:lnTo>
                <a:lnTo>
                  <a:pt x="1449648" y="754475"/>
                </a:lnTo>
                <a:lnTo>
                  <a:pt x="1300464" y="922322"/>
                </a:lnTo>
                <a:lnTo>
                  <a:pt x="1063440" y="1131625"/>
                </a:lnTo>
                <a:lnTo>
                  <a:pt x="1056454" y="1185708"/>
                </a:lnTo>
                <a:lnTo>
                  <a:pt x="769680" y="1481796"/>
                </a:lnTo>
                <a:cubicBezTo>
                  <a:pt x="686078" y="1553919"/>
                  <a:pt x="626861" y="1666681"/>
                  <a:pt x="555451" y="1759124"/>
                </a:cubicBezTo>
                <a:lnTo>
                  <a:pt x="267816" y="2348090"/>
                </a:lnTo>
                <a:cubicBezTo>
                  <a:pt x="267137" y="2451524"/>
                  <a:pt x="276686" y="2531092"/>
                  <a:pt x="276007" y="2634526"/>
                </a:cubicBezTo>
                <a:lnTo>
                  <a:pt x="66262" y="3220253"/>
                </a:lnTo>
                <a:lnTo>
                  <a:pt x="117403" y="3237301"/>
                </a:lnTo>
                <a:lnTo>
                  <a:pt x="0" y="3494655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162"/>
          <p:cNvGrpSpPr/>
          <p:nvPr/>
        </p:nvGrpSpPr>
        <p:grpSpPr>
          <a:xfrm rot="16200000">
            <a:off x="7575440" y="3329033"/>
            <a:ext cx="2471570" cy="193566"/>
            <a:chOff x="2081771" y="6493480"/>
            <a:chExt cx="2471570" cy="193566"/>
          </a:xfrm>
        </p:grpSpPr>
        <p:grpSp>
          <p:nvGrpSpPr>
            <p:cNvPr id="8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222" name="正方形/長方形 221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正方形/長方形 222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正方形/長方形 223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226" name="直線コネクタ 225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線コネクタ 226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線コネクタ 227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線コネクタ 228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コネクタ 229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線コネクタ 230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線コネクタ 231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線コネクタ 232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コネクタ 234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コネクタ 235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線コネクタ 237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線コネクタ 238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線コネクタ 239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線コネクタ 240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線コネクタ 241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線コネクタ 242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線コネクタ 243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線コネクタ 244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線コネクタ 245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線コネクタ 246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線コネクタ 247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線コネクタ 248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線コネクタ 249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線コネクタ 250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線コネクタ 251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線コネクタ 252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線コネクタ 253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線コネクタ 254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線コネクタ 255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8" name="テキスト ボックス 217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19" name="テキスト ボックス 218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20" name="テキスト ボックス 219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21" name="テキスト ボックス 220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sp>
        <p:nvSpPr>
          <p:cNvPr id="257" name="テキスト ボックス 256"/>
          <p:cNvSpPr txBox="1"/>
          <p:nvPr/>
        </p:nvSpPr>
        <p:spPr>
          <a:xfrm>
            <a:off x="3774669" y="2416622"/>
            <a:ext cx="427484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玉喜亭 ・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3556372" y="3500785"/>
            <a:ext cx="549313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solidFill>
                  <a:schemeClr val="bg1">
                    <a:lumMod val="50000"/>
                  </a:schemeClr>
                </a:solidFill>
                <a:latin typeface="ＭＳ Ｐ明朝" pitchFamily="18" charset="-128"/>
                <a:ea typeface="ＭＳ Ｐ明朝" pitchFamily="18" charset="-128"/>
              </a:rPr>
              <a:t>？ 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信号なし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8" name="フリーフォーム 257"/>
          <p:cNvSpPr/>
          <p:nvPr/>
        </p:nvSpPr>
        <p:spPr>
          <a:xfrm>
            <a:off x="3395716" y="3512961"/>
            <a:ext cx="220788" cy="221612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/>
          <p:cNvSpPr/>
          <p:nvPr/>
        </p:nvSpPr>
        <p:spPr>
          <a:xfrm>
            <a:off x="3093057" y="1757238"/>
            <a:ext cx="1307990" cy="1924216"/>
          </a:xfrm>
          <a:custGeom>
            <a:avLst/>
            <a:gdLst>
              <a:gd name="connsiteX0" fmla="*/ 1307990 w 1307990"/>
              <a:gd name="connsiteY0" fmla="*/ 0 h 1924216"/>
              <a:gd name="connsiteX1" fmla="*/ 1133061 w 1307990"/>
              <a:gd name="connsiteY1" fmla="*/ 644056 h 1924216"/>
              <a:gd name="connsiteX2" fmla="*/ 1093305 w 1307990"/>
              <a:gd name="connsiteY2" fmla="*/ 751399 h 1924216"/>
              <a:gd name="connsiteX3" fmla="*/ 1041621 w 1307990"/>
              <a:gd name="connsiteY3" fmla="*/ 830912 h 1924216"/>
              <a:gd name="connsiteX4" fmla="*/ 1101256 w 1307990"/>
              <a:gd name="connsiteY4" fmla="*/ 1029694 h 1924216"/>
              <a:gd name="connsiteX5" fmla="*/ 894522 w 1307990"/>
              <a:gd name="connsiteY5" fmla="*/ 1292087 h 1924216"/>
              <a:gd name="connsiteX6" fmla="*/ 675861 w 1307990"/>
              <a:gd name="connsiteY6" fmla="*/ 1558456 h 1924216"/>
              <a:gd name="connsiteX7" fmla="*/ 496957 w 1307990"/>
              <a:gd name="connsiteY7" fmla="*/ 1757239 h 1924216"/>
              <a:gd name="connsiteX8" fmla="*/ 405517 w 1307990"/>
              <a:gd name="connsiteY8" fmla="*/ 1848679 h 1924216"/>
              <a:gd name="connsiteX9" fmla="*/ 266369 w 1307990"/>
              <a:gd name="connsiteY9" fmla="*/ 1757239 h 1924216"/>
              <a:gd name="connsiteX10" fmla="*/ 218661 w 1307990"/>
              <a:gd name="connsiteY10" fmla="*/ 1709531 h 1924216"/>
              <a:gd name="connsiteX11" fmla="*/ 147100 w 1307990"/>
              <a:gd name="connsiteY11" fmla="*/ 1745312 h 1924216"/>
              <a:gd name="connsiteX12" fmla="*/ 0 w 1307990"/>
              <a:gd name="connsiteY12" fmla="*/ 1924216 h 192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7990" h="1924216">
                <a:moveTo>
                  <a:pt x="1307990" y="0"/>
                </a:moveTo>
                <a:lnTo>
                  <a:pt x="1133061" y="644056"/>
                </a:lnTo>
                <a:lnTo>
                  <a:pt x="1093305" y="751399"/>
                </a:lnTo>
                <a:lnTo>
                  <a:pt x="1041621" y="830912"/>
                </a:lnTo>
                <a:lnTo>
                  <a:pt x="1101256" y="1029694"/>
                </a:lnTo>
                <a:lnTo>
                  <a:pt x="894522" y="1292087"/>
                </a:lnTo>
                <a:lnTo>
                  <a:pt x="675861" y="1558456"/>
                </a:lnTo>
                <a:lnTo>
                  <a:pt x="496957" y="1757239"/>
                </a:lnTo>
                <a:lnTo>
                  <a:pt x="405517" y="1848679"/>
                </a:lnTo>
                <a:lnTo>
                  <a:pt x="266369" y="1757239"/>
                </a:lnTo>
                <a:lnTo>
                  <a:pt x="218661" y="1709531"/>
                </a:lnTo>
                <a:lnTo>
                  <a:pt x="147100" y="1745312"/>
                </a:lnTo>
                <a:lnTo>
                  <a:pt x="0" y="1924216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 flipH="1" flipV="1">
            <a:off x="3713841" y="333693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333177" y="2875287"/>
            <a:ext cx="113550" cy="1135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460737" y="510547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1" name="直線コネクタ 260"/>
          <p:cNvCxnSpPr>
            <a:stCxn id="72" idx="1"/>
          </p:cNvCxnSpPr>
          <p:nvPr/>
        </p:nvCxnSpPr>
        <p:spPr>
          <a:xfrm flipH="1" flipV="1">
            <a:off x="3286265" y="5531146"/>
            <a:ext cx="332106" cy="62333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26" y="149688"/>
            <a:ext cx="2066544" cy="6574971"/>
          </a:xfrm>
          <a:prstGeom prst="rect">
            <a:avLst/>
          </a:prstGeom>
        </p:spPr>
      </p:pic>
      <p:pic>
        <p:nvPicPr>
          <p:cNvPr id="7" name="図 6" descr="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414" y="149688"/>
            <a:ext cx="3322320" cy="6567714"/>
          </a:xfrm>
          <a:prstGeom prst="rect">
            <a:avLst/>
          </a:prstGeom>
        </p:spPr>
      </p:pic>
      <p:pic>
        <p:nvPicPr>
          <p:cNvPr id="8" name="図 7" descr="図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0978" y="149688"/>
            <a:ext cx="3182112" cy="6612941"/>
          </a:xfrm>
          <a:prstGeom prst="rect">
            <a:avLst/>
          </a:prstGeom>
        </p:spPr>
      </p:pic>
      <p:sp>
        <p:nvSpPr>
          <p:cNvPr id="10" name="フリーフォーム 9"/>
          <p:cNvSpPr/>
          <p:nvPr/>
        </p:nvSpPr>
        <p:spPr>
          <a:xfrm>
            <a:off x="5980670" y="2947960"/>
            <a:ext cx="901003" cy="3821165"/>
          </a:xfrm>
          <a:custGeom>
            <a:avLst/>
            <a:gdLst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14400 w 1232453"/>
              <a:gd name="connsiteY5" fmla="*/ 1105231 h 5963478"/>
              <a:gd name="connsiteX6" fmla="*/ 970059 w 1232453"/>
              <a:gd name="connsiteY6" fmla="*/ 1224501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14400 w 1232453"/>
              <a:gd name="connsiteY5" fmla="*/ 1105231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21461 w 1232453"/>
              <a:gd name="connsiteY5" fmla="*/ 1182902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9114 w 1232453"/>
              <a:gd name="connsiteY5" fmla="*/ 1189963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7088 w 1232453"/>
              <a:gd name="connsiteY5" fmla="*/ 1029095 h 5963478"/>
              <a:gd name="connsiteX6" fmla="*/ 939114 w 1232453"/>
              <a:gd name="connsiteY6" fmla="*/ 1189963 h 5963478"/>
              <a:gd name="connsiteX7" fmla="*/ 987712 w 1232453"/>
              <a:gd name="connsiteY7" fmla="*/ 1231562 h 5963478"/>
              <a:gd name="connsiteX8" fmla="*/ 874644 w 1232453"/>
              <a:gd name="connsiteY8" fmla="*/ 1804946 h 5963478"/>
              <a:gd name="connsiteX9" fmla="*/ 818985 w 1232453"/>
              <a:gd name="connsiteY9" fmla="*/ 2019631 h 5963478"/>
              <a:gd name="connsiteX10" fmla="*/ 636105 w 1232453"/>
              <a:gd name="connsiteY10" fmla="*/ 2337683 h 5963478"/>
              <a:gd name="connsiteX11" fmla="*/ 516835 w 1232453"/>
              <a:gd name="connsiteY11" fmla="*/ 2441050 h 5963478"/>
              <a:gd name="connsiteX12" fmla="*/ 357809 w 1232453"/>
              <a:gd name="connsiteY12" fmla="*/ 2480807 h 5963478"/>
              <a:gd name="connsiteX13" fmla="*/ 278296 w 1232453"/>
              <a:gd name="connsiteY13" fmla="*/ 2814762 h 5963478"/>
              <a:gd name="connsiteX14" fmla="*/ 222637 w 1232453"/>
              <a:gd name="connsiteY14" fmla="*/ 2997642 h 5963478"/>
              <a:gd name="connsiteX15" fmla="*/ 333955 w 1232453"/>
              <a:gd name="connsiteY15" fmla="*/ 3013544 h 5963478"/>
              <a:gd name="connsiteX16" fmla="*/ 262393 w 1232453"/>
              <a:gd name="connsiteY16" fmla="*/ 3275937 h 5963478"/>
              <a:gd name="connsiteX17" fmla="*/ 198783 w 1232453"/>
              <a:gd name="connsiteY17" fmla="*/ 3554233 h 5963478"/>
              <a:gd name="connsiteX18" fmla="*/ 79513 w 1232453"/>
              <a:gd name="connsiteY18" fmla="*/ 3888188 h 5963478"/>
              <a:gd name="connsiteX19" fmla="*/ 39757 w 1232453"/>
              <a:gd name="connsiteY19" fmla="*/ 4349363 h 5963478"/>
              <a:gd name="connsiteX20" fmla="*/ 238539 w 1232453"/>
              <a:gd name="connsiteY20" fmla="*/ 4405022 h 5963478"/>
              <a:gd name="connsiteX21" fmla="*/ 198783 w 1232453"/>
              <a:gd name="connsiteY21" fmla="*/ 4484535 h 5963478"/>
              <a:gd name="connsiteX22" fmla="*/ 238539 w 1232453"/>
              <a:gd name="connsiteY22" fmla="*/ 4524292 h 5963478"/>
              <a:gd name="connsiteX23" fmla="*/ 0 w 1232453"/>
              <a:gd name="connsiteY23" fmla="*/ 5080883 h 5963478"/>
              <a:gd name="connsiteX24" fmla="*/ 222637 w 1232453"/>
              <a:gd name="connsiteY24" fmla="*/ 5184250 h 5963478"/>
              <a:gd name="connsiteX25" fmla="*/ 55659 w 1232453"/>
              <a:gd name="connsiteY25" fmla="*/ 5804452 h 5963478"/>
              <a:gd name="connsiteX26" fmla="*/ 214686 w 1232453"/>
              <a:gd name="connsiteY26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7088 w 1232453"/>
              <a:gd name="connsiteY5" fmla="*/ 1029095 h 5963478"/>
              <a:gd name="connsiteX6" fmla="*/ 921461 w 1232453"/>
              <a:gd name="connsiteY6" fmla="*/ 1207616 h 5963478"/>
              <a:gd name="connsiteX7" fmla="*/ 987712 w 1232453"/>
              <a:gd name="connsiteY7" fmla="*/ 1231562 h 5963478"/>
              <a:gd name="connsiteX8" fmla="*/ 874644 w 1232453"/>
              <a:gd name="connsiteY8" fmla="*/ 1804946 h 5963478"/>
              <a:gd name="connsiteX9" fmla="*/ 818985 w 1232453"/>
              <a:gd name="connsiteY9" fmla="*/ 2019631 h 5963478"/>
              <a:gd name="connsiteX10" fmla="*/ 636105 w 1232453"/>
              <a:gd name="connsiteY10" fmla="*/ 2337683 h 5963478"/>
              <a:gd name="connsiteX11" fmla="*/ 516835 w 1232453"/>
              <a:gd name="connsiteY11" fmla="*/ 2441050 h 5963478"/>
              <a:gd name="connsiteX12" fmla="*/ 357809 w 1232453"/>
              <a:gd name="connsiteY12" fmla="*/ 2480807 h 5963478"/>
              <a:gd name="connsiteX13" fmla="*/ 278296 w 1232453"/>
              <a:gd name="connsiteY13" fmla="*/ 2814762 h 5963478"/>
              <a:gd name="connsiteX14" fmla="*/ 222637 w 1232453"/>
              <a:gd name="connsiteY14" fmla="*/ 2997642 h 5963478"/>
              <a:gd name="connsiteX15" fmla="*/ 333955 w 1232453"/>
              <a:gd name="connsiteY15" fmla="*/ 3013544 h 5963478"/>
              <a:gd name="connsiteX16" fmla="*/ 262393 w 1232453"/>
              <a:gd name="connsiteY16" fmla="*/ 3275937 h 5963478"/>
              <a:gd name="connsiteX17" fmla="*/ 198783 w 1232453"/>
              <a:gd name="connsiteY17" fmla="*/ 3554233 h 5963478"/>
              <a:gd name="connsiteX18" fmla="*/ 79513 w 1232453"/>
              <a:gd name="connsiteY18" fmla="*/ 3888188 h 5963478"/>
              <a:gd name="connsiteX19" fmla="*/ 39757 w 1232453"/>
              <a:gd name="connsiteY19" fmla="*/ 4349363 h 5963478"/>
              <a:gd name="connsiteX20" fmla="*/ 238539 w 1232453"/>
              <a:gd name="connsiteY20" fmla="*/ 4405022 h 5963478"/>
              <a:gd name="connsiteX21" fmla="*/ 198783 w 1232453"/>
              <a:gd name="connsiteY21" fmla="*/ 4484535 h 5963478"/>
              <a:gd name="connsiteX22" fmla="*/ 238539 w 1232453"/>
              <a:gd name="connsiteY22" fmla="*/ 4524292 h 5963478"/>
              <a:gd name="connsiteX23" fmla="*/ 0 w 1232453"/>
              <a:gd name="connsiteY23" fmla="*/ 5080883 h 5963478"/>
              <a:gd name="connsiteX24" fmla="*/ 222637 w 1232453"/>
              <a:gd name="connsiteY24" fmla="*/ 5184250 h 5963478"/>
              <a:gd name="connsiteX25" fmla="*/ 55659 w 1232453"/>
              <a:gd name="connsiteY25" fmla="*/ 5804452 h 5963478"/>
              <a:gd name="connsiteX26" fmla="*/ 214686 w 1232453"/>
              <a:gd name="connsiteY26" fmla="*/ 5963478 h 5963478"/>
              <a:gd name="connsiteX0" fmla="*/ 1232453 w 1232453"/>
              <a:gd name="connsiteY0" fmla="*/ 0 h 6064454"/>
              <a:gd name="connsiteX1" fmla="*/ 1017767 w 1232453"/>
              <a:gd name="connsiteY1" fmla="*/ 254442 h 6064454"/>
              <a:gd name="connsiteX2" fmla="*/ 1033670 w 1232453"/>
              <a:gd name="connsiteY2" fmla="*/ 477078 h 6064454"/>
              <a:gd name="connsiteX3" fmla="*/ 993913 w 1232453"/>
              <a:gd name="connsiteY3" fmla="*/ 572494 h 6064454"/>
              <a:gd name="connsiteX4" fmla="*/ 1009816 w 1232453"/>
              <a:gd name="connsiteY4" fmla="*/ 826935 h 6064454"/>
              <a:gd name="connsiteX5" fmla="*/ 937088 w 1232453"/>
              <a:gd name="connsiteY5" fmla="*/ 1029095 h 6064454"/>
              <a:gd name="connsiteX6" fmla="*/ 921461 w 1232453"/>
              <a:gd name="connsiteY6" fmla="*/ 1207616 h 6064454"/>
              <a:gd name="connsiteX7" fmla="*/ 987712 w 1232453"/>
              <a:gd name="connsiteY7" fmla="*/ 1231562 h 6064454"/>
              <a:gd name="connsiteX8" fmla="*/ 874644 w 1232453"/>
              <a:gd name="connsiteY8" fmla="*/ 1804946 h 6064454"/>
              <a:gd name="connsiteX9" fmla="*/ 818985 w 1232453"/>
              <a:gd name="connsiteY9" fmla="*/ 2019631 h 6064454"/>
              <a:gd name="connsiteX10" fmla="*/ 636105 w 1232453"/>
              <a:gd name="connsiteY10" fmla="*/ 2337683 h 6064454"/>
              <a:gd name="connsiteX11" fmla="*/ 516835 w 1232453"/>
              <a:gd name="connsiteY11" fmla="*/ 2441050 h 6064454"/>
              <a:gd name="connsiteX12" fmla="*/ 357809 w 1232453"/>
              <a:gd name="connsiteY12" fmla="*/ 2480807 h 6064454"/>
              <a:gd name="connsiteX13" fmla="*/ 278296 w 1232453"/>
              <a:gd name="connsiteY13" fmla="*/ 2814762 h 6064454"/>
              <a:gd name="connsiteX14" fmla="*/ 222637 w 1232453"/>
              <a:gd name="connsiteY14" fmla="*/ 2997642 h 6064454"/>
              <a:gd name="connsiteX15" fmla="*/ 333955 w 1232453"/>
              <a:gd name="connsiteY15" fmla="*/ 3013544 h 6064454"/>
              <a:gd name="connsiteX16" fmla="*/ 262393 w 1232453"/>
              <a:gd name="connsiteY16" fmla="*/ 3275937 h 6064454"/>
              <a:gd name="connsiteX17" fmla="*/ 198783 w 1232453"/>
              <a:gd name="connsiteY17" fmla="*/ 3554233 h 6064454"/>
              <a:gd name="connsiteX18" fmla="*/ 79513 w 1232453"/>
              <a:gd name="connsiteY18" fmla="*/ 3888188 h 6064454"/>
              <a:gd name="connsiteX19" fmla="*/ 39757 w 1232453"/>
              <a:gd name="connsiteY19" fmla="*/ 4349363 h 6064454"/>
              <a:gd name="connsiteX20" fmla="*/ 238539 w 1232453"/>
              <a:gd name="connsiteY20" fmla="*/ 4405022 h 6064454"/>
              <a:gd name="connsiteX21" fmla="*/ 198783 w 1232453"/>
              <a:gd name="connsiteY21" fmla="*/ 4484535 h 6064454"/>
              <a:gd name="connsiteX22" fmla="*/ 238539 w 1232453"/>
              <a:gd name="connsiteY22" fmla="*/ 4524292 h 6064454"/>
              <a:gd name="connsiteX23" fmla="*/ 0 w 1232453"/>
              <a:gd name="connsiteY23" fmla="*/ 5080883 h 6064454"/>
              <a:gd name="connsiteX24" fmla="*/ 222637 w 1232453"/>
              <a:gd name="connsiteY24" fmla="*/ 5184250 h 6064454"/>
              <a:gd name="connsiteX25" fmla="*/ 55659 w 1232453"/>
              <a:gd name="connsiteY25" fmla="*/ 5804452 h 6064454"/>
              <a:gd name="connsiteX26" fmla="*/ 242735 w 1232453"/>
              <a:gd name="connsiteY26" fmla="*/ 6064454 h 6064454"/>
              <a:gd name="connsiteX0" fmla="*/ 1232453 w 1232453"/>
              <a:gd name="connsiteY0" fmla="*/ 0 h 6064454"/>
              <a:gd name="connsiteX1" fmla="*/ 1017767 w 1232453"/>
              <a:gd name="connsiteY1" fmla="*/ 254442 h 6064454"/>
              <a:gd name="connsiteX2" fmla="*/ 1033670 w 1232453"/>
              <a:gd name="connsiteY2" fmla="*/ 477078 h 6064454"/>
              <a:gd name="connsiteX3" fmla="*/ 993913 w 1232453"/>
              <a:gd name="connsiteY3" fmla="*/ 572494 h 6064454"/>
              <a:gd name="connsiteX4" fmla="*/ 1009816 w 1232453"/>
              <a:gd name="connsiteY4" fmla="*/ 826935 h 6064454"/>
              <a:gd name="connsiteX5" fmla="*/ 937088 w 1232453"/>
              <a:gd name="connsiteY5" fmla="*/ 1029095 h 6064454"/>
              <a:gd name="connsiteX6" fmla="*/ 921461 w 1232453"/>
              <a:gd name="connsiteY6" fmla="*/ 1207616 h 6064454"/>
              <a:gd name="connsiteX7" fmla="*/ 987712 w 1232453"/>
              <a:gd name="connsiteY7" fmla="*/ 1231562 h 6064454"/>
              <a:gd name="connsiteX8" fmla="*/ 874644 w 1232453"/>
              <a:gd name="connsiteY8" fmla="*/ 1804946 h 6064454"/>
              <a:gd name="connsiteX9" fmla="*/ 818985 w 1232453"/>
              <a:gd name="connsiteY9" fmla="*/ 2019631 h 6064454"/>
              <a:gd name="connsiteX10" fmla="*/ 636105 w 1232453"/>
              <a:gd name="connsiteY10" fmla="*/ 2337683 h 6064454"/>
              <a:gd name="connsiteX11" fmla="*/ 516835 w 1232453"/>
              <a:gd name="connsiteY11" fmla="*/ 2441050 h 6064454"/>
              <a:gd name="connsiteX12" fmla="*/ 357809 w 1232453"/>
              <a:gd name="connsiteY12" fmla="*/ 2480807 h 6064454"/>
              <a:gd name="connsiteX13" fmla="*/ 278296 w 1232453"/>
              <a:gd name="connsiteY13" fmla="*/ 2814762 h 6064454"/>
              <a:gd name="connsiteX14" fmla="*/ 222637 w 1232453"/>
              <a:gd name="connsiteY14" fmla="*/ 2997642 h 6064454"/>
              <a:gd name="connsiteX15" fmla="*/ 333955 w 1232453"/>
              <a:gd name="connsiteY15" fmla="*/ 3013544 h 6064454"/>
              <a:gd name="connsiteX16" fmla="*/ 262393 w 1232453"/>
              <a:gd name="connsiteY16" fmla="*/ 3275937 h 6064454"/>
              <a:gd name="connsiteX17" fmla="*/ 198783 w 1232453"/>
              <a:gd name="connsiteY17" fmla="*/ 3554233 h 6064454"/>
              <a:gd name="connsiteX18" fmla="*/ 79513 w 1232453"/>
              <a:gd name="connsiteY18" fmla="*/ 3888188 h 6064454"/>
              <a:gd name="connsiteX19" fmla="*/ 39757 w 1232453"/>
              <a:gd name="connsiteY19" fmla="*/ 4349363 h 6064454"/>
              <a:gd name="connsiteX20" fmla="*/ 238539 w 1232453"/>
              <a:gd name="connsiteY20" fmla="*/ 4405022 h 6064454"/>
              <a:gd name="connsiteX21" fmla="*/ 198783 w 1232453"/>
              <a:gd name="connsiteY21" fmla="*/ 4484535 h 6064454"/>
              <a:gd name="connsiteX22" fmla="*/ 238539 w 1232453"/>
              <a:gd name="connsiteY22" fmla="*/ 4524292 h 6064454"/>
              <a:gd name="connsiteX23" fmla="*/ 0 w 1232453"/>
              <a:gd name="connsiteY23" fmla="*/ 5080883 h 6064454"/>
              <a:gd name="connsiteX24" fmla="*/ 222637 w 1232453"/>
              <a:gd name="connsiteY24" fmla="*/ 5184250 h 6064454"/>
              <a:gd name="connsiteX25" fmla="*/ 55659 w 1232453"/>
              <a:gd name="connsiteY25" fmla="*/ 5804452 h 6064454"/>
              <a:gd name="connsiteX26" fmla="*/ 217710 w 1232453"/>
              <a:gd name="connsiteY26" fmla="*/ 5848209 h 6064454"/>
              <a:gd name="connsiteX27" fmla="*/ 242735 w 1232453"/>
              <a:gd name="connsiteY27" fmla="*/ 6064454 h 6064454"/>
              <a:gd name="connsiteX0" fmla="*/ 1232453 w 1232453"/>
              <a:gd name="connsiteY0" fmla="*/ 0 h 6036404"/>
              <a:gd name="connsiteX1" fmla="*/ 1017767 w 1232453"/>
              <a:gd name="connsiteY1" fmla="*/ 254442 h 6036404"/>
              <a:gd name="connsiteX2" fmla="*/ 1033670 w 1232453"/>
              <a:gd name="connsiteY2" fmla="*/ 477078 h 6036404"/>
              <a:gd name="connsiteX3" fmla="*/ 993913 w 1232453"/>
              <a:gd name="connsiteY3" fmla="*/ 572494 h 6036404"/>
              <a:gd name="connsiteX4" fmla="*/ 1009816 w 1232453"/>
              <a:gd name="connsiteY4" fmla="*/ 826935 h 6036404"/>
              <a:gd name="connsiteX5" fmla="*/ 937088 w 1232453"/>
              <a:gd name="connsiteY5" fmla="*/ 1029095 h 6036404"/>
              <a:gd name="connsiteX6" fmla="*/ 921461 w 1232453"/>
              <a:gd name="connsiteY6" fmla="*/ 1207616 h 6036404"/>
              <a:gd name="connsiteX7" fmla="*/ 987712 w 1232453"/>
              <a:gd name="connsiteY7" fmla="*/ 1231562 h 6036404"/>
              <a:gd name="connsiteX8" fmla="*/ 874644 w 1232453"/>
              <a:gd name="connsiteY8" fmla="*/ 1804946 h 6036404"/>
              <a:gd name="connsiteX9" fmla="*/ 818985 w 1232453"/>
              <a:gd name="connsiteY9" fmla="*/ 2019631 h 6036404"/>
              <a:gd name="connsiteX10" fmla="*/ 636105 w 1232453"/>
              <a:gd name="connsiteY10" fmla="*/ 2337683 h 6036404"/>
              <a:gd name="connsiteX11" fmla="*/ 516835 w 1232453"/>
              <a:gd name="connsiteY11" fmla="*/ 2441050 h 6036404"/>
              <a:gd name="connsiteX12" fmla="*/ 357809 w 1232453"/>
              <a:gd name="connsiteY12" fmla="*/ 2480807 h 6036404"/>
              <a:gd name="connsiteX13" fmla="*/ 278296 w 1232453"/>
              <a:gd name="connsiteY13" fmla="*/ 2814762 h 6036404"/>
              <a:gd name="connsiteX14" fmla="*/ 222637 w 1232453"/>
              <a:gd name="connsiteY14" fmla="*/ 2997642 h 6036404"/>
              <a:gd name="connsiteX15" fmla="*/ 333955 w 1232453"/>
              <a:gd name="connsiteY15" fmla="*/ 3013544 h 6036404"/>
              <a:gd name="connsiteX16" fmla="*/ 262393 w 1232453"/>
              <a:gd name="connsiteY16" fmla="*/ 3275937 h 6036404"/>
              <a:gd name="connsiteX17" fmla="*/ 198783 w 1232453"/>
              <a:gd name="connsiteY17" fmla="*/ 3554233 h 6036404"/>
              <a:gd name="connsiteX18" fmla="*/ 79513 w 1232453"/>
              <a:gd name="connsiteY18" fmla="*/ 3888188 h 6036404"/>
              <a:gd name="connsiteX19" fmla="*/ 39757 w 1232453"/>
              <a:gd name="connsiteY19" fmla="*/ 4349363 h 6036404"/>
              <a:gd name="connsiteX20" fmla="*/ 238539 w 1232453"/>
              <a:gd name="connsiteY20" fmla="*/ 4405022 h 6036404"/>
              <a:gd name="connsiteX21" fmla="*/ 198783 w 1232453"/>
              <a:gd name="connsiteY21" fmla="*/ 4484535 h 6036404"/>
              <a:gd name="connsiteX22" fmla="*/ 238539 w 1232453"/>
              <a:gd name="connsiteY22" fmla="*/ 4524292 h 6036404"/>
              <a:gd name="connsiteX23" fmla="*/ 0 w 1232453"/>
              <a:gd name="connsiteY23" fmla="*/ 5080883 h 6036404"/>
              <a:gd name="connsiteX24" fmla="*/ 222637 w 1232453"/>
              <a:gd name="connsiteY24" fmla="*/ 5184250 h 6036404"/>
              <a:gd name="connsiteX25" fmla="*/ 55659 w 1232453"/>
              <a:gd name="connsiteY25" fmla="*/ 5804452 h 6036404"/>
              <a:gd name="connsiteX26" fmla="*/ 217710 w 1232453"/>
              <a:gd name="connsiteY26" fmla="*/ 5848209 h 6036404"/>
              <a:gd name="connsiteX27" fmla="*/ 214686 w 1232453"/>
              <a:gd name="connsiteY27" fmla="*/ 6036404 h 6036404"/>
              <a:gd name="connsiteX0" fmla="*/ 1232453 w 1232453"/>
              <a:gd name="connsiteY0" fmla="*/ 0 h 5848208"/>
              <a:gd name="connsiteX1" fmla="*/ 1017767 w 1232453"/>
              <a:gd name="connsiteY1" fmla="*/ 254442 h 5848208"/>
              <a:gd name="connsiteX2" fmla="*/ 1033670 w 1232453"/>
              <a:gd name="connsiteY2" fmla="*/ 477078 h 5848208"/>
              <a:gd name="connsiteX3" fmla="*/ 993913 w 1232453"/>
              <a:gd name="connsiteY3" fmla="*/ 572494 h 5848208"/>
              <a:gd name="connsiteX4" fmla="*/ 1009816 w 1232453"/>
              <a:gd name="connsiteY4" fmla="*/ 826935 h 5848208"/>
              <a:gd name="connsiteX5" fmla="*/ 937088 w 1232453"/>
              <a:gd name="connsiteY5" fmla="*/ 1029095 h 5848208"/>
              <a:gd name="connsiteX6" fmla="*/ 921461 w 1232453"/>
              <a:gd name="connsiteY6" fmla="*/ 1207616 h 5848208"/>
              <a:gd name="connsiteX7" fmla="*/ 987712 w 1232453"/>
              <a:gd name="connsiteY7" fmla="*/ 1231562 h 5848208"/>
              <a:gd name="connsiteX8" fmla="*/ 874644 w 1232453"/>
              <a:gd name="connsiteY8" fmla="*/ 1804946 h 5848208"/>
              <a:gd name="connsiteX9" fmla="*/ 818985 w 1232453"/>
              <a:gd name="connsiteY9" fmla="*/ 2019631 h 5848208"/>
              <a:gd name="connsiteX10" fmla="*/ 636105 w 1232453"/>
              <a:gd name="connsiteY10" fmla="*/ 2337683 h 5848208"/>
              <a:gd name="connsiteX11" fmla="*/ 516835 w 1232453"/>
              <a:gd name="connsiteY11" fmla="*/ 2441050 h 5848208"/>
              <a:gd name="connsiteX12" fmla="*/ 357809 w 1232453"/>
              <a:gd name="connsiteY12" fmla="*/ 2480807 h 5848208"/>
              <a:gd name="connsiteX13" fmla="*/ 278296 w 1232453"/>
              <a:gd name="connsiteY13" fmla="*/ 2814762 h 5848208"/>
              <a:gd name="connsiteX14" fmla="*/ 222637 w 1232453"/>
              <a:gd name="connsiteY14" fmla="*/ 2997642 h 5848208"/>
              <a:gd name="connsiteX15" fmla="*/ 333955 w 1232453"/>
              <a:gd name="connsiteY15" fmla="*/ 3013544 h 5848208"/>
              <a:gd name="connsiteX16" fmla="*/ 262393 w 1232453"/>
              <a:gd name="connsiteY16" fmla="*/ 3275937 h 5848208"/>
              <a:gd name="connsiteX17" fmla="*/ 198783 w 1232453"/>
              <a:gd name="connsiteY17" fmla="*/ 3554233 h 5848208"/>
              <a:gd name="connsiteX18" fmla="*/ 79513 w 1232453"/>
              <a:gd name="connsiteY18" fmla="*/ 3888188 h 5848208"/>
              <a:gd name="connsiteX19" fmla="*/ 39757 w 1232453"/>
              <a:gd name="connsiteY19" fmla="*/ 4349363 h 5848208"/>
              <a:gd name="connsiteX20" fmla="*/ 238539 w 1232453"/>
              <a:gd name="connsiteY20" fmla="*/ 4405022 h 5848208"/>
              <a:gd name="connsiteX21" fmla="*/ 198783 w 1232453"/>
              <a:gd name="connsiteY21" fmla="*/ 4484535 h 5848208"/>
              <a:gd name="connsiteX22" fmla="*/ 238539 w 1232453"/>
              <a:gd name="connsiteY22" fmla="*/ 4524292 h 5848208"/>
              <a:gd name="connsiteX23" fmla="*/ 0 w 1232453"/>
              <a:gd name="connsiteY23" fmla="*/ 5080883 h 5848208"/>
              <a:gd name="connsiteX24" fmla="*/ 222637 w 1232453"/>
              <a:gd name="connsiteY24" fmla="*/ 5184250 h 5848208"/>
              <a:gd name="connsiteX25" fmla="*/ 55659 w 1232453"/>
              <a:gd name="connsiteY25" fmla="*/ 5804452 h 5848208"/>
              <a:gd name="connsiteX26" fmla="*/ 217710 w 1232453"/>
              <a:gd name="connsiteY26" fmla="*/ 5848209 h 5848208"/>
              <a:gd name="connsiteX0" fmla="*/ 1232453 w 1232453"/>
              <a:gd name="connsiteY0" fmla="*/ 0 h 5804452"/>
              <a:gd name="connsiteX1" fmla="*/ 1017767 w 1232453"/>
              <a:gd name="connsiteY1" fmla="*/ 254442 h 5804452"/>
              <a:gd name="connsiteX2" fmla="*/ 1033670 w 1232453"/>
              <a:gd name="connsiteY2" fmla="*/ 477078 h 5804452"/>
              <a:gd name="connsiteX3" fmla="*/ 993913 w 1232453"/>
              <a:gd name="connsiteY3" fmla="*/ 572494 h 5804452"/>
              <a:gd name="connsiteX4" fmla="*/ 1009816 w 1232453"/>
              <a:gd name="connsiteY4" fmla="*/ 826935 h 5804452"/>
              <a:gd name="connsiteX5" fmla="*/ 937088 w 1232453"/>
              <a:gd name="connsiteY5" fmla="*/ 1029095 h 5804452"/>
              <a:gd name="connsiteX6" fmla="*/ 921461 w 1232453"/>
              <a:gd name="connsiteY6" fmla="*/ 1207616 h 5804452"/>
              <a:gd name="connsiteX7" fmla="*/ 987712 w 1232453"/>
              <a:gd name="connsiteY7" fmla="*/ 1231562 h 5804452"/>
              <a:gd name="connsiteX8" fmla="*/ 874644 w 1232453"/>
              <a:gd name="connsiteY8" fmla="*/ 1804946 h 5804452"/>
              <a:gd name="connsiteX9" fmla="*/ 818985 w 1232453"/>
              <a:gd name="connsiteY9" fmla="*/ 2019631 h 5804452"/>
              <a:gd name="connsiteX10" fmla="*/ 636105 w 1232453"/>
              <a:gd name="connsiteY10" fmla="*/ 2337683 h 5804452"/>
              <a:gd name="connsiteX11" fmla="*/ 516835 w 1232453"/>
              <a:gd name="connsiteY11" fmla="*/ 2441050 h 5804452"/>
              <a:gd name="connsiteX12" fmla="*/ 357809 w 1232453"/>
              <a:gd name="connsiteY12" fmla="*/ 2480807 h 5804452"/>
              <a:gd name="connsiteX13" fmla="*/ 278296 w 1232453"/>
              <a:gd name="connsiteY13" fmla="*/ 2814762 h 5804452"/>
              <a:gd name="connsiteX14" fmla="*/ 222637 w 1232453"/>
              <a:gd name="connsiteY14" fmla="*/ 2997642 h 5804452"/>
              <a:gd name="connsiteX15" fmla="*/ 333955 w 1232453"/>
              <a:gd name="connsiteY15" fmla="*/ 3013544 h 5804452"/>
              <a:gd name="connsiteX16" fmla="*/ 262393 w 1232453"/>
              <a:gd name="connsiteY16" fmla="*/ 3275937 h 5804452"/>
              <a:gd name="connsiteX17" fmla="*/ 198783 w 1232453"/>
              <a:gd name="connsiteY17" fmla="*/ 3554233 h 5804452"/>
              <a:gd name="connsiteX18" fmla="*/ 79513 w 1232453"/>
              <a:gd name="connsiteY18" fmla="*/ 3888188 h 5804452"/>
              <a:gd name="connsiteX19" fmla="*/ 39757 w 1232453"/>
              <a:gd name="connsiteY19" fmla="*/ 4349363 h 5804452"/>
              <a:gd name="connsiteX20" fmla="*/ 238539 w 1232453"/>
              <a:gd name="connsiteY20" fmla="*/ 4405022 h 5804452"/>
              <a:gd name="connsiteX21" fmla="*/ 198783 w 1232453"/>
              <a:gd name="connsiteY21" fmla="*/ 4484535 h 5804452"/>
              <a:gd name="connsiteX22" fmla="*/ 238539 w 1232453"/>
              <a:gd name="connsiteY22" fmla="*/ 4524292 h 5804452"/>
              <a:gd name="connsiteX23" fmla="*/ 0 w 1232453"/>
              <a:gd name="connsiteY23" fmla="*/ 5080883 h 5804452"/>
              <a:gd name="connsiteX24" fmla="*/ 222637 w 1232453"/>
              <a:gd name="connsiteY24" fmla="*/ 5184250 h 5804452"/>
              <a:gd name="connsiteX25" fmla="*/ 55659 w 1232453"/>
              <a:gd name="connsiteY25" fmla="*/ 5804452 h 5804452"/>
              <a:gd name="connsiteX0" fmla="*/ 1232453 w 1232453"/>
              <a:gd name="connsiteY0" fmla="*/ 0 h 5184250"/>
              <a:gd name="connsiteX1" fmla="*/ 1017767 w 1232453"/>
              <a:gd name="connsiteY1" fmla="*/ 254442 h 5184250"/>
              <a:gd name="connsiteX2" fmla="*/ 1033670 w 1232453"/>
              <a:gd name="connsiteY2" fmla="*/ 477078 h 5184250"/>
              <a:gd name="connsiteX3" fmla="*/ 993913 w 1232453"/>
              <a:gd name="connsiteY3" fmla="*/ 572494 h 5184250"/>
              <a:gd name="connsiteX4" fmla="*/ 1009816 w 1232453"/>
              <a:gd name="connsiteY4" fmla="*/ 826935 h 5184250"/>
              <a:gd name="connsiteX5" fmla="*/ 937088 w 1232453"/>
              <a:gd name="connsiteY5" fmla="*/ 1029095 h 5184250"/>
              <a:gd name="connsiteX6" fmla="*/ 921461 w 1232453"/>
              <a:gd name="connsiteY6" fmla="*/ 1207616 h 5184250"/>
              <a:gd name="connsiteX7" fmla="*/ 987712 w 1232453"/>
              <a:gd name="connsiteY7" fmla="*/ 1231562 h 5184250"/>
              <a:gd name="connsiteX8" fmla="*/ 874644 w 1232453"/>
              <a:gd name="connsiteY8" fmla="*/ 1804946 h 5184250"/>
              <a:gd name="connsiteX9" fmla="*/ 818985 w 1232453"/>
              <a:gd name="connsiteY9" fmla="*/ 2019631 h 5184250"/>
              <a:gd name="connsiteX10" fmla="*/ 636105 w 1232453"/>
              <a:gd name="connsiteY10" fmla="*/ 2337683 h 5184250"/>
              <a:gd name="connsiteX11" fmla="*/ 516835 w 1232453"/>
              <a:gd name="connsiteY11" fmla="*/ 2441050 h 5184250"/>
              <a:gd name="connsiteX12" fmla="*/ 357809 w 1232453"/>
              <a:gd name="connsiteY12" fmla="*/ 2480807 h 5184250"/>
              <a:gd name="connsiteX13" fmla="*/ 278296 w 1232453"/>
              <a:gd name="connsiteY13" fmla="*/ 2814762 h 5184250"/>
              <a:gd name="connsiteX14" fmla="*/ 222637 w 1232453"/>
              <a:gd name="connsiteY14" fmla="*/ 2997642 h 5184250"/>
              <a:gd name="connsiteX15" fmla="*/ 333955 w 1232453"/>
              <a:gd name="connsiteY15" fmla="*/ 3013544 h 5184250"/>
              <a:gd name="connsiteX16" fmla="*/ 262393 w 1232453"/>
              <a:gd name="connsiteY16" fmla="*/ 3275937 h 5184250"/>
              <a:gd name="connsiteX17" fmla="*/ 198783 w 1232453"/>
              <a:gd name="connsiteY17" fmla="*/ 3554233 h 5184250"/>
              <a:gd name="connsiteX18" fmla="*/ 79513 w 1232453"/>
              <a:gd name="connsiteY18" fmla="*/ 3888188 h 5184250"/>
              <a:gd name="connsiteX19" fmla="*/ 39757 w 1232453"/>
              <a:gd name="connsiteY19" fmla="*/ 4349363 h 5184250"/>
              <a:gd name="connsiteX20" fmla="*/ 238539 w 1232453"/>
              <a:gd name="connsiteY20" fmla="*/ 4405022 h 5184250"/>
              <a:gd name="connsiteX21" fmla="*/ 198783 w 1232453"/>
              <a:gd name="connsiteY21" fmla="*/ 4484535 h 5184250"/>
              <a:gd name="connsiteX22" fmla="*/ 238539 w 1232453"/>
              <a:gd name="connsiteY22" fmla="*/ 4524292 h 5184250"/>
              <a:gd name="connsiteX23" fmla="*/ 0 w 1232453"/>
              <a:gd name="connsiteY23" fmla="*/ 5080883 h 5184250"/>
              <a:gd name="connsiteX24" fmla="*/ 222637 w 1232453"/>
              <a:gd name="connsiteY24" fmla="*/ 5184250 h 5184250"/>
              <a:gd name="connsiteX0" fmla="*/ 1232453 w 1232453"/>
              <a:gd name="connsiteY0" fmla="*/ 0 h 5080883"/>
              <a:gd name="connsiteX1" fmla="*/ 1017767 w 1232453"/>
              <a:gd name="connsiteY1" fmla="*/ 254442 h 5080883"/>
              <a:gd name="connsiteX2" fmla="*/ 1033670 w 1232453"/>
              <a:gd name="connsiteY2" fmla="*/ 477078 h 5080883"/>
              <a:gd name="connsiteX3" fmla="*/ 993913 w 1232453"/>
              <a:gd name="connsiteY3" fmla="*/ 572494 h 5080883"/>
              <a:gd name="connsiteX4" fmla="*/ 1009816 w 1232453"/>
              <a:gd name="connsiteY4" fmla="*/ 826935 h 5080883"/>
              <a:gd name="connsiteX5" fmla="*/ 937088 w 1232453"/>
              <a:gd name="connsiteY5" fmla="*/ 1029095 h 5080883"/>
              <a:gd name="connsiteX6" fmla="*/ 921461 w 1232453"/>
              <a:gd name="connsiteY6" fmla="*/ 1207616 h 5080883"/>
              <a:gd name="connsiteX7" fmla="*/ 987712 w 1232453"/>
              <a:gd name="connsiteY7" fmla="*/ 1231562 h 5080883"/>
              <a:gd name="connsiteX8" fmla="*/ 874644 w 1232453"/>
              <a:gd name="connsiteY8" fmla="*/ 1804946 h 5080883"/>
              <a:gd name="connsiteX9" fmla="*/ 818985 w 1232453"/>
              <a:gd name="connsiteY9" fmla="*/ 2019631 h 5080883"/>
              <a:gd name="connsiteX10" fmla="*/ 636105 w 1232453"/>
              <a:gd name="connsiteY10" fmla="*/ 2337683 h 5080883"/>
              <a:gd name="connsiteX11" fmla="*/ 516835 w 1232453"/>
              <a:gd name="connsiteY11" fmla="*/ 2441050 h 5080883"/>
              <a:gd name="connsiteX12" fmla="*/ 357809 w 1232453"/>
              <a:gd name="connsiteY12" fmla="*/ 2480807 h 5080883"/>
              <a:gd name="connsiteX13" fmla="*/ 278296 w 1232453"/>
              <a:gd name="connsiteY13" fmla="*/ 2814762 h 5080883"/>
              <a:gd name="connsiteX14" fmla="*/ 222637 w 1232453"/>
              <a:gd name="connsiteY14" fmla="*/ 2997642 h 5080883"/>
              <a:gd name="connsiteX15" fmla="*/ 333955 w 1232453"/>
              <a:gd name="connsiteY15" fmla="*/ 3013544 h 5080883"/>
              <a:gd name="connsiteX16" fmla="*/ 262393 w 1232453"/>
              <a:gd name="connsiteY16" fmla="*/ 3275937 h 5080883"/>
              <a:gd name="connsiteX17" fmla="*/ 198783 w 1232453"/>
              <a:gd name="connsiteY17" fmla="*/ 3554233 h 5080883"/>
              <a:gd name="connsiteX18" fmla="*/ 79513 w 1232453"/>
              <a:gd name="connsiteY18" fmla="*/ 3888188 h 5080883"/>
              <a:gd name="connsiteX19" fmla="*/ 39757 w 1232453"/>
              <a:gd name="connsiteY19" fmla="*/ 4349363 h 5080883"/>
              <a:gd name="connsiteX20" fmla="*/ 238539 w 1232453"/>
              <a:gd name="connsiteY20" fmla="*/ 4405022 h 5080883"/>
              <a:gd name="connsiteX21" fmla="*/ 198783 w 1232453"/>
              <a:gd name="connsiteY21" fmla="*/ 4484535 h 5080883"/>
              <a:gd name="connsiteX22" fmla="*/ 238539 w 1232453"/>
              <a:gd name="connsiteY22" fmla="*/ 4524292 h 5080883"/>
              <a:gd name="connsiteX23" fmla="*/ 0 w 1232453"/>
              <a:gd name="connsiteY23" fmla="*/ 5080883 h 5080883"/>
              <a:gd name="connsiteX0" fmla="*/ 1192696 w 1192696"/>
              <a:gd name="connsiteY0" fmla="*/ 0 h 4524292"/>
              <a:gd name="connsiteX1" fmla="*/ 978010 w 1192696"/>
              <a:gd name="connsiteY1" fmla="*/ 254442 h 4524292"/>
              <a:gd name="connsiteX2" fmla="*/ 993913 w 1192696"/>
              <a:gd name="connsiteY2" fmla="*/ 477078 h 4524292"/>
              <a:gd name="connsiteX3" fmla="*/ 954156 w 1192696"/>
              <a:gd name="connsiteY3" fmla="*/ 572494 h 4524292"/>
              <a:gd name="connsiteX4" fmla="*/ 970059 w 1192696"/>
              <a:gd name="connsiteY4" fmla="*/ 826935 h 4524292"/>
              <a:gd name="connsiteX5" fmla="*/ 897331 w 1192696"/>
              <a:gd name="connsiteY5" fmla="*/ 1029095 h 4524292"/>
              <a:gd name="connsiteX6" fmla="*/ 881704 w 1192696"/>
              <a:gd name="connsiteY6" fmla="*/ 1207616 h 4524292"/>
              <a:gd name="connsiteX7" fmla="*/ 947955 w 1192696"/>
              <a:gd name="connsiteY7" fmla="*/ 1231562 h 4524292"/>
              <a:gd name="connsiteX8" fmla="*/ 834887 w 1192696"/>
              <a:gd name="connsiteY8" fmla="*/ 1804946 h 4524292"/>
              <a:gd name="connsiteX9" fmla="*/ 779228 w 1192696"/>
              <a:gd name="connsiteY9" fmla="*/ 2019631 h 4524292"/>
              <a:gd name="connsiteX10" fmla="*/ 596348 w 1192696"/>
              <a:gd name="connsiteY10" fmla="*/ 2337683 h 4524292"/>
              <a:gd name="connsiteX11" fmla="*/ 477078 w 1192696"/>
              <a:gd name="connsiteY11" fmla="*/ 2441050 h 4524292"/>
              <a:gd name="connsiteX12" fmla="*/ 318052 w 1192696"/>
              <a:gd name="connsiteY12" fmla="*/ 2480807 h 4524292"/>
              <a:gd name="connsiteX13" fmla="*/ 238539 w 1192696"/>
              <a:gd name="connsiteY13" fmla="*/ 2814762 h 4524292"/>
              <a:gd name="connsiteX14" fmla="*/ 182880 w 1192696"/>
              <a:gd name="connsiteY14" fmla="*/ 2997642 h 4524292"/>
              <a:gd name="connsiteX15" fmla="*/ 294198 w 1192696"/>
              <a:gd name="connsiteY15" fmla="*/ 3013544 h 4524292"/>
              <a:gd name="connsiteX16" fmla="*/ 222636 w 1192696"/>
              <a:gd name="connsiteY16" fmla="*/ 3275937 h 4524292"/>
              <a:gd name="connsiteX17" fmla="*/ 159026 w 1192696"/>
              <a:gd name="connsiteY17" fmla="*/ 3554233 h 4524292"/>
              <a:gd name="connsiteX18" fmla="*/ 39756 w 1192696"/>
              <a:gd name="connsiteY18" fmla="*/ 3888188 h 4524292"/>
              <a:gd name="connsiteX19" fmla="*/ 0 w 1192696"/>
              <a:gd name="connsiteY19" fmla="*/ 4349363 h 4524292"/>
              <a:gd name="connsiteX20" fmla="*/ 198782 w 1192696"/>
              <a:gd name="connsiteY20" fmla="*/ 4405022 h 4524292"/>
              <a:gd name="connsiteX21" fmla="*/ 159026 w 1192696"/>
              <a:gd name="connsiteY21" fmla="*/ 4484535 h 4524292"/>
              <a:gd name="connsiteX22" fmla="*/ 198782 w 1192696"/>
              <a:gd name="connsiteY22" fmla="*/ 4524292 h 4524292"/>
              <a:gd name="connsiteX0" fmla="*/ 1192696 w 1192696"/>
              <a:gd name="connsiteY0" fmla="*/ 0 h 4484535"/>
              <a:gd name="connsiteX1" fmla="*/ 978010 w 1192696"/>
              <a:gd name="connsiteY1" fmla="*/ 254442 h 4484535"/>
              <a:gd name="connsiteX2" fmla="*/ 993913 w 1192696"/>
              <a:gd name="connsiteY2" fmla="*/ 477078 h 4484535"/>
              <a:gd name="connsiteX3" fmla="*/ 954156 w 1192696"/>
              <a:gd name="connsiteY3" fmla="*/ 572494 h 4484535"/>
              <a:gd name="connsiteX4" fmla="*/ 970059 w 1192696"/>
              <a:gd name="connsiteY4" fmla="*/ 826935 h 4484535"/>
              <a:gd name="connsiteX5" fmla="*/ 897331 w 1192696"/>
              <a:gd name="connsiteY5" fmla="*/ 1029095 h 4484535"/>
              <a:gd name="connsiteX6" fmla="*/ 881704 w 1192696"/>
              <a:gd name="connsiteY6" fmla="*/ 1207616 h 4484535"/>
              <a:gd name="connsiteX7" fmla="*/ 947955 w 1192696"/>
              <a:gd name="connsiteY7" fmla="*/ 1231562 h 4484535"/>
              <a:gd name="connsiteX8" fmla="*/ 834887 w 1192696"/>
              <a:gd name="connsiteY8" fmla="*/ 1804946 h 4484535"/>
              <a:gd name="connsiteX9" fmla="*/ 779228 w 1192696"/>
              <a:gd name="connsiteY9" fmla="*/ 2019631 h 4484535"/>
              <a:gd name="connsiteX10" fmla="*/ 596348 w 1192696"/>
              <a:gd name="connsiteY10" fmla="*/ 2337683 h 4484535"/>
              <a:gd name="connsiteX11" fmla="*/ 477078 w 1192696"/>
              <a:gd name="connsiteY11" fmla="*/ 2441050 h 4484535"/>
              <a:gd name="connsiteX12" fmla="*/ 318052 w 1192696"/>
              <a:gd name="connsiteY12" fmla="*/ 2480807 h 4484535"/>
              <a:gd name="connsiteX13" fmla="*/ 238539 w 1192696"/>
              <a:gd name="connsiteY13" fmla="*/ 2814762 h 4484535"/>
              <a:gd name="connsiteX14" fmla="*/ 182880 w 1192696"/>
              <a:gd name="connsiteY14" fmla="*/ 2997642 h 4484535"/>
              <a:gd name="connsiteX15" fmla="*/ 294198 w 1192696"/>
              <a:gd name="connsiteY15" fmla="*/ 3013544 h 4484535"/>
              <a:gd name="connsiteX16" fmla="*/ 222636 w 1192696"/>
              <a:gd name="connsiteY16" fmla="*/ 3275937 h 4484535"/>
              <a:gd name="connsiteX17" fmla="*/ 159026 w 1192696"/>
              <a:gd name="connsiteY17" fmla="*/ 3554233 h 4484535"/>
              <a:gd name="connsiteX18" fmla="*/ 39756 w 1192696"/>
              <a:gd name="connsiteY18" fmla="*/ 3888188 h 4484535"/>
              <a:gd name="connsiteX19" fmla="*/ 0 w 1192696"/>
              <a:gd name="connsiteY19" fmla="*/ 4349363 h 4484535"/>
              <a:gd name="connsiteX20" fmla="*/ 198782 w 1192696"/>
              <a:gd name="connsiteY20" fmla="*/ 4405022 h 4484535"/>
              <a:gd name="connsiteX21" fmla="*/ 159026 w 1192696"/>
              <a:gd name="connsiteY21" fmla="*/ 4484535 h 4484535"/>
              <a:gd name="connsiteX0" fmla="*/ 1192696 w 1192696"/>
              <a:gd name="connsiteY0" fmla="*/ 0 h 4405022"/>
              <a:gd name="connsiteX1" fmla="*/ 978010 w 1192696"/>
              <a:gd name="connsiteY1" fmla="*/ 254442 h 4405022"/>
              <a:gd name="connsiteX2" fmla="*/ 993913 w 1192696"/>
              <a:gd name="connsiteY2" fmla="*/ 477078 h 4405022"/>
              <a:gd name="connsiteX3" fmla="*/ 954156 w 1192696"/>
              <a:gd name="connsiteY3" fmla="*/ 572494 h 4405022"/>
              <a:gd name="connsiteX4" fmla="*/ 970059 w 1192696"/>
              <a:gd name="connsiteY4" fmla="*/ 826935 h 4405022"/>
              <a:gd name="connsiteX5" fmla="*/ 897331 w 1192696"/>
              <a:gd name="connsiteY5" fmla="*/ 1029095 h 4405022"/>
              <a:gd name="connsiteX6" fmla="*/ 881704 w 1192696"/>
              <a:gd name="connsiteY6" fmla="*/ 1207616 h 4405022"/>
              <a:gd name="connsiteX7" fmla="*/ 947955 w 1192696"/>
              <a:gd name="connsiteY7" fmla="*/ 1231562 h 4405022"/>
              <a:gd name="connsiteX8" fmla="*/ 834887 w 1192696"/>
              <a:gd name="connsiteY8" fmla="*/ 1804946 h 4405022"/>
              <a:gd name="connsiteX9" fmla="*/ 779228 w 1192696"/>
              <a:gd name="connsiteY9" fmla="*/ 2019631 h 4405022"/>
              <a:gd name="connsiteX10" fmla="*/ 596348 w 1192696"/>
              <a:gd name="connsiteY10" fmla="*/ 2337683 h 4405022"/>
              <a:gd name="connsiteX11" fmla="*/ 477078 w 1192696"/>
              <a:gd name="connsiteY11" fmla="*/ 2441050 h 4405022"/>
              <a:gd name="connsiteX12" fmla="*/ 318052 w 1192696"/>
              <a:gd name="connsiteY12" fmla="*/ 2480807 h 4405022"/>
              <a:gd name="connsiteX13" fmla="*/ 238539 w 1192696"/>
              <a:gd name="connsiteY13" fmla="*/ 2814762 h 4405022"/>
              <a:gd name="connsiteX14" fmla="*/ 182880 w 1192696"/>
              <a:gd name="connsiteY14" fmla="*/ 2997642 h 4405022"/>
              <a:gd name="connsiteX15" fmla="*/ 294198 w 1192696"/>
              <a:gd name="connsiteY15" fmla="*/ 3013544 h 4405022"/>
              <a:gd name="connsiteX16" fmla="*/ 222636 w 1192696"/>
              <a:gd name="connsiteY16" fmla="*/ 3275937 h 4405022"/>
              <a:gd name="connsiteX17" fmla="*/ 159026 w 1192696"/>
              <a:gd name="connsiteY17" fmla="*/ 3554233 h 4405022"/>
              <a:gd name="connsiteX18" fmla="*/ 39756 w 1192696"/>
              <a:gd name="connsiteY18" fmla="*/ 3888188 h 4405022"/>
              <a:gd name="connsiteX19" fmla="*/ 0 w 1192696"/>
              <a:gd name="connsiteY19" fmla="*/ 4349363 h 4405022"/>
              <a:gd name="connsiteX20" fmla="*/ 198782 w 1192696"/>
              <a:gd name="connsiteY20" fmla="*/ 4405022 h 4405022"/>
              <a:gd name="connsiteX0" fmla="*/ 1192696 w 1192696"/>
              <a:gd name="connsiteY0" fmla="*/ 0 h 4349363"/>
              <a:gd name="connsiteX1" fmla="*/ 978010 w 1192696"/>
              <a:gd name="connsiteY1" fmla="*/ 254442 h 4349363"/>
              <a:gd name="connsiteX2" fmla="*/ 993913 w 1192696"/>
              <a:gd name="connsiteY2" fmla="*/ 477078 h 4349363"/>
              <a:gd name="connsiteX3" fmla="*/ 954156 w 1192696"/>
              <a:gd name="connsiteY3" fmla="*/ 572494 h 4349363"/>
              <a:gd name="connsiteX4" fmla="*/ 970059 w 1192696"/>
              <a:gd name="connsiteY4" fmla="*/ 826935 h 4349363"/>
              <a:gd name="connsiteX5" fmla="*/ 897331 w 1192696"/>
              <a:gd name="connsiteY5" fmla="*/ 1029095 h 4349363"/>
              <a:gd name="connsiteX6" fmla="*/ 881704 w 1192696"/>
              <a:gd name="connsiteY6" fmla="*/ 1207616 h 4349363"/>
              <a:gd name="connsiteX7" fmla="*/ 947955 w 1192696"/>
              <a:gd name="connsiteY7" fmla="*/ 1231562 h 4349363"/>
              <a:gd name="connsiteX8" fmla="*/ 834887 w 1192696"/>
              <a:gd name="connsiteY8" fmla="*/ 1804946 h 4349363"/>
              <a:gd name="connsiteX9" fmla="*/ 779228 w 1192696"/>
              <a:gd name="connsiteY9" fmla="*/ 2019631 h 4349363"/>
              <a:gd name="connsiteX10" fmla="*/ 596348 w 1192696"/>
              <a:gd name="connsiteY10" fmla="*/ 2337683 h 4349363"/>
              <a:gd name="connsiteX11" fmla="*/ 477078 w 1192696"/>
              <a:gd name="connsiteY11" fmla="*/ 2441050 h 4349363"/>
              <a:gd name="connsiteX12" fmla="*/ 318052 w 1192696"/>
              <a:gd name="connsiteY12" fmla="*/ 2480807 h 4349363"/>
              <a:gd name="connsiteX13" fmla="*/ 238539 w 1192696"/>
              <a:gd name="connsiteY13" fmla="*/ 2814762 h 4349363"/>
              <a:gd name="connsiteX14" fmla="*/ 182880 w 1192696"/>
              <a:gd name="connsiteY14" fmla="*/ 2997642 h 4349363"/>
              <a:gd name="connsiteX15" fmla="*/ 294198 w 1192696"/>
              <a:gd name="connsiteY15" fmla="*/ 3013544 h 4349363"/>
              <a:gd name="connsiteX16" fmla="*/ 222636 w 1192696"/>
              <a:gd name="connsiteY16" fmla="*/ 3275937 h 4349363"/>
              <a:gd name="connsiteX17" fmla="*/ 159026 w 1192696"/>
              <a:gd name="connsiteY17" fmla="*/ 3554233 h 4349363"/>
              <a:gd name="connsiteX18" fmla="*/ 39756 w 1192696"/>
              <a:gd name="connsiteY18" fmla="*/ 3888188 h 4349363"/>
              <a:gd name="connsiteX19" fmla="*/ 0 w 1192696"/>
              <a:gd name="connsiteY19" fmla="*/ 4349363 h 4349363"/>
              <a:gd name="connsiteX0" fmla="*/ 1157487 w 1157487"/>
              <a:gd name="connsiteY0" fmla="*/ 0 h 4213561"/>
              <a:gd name="connsiteX1" fmla="*/ 942801 w 1157487"/>
              <a:gd name="connsiteY1" fmla="*/ 254442 h 4213561"/>
              <a:gd name="connsiteX2" fmla="*/ 958704 w 1157487"/>
              <a:gd name="connsiteY2" fmla="*/ 477078 h 4213561"/>
              <a:gd name="connsiteX3" fmla="*/ 918947 w 1157487"/>
              <a:gd name="connsiteY3" fmla="*/ 572494 h 4213561"/>
              <a:gd name="connsiteX4" fmla="*/ 934850 w 1157487"/>
              <a:gd name="connsiteY4" fmla="*/ 826935 h 4213561"/>
              <a:gd name="connsiteX5" fmla="*/ 862122 w 1157487"/>
              <a:gd name="connsiteY5" fmla="*/ 1029095 h 4213561"/>
              <a:gd name="connsiteX6" fmla="*/ 846495 w 1157487"/>
              <a:gd name="connsiteY6" fmla="*/ 1207616 h 4213561"/>
              <a:gd name="connsiteX7" fmla="*/ 912746 w 1157487"/>
              <a:gd name="connsiteY7" fmla="*/ 1231562 h 4213561"/>
              <a:gd name="connsiteX8" fmla="*/ 799678 w 1157487"/>
              <a:gd name="connsiteY8" fmla="*/ 1804946 h 4213561"/>
              <a:gd name="connsiteX9" fmla="*/ 744019 w 1157487"/>
              <a:gd name="connsiteY9" fmla="*/ 2019631 h 4213561"/>
              <a:gd name="connsiteX10" fmla="*/ 561139 w 1157487"/>
              <a:gd name="connsiteY10" fmla="*/ 2337683 h 4213561"/>
              <a:gd name="connsiteX11" fmla="*/ 441869 w 1157487"/>
              <a:gd name="connsiteY11" fmla="*/ 2441050 h 4213561"/>
              <a:gd name="connsiteX12" fmla="*/ 282843 w 1157487"/>
              <a:gd name="connsiteY12" fmla="*/ 2480807 h 4213561"/>
              <a:gd name="connsiteX13" fmla="*/ 203330 w 1157487"/>
              <a:gd name="connsiteY13" fmla="*/ 2814762 h 4213561"/>
              <a:gd name="connsiteX14" fmla="*/ 147671 w 1157487"/>
              <a:gd name="connsiteY14" fmla="*/ 2997642 h 4213561"/>
              <a:gd name="connsiteX15" fmla="*/ 258989 w 1157487"/>
              <a:gd name="connsiteY15" fmla="*/ 3013544 h 4213561"/>
              <a:gd name="connsiteX16" fmla="*/ 187427 w 1157487"/>
              <a:gd name="connsiteY16" fmla="*/ 3275937 h 4213561"/>
              <a:gd name="connsiteX17" fmla="*/ 123817 w 1157487"/>
              <a:gd name="connsiteY17" fmla="*/ 3554233 h 4213561"/>
              <a:gd name="connsiteX18" fmla="*/ 4547 w 1157487"/>
              <a:gd name="connsiteY18" fmla="*/ 3888188 h 4213561"/>
              <a:gd name="connsiteX19" fmla="*/ 0 w 1157487"/>
              <a:gd name="connsiteY19" fmla="*/ 4213561 h 4213561"/>
              <a:gd name="connsiteX0" fmla="*/ 1182636 w 1182636"/>
              <a:gd name="connsiteY0" fmla="*/ 0 h 4263859"/>
              <a:gd name="connsiteX1" fmla="*/ 967950 w 1182636"/>
              <a:gd name="connsiteY1" fmla="*/ 254442 h 4263859"/>
              <a:gd name="connsiteX2" fmla="*/ 983853 w 1182636"/>
              <a:gd name="connsiteY2" fmla="*/ 477078 h 4263859"/>
              <a:gd name="connsiteX3" fmla="*/ 944096 w 1182636"/>
              <a:gd name="connsiteY3" fmla="*/ 572494 h 4263859"/>
              <a:gd name="connsiteX4" fmla="*/ 959999 w 1182636"/>
              <a:gd name="connsiteY4" fmla="*/ 826935 h 4263859"/>
              <a:gd name="connsiteX5" fmla="*/ 887271 w 1182636"/>
              <a:gd name="connsiteY5" fmla="*/ 1029095 h 4263859"/>
              <a:gd name="connsiteX6" fmla="*/ 871644 w 1182636"/>
              <a:gd name="connsiteY6" fmla="*/ 1207616 h 4263859"/>
              <a:gd name="connsiteX7" fmla="*/ 937895 w 1182636"/>
              <a:gd name="connsiteY7" fmla="*/ 1231562 h 4263859"/>
              <a:gd name="connsiteX8" fmla="*/ 824827 w 1182636"/>
              <a:gd name="connsiteY8" fmla="*/ 1804946 h 4263859"/>
              <a:gd name="connsiteX9" fmla="*/ 769168 w 1182636"/>
              <a:gd name="connsiteY9" fmla="*/ 2019631 h 4263859"/>
              <a:gd name="connsiteX10" fmla="*/ 586288 w 1182636"/>
              <a:gd name="connsiteY10" fmla="*/ 2337683 h 4263859"/>
              <a:gd name="connsiteX11" fmla="*/ 467018 w 1182636"/>
              <a:gd name="connsiteY11" fmla="*/ 2441050 h 4263859"/>
              <a:gd name="connsiteX12" fmla="*/ 307992 w 1182636"/>
              <a:gd name="connsiteY12" fmla="*/ 2480807 h 4263859"/>
              <a:gd name="connsiteX13" fmla="*/ 228479 w 1182636"/>
              <a:gd name="connsiteY13" fmla="*/ 2814762 h 4263859"/>
              <a:gd name="connsiteX14" fmla="*/ 172820 w 1182636"/>
              <a:gd name="connsiteY14" fmla="*/ 2997642 h 4263859"/>
              <a:gd name="connsiteX15" fmla="*/ 284138 w 1182636"/>
              <a:gd name="connsiteY15" fmla="*/ 3013544 h 4263859"/>
              <a:gd name="connsiteX16" fmla="*/ 212576 w 1182636"/>
              <a:gd name="connsiteY16" fmla="*/ 3275937 h 4263859"/>
              <a:gd name="connsiteX17" fmla="*/ 148966 w 1182636"/>
              <a:gd name="connsiteY17" fmla="*/ 3554233 h 4263859"/>
              <a:gd name="connsiteX18" fmla="*/ 29696 w 1182636"/>
              <a:gd name="connsiteY18" fmla="*/ 3888188 h 4263859"/>
              <a:gd name="connsiteX19" fmla="*/ 0 w 1182636"/>
              <a:gd name="connsiteY19" fmla="*/ 4263859 h 4263859"/>
              <a:gd name="connsiteX0" fmla="*/ 986234 w 986234"/>
              <a:gd name="connsiteY0" fmla="*/ 0 h 4207205"/>
              <a:gd name="connsiteX1" fmla="*/ 967950 w 986234"/>
              <a:gd name="connsiteY1" fmla="*/ 197788 h 4207205"/>
              <a:gd name="connsiteX2" fmla="*/ 983853 w 986234"/>
              <a:gd name="connsiteY2" fmla="*/ 420424 h 4207205"/>
              <a:gd name="connsiteX3" fmla="*/ 944096 w 986234"/>
              <a:gd name="connsiteY3" fmla="*/ 515840 h 4207205"/>
              <a:gd name="connsiteX4" fmla="*/ 959999 w 986234"/>
              <a:gd name="connsiteY4" fmla="*/ 770281 h 4207205"/>
              <a:gd name="connsiteX5" fmla="*/ 887271 w 986234"/>
              <a:gd name="connsiteY5" fmla="*/ 972441 h 4207205"/>
              <a:gd name="connsiteX6" fmla="*/ 871644 w 986234"/>
              <a:gd name="connsiteY6" fmla="*/ 1150962 h 4207205"/>
              <a:gd name="connsiteX7" fmla="*/ 937895 w 986234"/>
              <a:gd name="connsiteY7" fmla="*/ 1174908 h 4207205"/>
              <a:gd name="connsiteX8" fmla="*/ 824827 w 986234"/>
              <a:gd name="connsiteY8" fmla="*/ 1748292 h 4207205"/>
              <a:gd name="connsiteX9" fmla="*/ 769168 w 986234"/>
              <a:gd name="connsiteY9" fmla="*/ 1962977 h 4207205"/>
              <a:gd name="connsiteX10" fmla="*/ 586288 w 986234"/>
              <a:gd name="connsiteY10" fmla="*/ 2281029 h 4207205"/>
              <a:gd name="connsiteX11" fmla="*/ 467018 w 986234"/>
              <a:gd name="connsiteY11" fmla="*/ 2384396 h 4207205"/>
              <a:gd name="connsiteX12" fmla="*/ 307992 w 986234"/>
              <a:gd name="connsiteY12" fmla="*/ 2424153 h 4207205"/>
              <a:gd name="connsiteX13" fmla="*/ 228479 w 986234"/>
              <a:gd name="connsiteY13" fmla="*/ 2758108 h 4207205"/>
              <a:gd name="connsiteX14" fmla="*/ 172820 w 986234"/>
              <a:gd name="connsiteY14" fmla="*/ 2940988 h 4207205"/>
              <a:gd name="connsiteX15" fmla="*/ 284138 w 986234"/>
              <a:gd name="connsiteY15" fmla="*/ 2956890 h 4207205"/>
              <a:gd name="connsiteX16" fmla="*/ 212576 w 986234"/>
              <a:gd name="connsiteY16" fmla="*/ 3219283 h 4207205"/>
              <a:gd name="connsiteX17" fmla="*/ 148966 w 986234"/>
              <a:gd name="connsiteY17" fmla="*/ 3497579 h 4207205"/>
              <a:gd name="connsiteX18" fmla="*/ 29696 w 986234"/>
              <a:gd name="connsiteY18" fmla="*/ 3831534 h 4207205"/>
              <a:gd name="connsiteX19" fmla="*/ 0 w 986234"/>
              <a:gd name="connsiteY19" fmla="*/ 4207205 h 4207205"/>
              <a:gd name="connsiteX0" fmla="*/ 1005120 w 1005120"/>
              <a:gd name="connsiteY0" fmla="*/ 0 h 4233644"/>
              <a:gd name="connsiteX1" fmla="*/ 967950 w 1005120"/>
              <a:gd name="connsiteY1" fmla="*/ 224227 h 4233644"/>
              <a:gd name="connsiteX2" fmla="*/ 983853 w 1005120"/>
              <a:gd name="connsiteY2" fmla="*/ 446863 h 4233644"/>
              <a:gd name="connsiteX3" fmla="*/ 944096 w 1005120"/>
              <a:gd name="connsiteY3" fmla="*/ 542279 h 4233644"/>
              <a:gd name="connsiteX4" fmla="*/ 959999 w 1005120"/>
              <a:gd name="connsiteY4" fmla="*/ 796720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75504 w 1005120"/>
              <a:gd name="connsiteY1" fmla="*/ 167572 h 4233644"/>
              <a:gd name="connsiteX2" fmla="*/ 983853 w 1005120"/>
              <a:gd name="connsiteY2" fmla="*/ 446863 h 4233644"/>
              <a:gd name="connsiteX3" fmla="*/ 944096 w 1005120"/>
              <a:gd name="connsiteY3" fmla="*/ 542279 h 4233644"/>
              <a:gd name="connsiteX4" fmla="*/ 959999 w 1005120"/>
              <a:gd name="connsiteY4" fmla="*/ 796720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75504 w 1005120"/>
              <a:gd name="connsiteY1" fmla="*/ 167572 h 4233644"/>
              <a:gd name="connsiteX2" fmla="*/ 942307 w 1005120"/>
              <a:gd name="connsiteY2" fmla="*/ 344886 h 4233644"/>
              <a:gd name="connsiteX3" fmla="*/ 944096 w 1005120"/>
              <a:gd name="connsiteY3" fmla="*/ 542279 h 4233644"/>
              <a:gd name="connsiteX4" fmla="*/ 959999 w 1005120"/>
              <a:gd name="connsiteY4" fmla="*/ 796720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3409 w 1005120"/>
              <a:gd name="connsiteY1" fmla="*/ 152453 h 4233644"/>
              <a:gd name="connsiteX2" fmla="*/ 942307 w 1005120"/>
              <a:gd name="connsiteY2" fmla="*/ 344886 h 4233644"/>
              <a:gd name="connsiteX3" fmla="*/ 944096 w 1005120"/>
              <a:gd name="connsiteY3" fmla="*/ 542279 h 4233644"/>
              <a:gd name="connsiteX4" fmla="*/ 959999 w 1005120"/>
              <a:gd name="connsiteY4" fmla="*/ 796720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42307 w 1005120"/>
              <a:gd name="connsiteY2" fmla="*/ 344886 h 4233644"/>
              <a:gd name="connsiteX3" fmla="*/ 944096 w 1005120"/>
              <a:gd name="connsiteY3" fmla="*/ 542279 h 4233644"/>
              <a:gd name="connsiteX4" fmla="*/ 959999 w 1005120"/>
              <a:gd name="connsiteY4" fmla="*/ 796720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42307 w 1005120"/>
              <a:gd name="connsiteY2" fmla="*/ 344886 h 4233644"/>
              <a:gd name="connsiteX3" fmla="*/ 913858 w 1005120"/>
              <a:gd name="connsiteY3" fmla="*/ 548327 h 4233644"/>
              <a:gd name="connsiteX4" fmla="*/ 959999 w 1005120"/>
              <a:gd name="connsiteY4" fmla="*/ 796720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42307 w 1005120"/>
              <a:gd name="connsiteY2" fmla="*/ 344886 h 4233644"/>
              <a:gd name="connsiteX3" fmla="*/ 913858 w 1005120"/>
              <a:gd name="connsiteY3" fmla="*/ 548327 h 4233644"/>
              <a:gd name="connsiteX4" fmla="*/ 959999 w 1005120"/>
              <a:gd name="connsiteY4" fmla="*/ 654601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42307 w 1005120"/>
              <a:gd name="connsiteY2" fmla="*/ 344886 h 4233644"/>
              <a:gd name="connsiteX3" fmla="*/ 935025 w 1005120"/>
              <a:gd name="connsiteY3" fmla="*/ 457612 h 4233644"/>
              <a:gd name="connsiteX4" fmla="*/ 959999 w 1005120"/>
              <a:gd name="connsiteY4" fmla="*/ 654601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35025 w 1005120"/>
              <a:gd name="connsiteY3" fmla="*/ 457612 h 4233644"/>
              <a:gd name="connsiteX4" fmla="*/ 959999 w 1005120"/>
              <a:gd name="connsiteY4" fmla="*/ 654601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9999 w 1005120"/>
              <a:gd name="connsiteY4" fmla="*/ 654601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35809 w 1005120"/>
              <a:gd name="connsiteY4" fmla="*/ 639482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32784 w 1005120"/>
              <a:gd name="connsiteY4" fmla="*/ 666697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38831 w 1005120"/>
              <a:gd name="connsiteY4" fmla="*/ 651579 h 4233644"/>
              <a:gd name="connsiteX5" fmla="*/ 887271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38831 w 1005120"/>
              <a:gd name="connsiteY4" fmla="*/ 651579 h 4233644"/>
              <a:gd name="connsiteX5" fmla="*/ 850985 w 1005120"/>
              <a:gd name="connsiteY5" fmla="*/ 977713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0985 w 1005120"/>
              <a:gd name="connsiteY5" fmla="*/ 977713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66104 w 1005120"/>
              <a:gd name="connsiteY5" fmla="*/ 998880 h 4233644"/>
              <a:gd name="connsiteX6" fmla="*/ 871644 w 1005120"/>
              <a:gd name="connsiteY6" fmla="*/ 1177401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66104 w 1005120"/>
              <a:gd name="connsiteY5" fmla="*/ 998880 h 4233644"/>
              <a:gd name="connsiteX6" fmla="*/ 926073 w 1005120"/>
              <a:gd name="connsiteY6" fmla="*/ 1065520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926073 w 1005120"/>
              <a:gd name="connsiteY5" fmla="*/ 1065520 h 4233644"/>
              <a:gd name="connsiteX6" fmla="*/ 937895 w 1005120"/>
              <a:gd name="connsiteY6" fmla="*/ 1201347 h 4233644"/>
              <a:gd name="connsiteX7" fmla="*/ 824827 w 1005120"/>
              <a:gd name="connsiteY7" fmla="*/ 1774731 h 4233644"/>
              <a:gd name="connsiteX8" fmla="*/ 769168 w 1005120"/>
              <a:gd name="connsiteY8" fmla="*/ 1989416 h 4233644"/>
              <a:gd name="connsiteX9" fmla="*/ 586288 w 1005120"/>
              <a:gd name="connsiteY9" fmla="*/ 2307468 h 4233644"/>
              <a:gd name="connsiteX10" fmla="*/ 467018 w 1005120"/>
              <a:gd name="connsiteY10" fmla="*/ 2410835 h 4233644"/>
              <a:gd name="connsiteX11" fmla="*/ 307992 w 1005120"/>
              <a:gd name="connsiteY11" fmla="*/ 2450592 h 4233644"/>
              <a:gd name="connsiteX12" fmla="*/ 228479 w 1005120"/>
              <a:gd name="connsiteY12" fmla="*/ 2784547 h 4233644"/>
              <a:gd name="connsiteX13" fmla="*/ 172820 w 1005120"/>
              <a:gd name="connsiteY13" fmla="*/ 2967427 h 4233644"/>
              <a:gd name="connsiteX14" fmla="*/ 284138 w 1005120"/>
              <a:gd name="connsiteY14" fmla="*/ 2983329 h 4233644"/>
              <a:gd name="connsiteX15" fmla="*/ 212576 w 1005120"/>
              <a:gd name="connsiteY15" fmla="*/ 3245722 h 4233644"/>
              <a:gd name="connsiteX16" fmla="*/ 148966 w 1005120"/>
              <a:gd name="connsiteY16" fmla="*/ 3524018 h 4233644"/>
              <a:gd name="connsiteX17" fmla="*/ 29696 w 1005120"/>
              <a:gd name="connsiteY17" fmla="*/ 3857973 h 4233644"/>
              <a:gd name="connsiteX18" fmla="*/ 0 w 1005120"/>
              <a:gd name="connsiteY18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937895 w 1005120"/>
              <a:gd name="connsiteY7" fmla="*/ 1201347 h 4233644"/>
              <a:gd name="connsiteX8" fmla="*/ 824827 w 1005120"/>
              <a:gd name="connsiteY8" fmla="*/ 1774731 h 4233644"/>
              <a:gd name="connsiteX9" fmla="*/ 769168 w 1005120"/>
              <a:gd name="connsiteY9" fmla="*/ 1989416 h 4233644"/>
              <a:gd name="connsiteX10" fmla="*/ 586288 w 1005120"/>
              <a:gd name="connsiteY10" fmla="*/ 2307468 h 4233644"/>
              <a:gd name="connsiteX11" fmla="*/ 467018 w 1005120"/>
              <a:gd name="connsiteY11" fmla="*/ 2410835 h 4233644"/>
              <a:gd name="connsiteX12" fmla="*/ 307992 w 1005120"/>
              <a:gd name="connsiteY12" fmla="*/ 2450592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824827 w 1005120"/>
              <a:gd name="connsiteY7" fmla="*/ 1774731 h 4233644"/>
              <a:gd name="connsiteX8" fmla="*/ 769168 w 1005120"/>
              <a:gd name="connsiteY8" fmla="*/ 1989416 h 4233644"/>
              <a:gd name="connsiteX9" fmla="*/ 586288 w 1005120"/>
              <a:gd name="connsiteY9" fmla="*/ 2307468 h 4233644"/>
              <a:gd name="connsiteX10" fmla="*/ 467018 w 1005120"/>
              <a:gd name="connsiteY10" fmla="*/ 2410835 h 4233644"/>
              <a:gd name="connsiteX11" fmla="*/ 307992 w 1005120"/>
              <a:gd name="connsiteY11" fmla="*/ 2450592 h 4233644"/>
              <a:gd name="connsiteX12" fmla="*/ 228479 w 1005120"/>
              <a:gd name="connsiteY12" fmla="*/ 2784547 h 4233644"/>
              <a:gd name="connsiteX13" fmla="*/ 172820 w 1005120"/>
              <a:gd name="connsiteY13" fmla="*/ 2967427 h 4233644"/>
              <a:gd name="connsiteX14" fmla="*/ 284138 w 1005120"/>
              <a:gd name="connsiteY14" fmla="*/ 2983329 h 4233644"/>
              <a:gd name="connsiteX15" fmla="*/ 212576 w 1005120"/>
              <a:gd name="connsiteY15" fmla="*/ 3245722 h 4233644"/>
              <a:gd name="connsiteX16" fmla="*/ 148966 w 1005120"/>
              <a:gd name="connsiteY16" fmla="*/ 3524018 h 4233644"/>
              <a:gd name="connsiteX17" fmla="*/ 29696 w 1005120"/>
              <a:gd name="connsiteY17" fmla="*/ 3857973 h 4233644"/>
              <a:gd name="connsiteX18" fmla="*/ 0 w 1005120"/>
              <a:gd name="connsiteY18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769168 w 1005120"/>
              <a:gd name="connsiteY8" fmla="*/ 1989416 h 4233644"/>
              <a:gd name="connsiteX9" fmla="*/ 586288 w 1005120"/>
              <a:gd name="connsiteY9" fmla="*/ 2307468 h 4233644"/>
              <a:gd name="connsiteX10" fmla="*/ 467018 w 1005120"/>
              <a:gd name="connsiteY10" fmla="*/ 2410835 h 4233644"/>
              <a:gd name="connsiteX11" fmla="*/ 307992 w 1005120"/>
              <a:gd name="connsiteY11" fmla="*/ 2450592 h 4233644"/>
              <a:gd name="connsiteX12" fmla="*/ 228479 w 1005120"/>
              <a:gd name="connsiteY12" fmla="*/ 2784547 h 4233644"/>
              <a:gd name="connsiteX13" fmla="*/ 172820 w 1005120"/>
              <a:gd name="connsiteY13" fmla="*/ 2967427 h 4233644"/>
              <a:gd name="connsiteX14" fmla="*/ 284138 w 1005120"/>
              <a:gd name="connsiteY14" fmla="*/ 2983329 h 4233644"/>
              <a:gd name="connsiteX15" fmla="*/ 212576 w 1005120"/>
              <a:gd name="connsiteY15" fmla="*/ 3245722 h 4233644"/>
              <a:gd name="connsiteX16" fmla="*/ 148966 w 1005120"/>
              <a:gd name="connsiteY16" fmla="*/ 3524018 h 4233644"/>
              <a:gd name="connsiteX17" fmla="*/ 29696 w 1005120"/>
              <a:gd name="connsiteY17" fmla="*/ 3857973 h 4233644"/>
              <a:gd name="connsiteX18" fmla="*/ 0 w 1005120"/>
              <a:gd name="connsiteY18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86288 w 1005120"/>
              <a:gd name="connsiteY9" fmla="*/ 2307468 h 4233644"/>
              <a:gd name="connsiteX10" fmla="*/ 467018 w 1005120"/>
              <a:gd name="connsiteY10" fmla="*/ 2410835 h 4233644"/>
              <a:gd name="connsiteX11" fmla="*/ 307992 w 1005120"/>
              <a:gd name="connsiteY11" fmla="*/ 2450592 h 4233644"/>
              <a:gd name="connsiteX12" fmla="*/ 228479 w 1005120"/>
              <a:gd name="connsiteY12" fmla="*/ 2784547 h 4233644"/>
              <a:gd name="connsiteX13" fmla="*/ 172820 w 1005120"/>
              <a:gd name="connsiteY13" fmla="*/ 2967427 h 4233644"/>
              <a:gd name="connsiteX14" fmla="*/ 284138 w 1005120"/>
              <a:gd name="connsiteY14" fmla="*/ 2983329 h 4233644"/>
              <a:gd name="connsiteX15" fmla="*/ 212576 w 1005120"/>
              <a:gd name="connsiteY15" fmla="*/ 3245722 h 4233644"/>
              <a:gd name="connsiteX16" fmla="*/ 148966 w 1005120"/>
              <a:gd name="connsiteY16" fmla="*/ 3524018 h 4233644"/>
              <a:gd name="connsiteX17" fmla="*/ 29696 w 1005120"/>
              <a:gd name="connsiteY17" fmla="*/ 3857973 h 4233644"/>
              <a:gd name="connsiteX18" fmla="*/ 0 w 1005120"/>
              <a:gd name="connsiteY18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86288 w 1005120"/>
              <a:gd name="connsiteY9" fmla="*/ 2307468 h 4233644"/>
              <a:gd name="connsiteX10" fmla="*/ 467018 w 1005120"/>
              <a:gd name="connsiteY10" fmla="*/ 2410835 h 4233644"/>
              <a:gd name="connsiteX11" fmla="*/ 314040 w 1005120"/>
              <a:gd name="connsiteY11" fmla="*/ 2390116 h 4233644"/>
              <a:gd name="connsiteX12" fmla="*/ 228479 w 1005120"/>
              <a:gd name="connsiteY12" fmla="*/ 2784547 h 4233644"/>
              <a:gd name="connsiteX13" fmla="*/ 172820 w 1005120"/>
              <a:gd name="connsiteY13" fmla="*/ 2967427 h 4233644"/>
              <a:gd name="connsiteX14" fmla="*/ 284138 w 1005120"/>
              <a:gd name="connsiteY14" fmla="*/ 2983329 h 4233644"/>
              <a:gd name="connsiteX15" fmla="*/ 212576 w 1005120"/>
              <a:gd name="connsiteY15" fmla="*/ 3245722 h 4233644"/>
              <a:gd name="connsiteX16" fmla="*/ 148966 w 1005120"/>
              <a:gd name="connsiteY16" fmla="*/ 3524018 h 4233644"/>
              <a:gd name="connsiteX17" fmla="*/ 29696 w 1005120"/>
              <a:gd name="connsiteY17" fmla="*/ 3857973 h 4233644"/>
              <a:gd name="connsiteX18" fmla="*/ 0 w 1005120"/>
              <a:gd name="connsiteY18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86288 w 1005120"/>
              <a:gd name="connsiteY9" fmla="*/ 2307468 h 4233644"/>
              <a:gd name="connsiteX10" fmla="*/ 457947 w 1005120"/>
              <a:gd name="connsiteY10" fmla="*/ 2371525 h 4233644"/>
              <a:gd name="connsiteX11" fmla="*/ 314040 w 1005120"/>
              <a:gd name="connsiteY11" fmla="*/ 2390116 h 4233644"/>
              <a:gd name="connsiteX12" fmla="*/ 228479 w 1005120"/>
              <a:gd name="connsiteY12" fmla="*/ 2784547 h 4233644"/>
              <a:gd name="connsiteX13" fmla="*/ 172820 w 1005120"/>
              <a:gd name="connsiteY13" fmla="*/ 2967427 h 4233644"/>
              <a:gd name="connsiteX14" fmla="*/ 284138 w 1005120"/>
              <a:gd name="connsiteY14" fmla="*/ 2983329 h 4233644"/>
              <a:gd name="connsiteX15" fmla="*/ 212576 w 1005120"/>
              <a:gd name="connsiteY15" fmla="*/ 3245722 h 4233644"/>
              <a:gd name="connsiteX16" fmla="*/ 148966 w 1005120"/>
              <a:gd name="connsiteY16" fmla="*/ 3524018 h 4233644"/>
              <a:gd name="connsiteX17" fmla="*/ 29696 w 1005120"/>
              <a:gd name="connsiteY17" fmla="*/ 3857973 h 4233644"/>
              <a:gd name="connsiteX18" fmla="*/ 0 w 1005120"/>
              <a:gd name="connsiteY18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86288 w 1005120"/>
              <a:gd name="connsiteY9" fmla="*/ 2307468 h 4233644"/>
              <a:gd name="connsiteX10" fmla="*/ 457947 w 1005120"/>
              <a:gd name="connsiteY10" fmla="*/ 2371525 h 4233644"/>
              <a:gd name="connsiteX11" fmla="*/ 368004 w 1005120"/>
              <a:gd name="connsiteY11" fmla="*/ 239413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40931 w 1005120"/>
              <a:gd name="connsiteY9" fmla="*/ 2292349 h 4233644"/>
              <a:gd name="connsiteX10" fmla="*/ 457947 w 1005120"/>
              <a:gd name="connsiteY10" fmla="*/ 2371525 h 4233644"/>
              <a:gd name="connsiteX11" fmla="*/ 368004 w 1005120"/>
              <a:gd name="connsiteY11" fmla="*/ 239413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40931 w 1005120"/>
              <a:gd name="connsiteY9" fmla="*/ 2292349 h 4233644"/>
              <a:gd name="connsiteX10" fmla="*/ 457948 w 1005120"/>
              <a:gd name="connsiteY10" fmla="*/ 2362454 h 4233644"/>
              <a:gd name="connsiteX11" fmla="*/ 368004 w 1005120"/>
              <a:gd name="connsiteY11" fmla="*/ 239413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16741 w 1005120"/>
              <a:gd name="connsiteY9" fmla="*/ 2298396 h 4233644"/>
              <a:gd name="connsiteX10" fmla="*/ 457948 w 1005120"/>
              <a:gd name="connsiteY10" fmla="*/ 2362454 h 4233644"/>
              <a:gd name="connsiteX11" fmla="*/ 368004 w 1005120"/>
              <a:gd name="connsiteY11" fmla="*/ 239413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16741 w 1005120"/>
              <a:gd name="connsiteY9" fmla="*/ 2298396 h 4233644"/>
              <a:gd name="connsiteX10" fmla="*/ 457948 w 1005120"/>
              <a:gd name="connsiteY10" fmla="*/ 2362454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78668 w 1005120"/>
              <a:gd name="connsiteY8" fmla="*/ 2222250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70398 w 1005120"/>
              <a:gd name="connsiteY7" fmla="*/ 1780779 h 4233644"/>
              <a:gd name="connsiteX8" fmla="*/ 593787 w 1005120"/>
              <a:gd name="connsiteY8" fmla="*/ 2201083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201083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72820 w 1005120"/>
              <a:gd name="connsiteY14" fmla="*/ 2967427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28479 w 1005120"/>
              <a:gd name="connsiteY13" fmla="*/ 2784547 h 4233644"/>
              <a:gd name="connsiteX14" fmla="*/ 148629 w 1005120"/>
              <a:gd name="connsiteY14" fmla="*/ 2964404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13360 w 1005120"/>
              <a:gd name="connsiteY13" fmla="*/ 2784547 h 4233644"/>
              <a:gd name="connsiteX14" fmla="*/ 148629 w 1005120"/>
              <a:gd name="connsiteY14" fmla="*/ 2964404 h 4233644"/>
              <a:gd name="connsiteX15" fmla="*/ 284138 w 1005120"/>
              <a:gd name="connsiteY15" fmla="*/ 2983329 h 4233644"/>
              <a:gd name="connsiteX16" fmla="*/ 212576 w 1005120"/>
              <a:gd name="connsiteY16" fmla="*/ 3245722 h 4233644"/>
              <a:gd name="connsiteX17" fmla="*/ 148966 w 1005120"/>
              <a:gd name="connsiteY17" fmla="*/ 3524018 h 4233644"/>
              <a:gd name="connsiteX18" fmla="*/ 29696 w 1005120"/>
              <a:gd name="connsiteY18" fmla="*/ 3857973 h 4233644"/>
              <a:gd name="connsiteX19" fmla="*/ 0 w 1005120"/>
              <a:gd name="connsiteY19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13360 w 1005120"/>
              <a:gd name="connsiteY13" fmla="*/ 2784547 h 4233644"/>
              <a:gd name="connsiteX14" fmla="*/ 156337 w 1005120"/>
              <a:gd name="connsiteY14" fmla="*/ 2893060 h 4233644"/>
              <a:gd name="connsiteX15" fmla="*/ 148629 w 1005120"/>
              <a:gd name="connsiteY15" fmla="*/ 2964404 h 4233644"/>
              <a:gd name="connsiteX16" fmla="*/ 284138 w 1005120"/>
              <a:gd name="connsiteY16" fmla="*/ 2983329 h 4233644"/>
              <a:gd name="connsiteX17" fmla="*/ 212576 w 1005120"/>
              <a:gd name="connsiteY17" fmla="*/ 3245722 h 4233644"/>
              <a:gd name="connsiteX18" fmla="*/ 148966 w 1005120"/>
              <a:gd name="connsiteY18" fmla="*/ 3524018 h 4233644"/>
              <a:gd name="connsiteX19" fmla="*/ 29696 w 1005120"/>
              <a:gd name="connsiteY19" fmla="*/ 3857973 h 4233644"/>
              <a:gd name="connsiteX20" fmla="*/ 0 w 1005120"/>
              <a:gd name="connsiteY20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13360 w 1005120"/>
              <a:gd name="connsiteY13" fmla="*/ 2784547 h 4233644"/>
              <a:gd name="connsiteX14" fmla="*/ 168431 w 1005120"/>
              <a:gd name="connsiteY14" fmla="*/ 2887012 h 4233644"/>
              <a:gd name="connsiteX15" fmla="*/ 148629 w 1005120"/>
              <a:gd name="connsiteY15" fmla="*/ 2964404 h 4233644"/>
              <a:gd name="connsiteX16" fmla="*/ 284138 w 1005120"/>
              <a:gd name="connsiteY16" fmla="*/ 2983329 h 4233644"/>
              <a:gd name="connsiteX17" fmla="*/ 212576 w 1005120"/>
              <a:gd name="connsiteY17" fmla="*/ 3245722 h 4233644"/>
              <a:gd name="connsiteX18" fmla="*/ 148966 w 1005120"/>
              <a:gd name="connsiteY18" fmla="*/ 3524018 h 4233644"/>
              <a:gd name="connsiteX19" fmla="*/ 29696 w 1005120"/>
              <a:gd name="connsiteY19" fmla="*/ 3857973 h 4233644"/>
              <a:gd name="connsiteX20" fmla="*/ 0 w 1005120"/>
              <a:gd name="connsiteY20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13360 w 1005120"/>
              <a:gd name="connsiteY13" fmla="*/ 2784547 h 4233644"/>
              <a:gd name="connsiteX14" fmla="*/ 168431 w 1005120"/>
              <a:gd name="connsiteY14" fmla="*/ 2887012 h 4233644"/>
              <a:gd name="connsiteX15" fmla="*/ 148629 w 1005120"/>
              <a:gd name="connsiteY15" fmla="*/ 2964404 h 4233644"/>
              <a:gd name="connsiteX16" fmla="*/ 269019 w 1005120"/>
              <a:gd name="connsiteY16" fmla="*/ 2995424 h 4233644"/>
              <a:gd name="connsiteX17" fmla="*/ 212576 w 1005120"/>
              <a:gd name="connsiteY17" fmla="*/ 3245722 h 4233644"/>
              <a:gd name="connsiteX18" fmla="*/ 148966 w 1005120"/>
              <a:gd name="connsiteY18" fmla="*/ 3524018 h 4233644"/>
              <a:gd name="connsiteX19" fmla="*/ 29696 w 1005120"/>
              <a:gd name="connsiteY19" fmla="*/ 3857973 h 4233644"/>
              <a:gd name="connsiteX20" fmla="*/ 0 w 1005120"/>
              <a:gd name="connsiteY20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13360 w 1005120"/>
              <a:gd name="connsiteY13" fmla="*/ 2784547 h 4233644"/>
              <a:gd name="connsiteX14" fmla="*/ 168431 w 1005120"/>
              <a:gd name="connsiteY14" fmla="*/ 2887012 h 4233644"/>
              <a:gd name="connsiteX15" fmla="*/ 148629 w 1005120"/>
              <a:gd name="connsiteY15" fmla="*/ 2964404 h 4233644"/>
              <a:gd name="connsiteX16" fmla="*/ 269019 w 1005120"/>
              <a:gd name="connsiteY16" fmla="*/ 2995424 h 4233644"/>
              <a:gd name="connsiteX17" fmla="*/ 173267 w 1005120"/>
              <a:gd name="connsiteY17" fmla="*/ 3342484 h 4233644"/>
              <a:gd name="connsiteX18" fmla="*/ 148966 w 1005120"/>
              <a:gd name="connsiteY18" fmla="*/ 3524018 h 4233644"/>
              <a:gd name="connsiteX19" fmla="*/ 29696 w 1005120"/>
              <a:gd name="connsiteY19" fmla="*/ 3857973 h 4233644"/>
              <a:gd name="connsiteX20" fmla="*/ 0 w 1005120"/>
              <a:gd name="connsiteY20" fmla="*/ 4233644 h 4233644"/>
              <a:gd name="connsiteX0" fmla="*/ 1005120 w 1005120"/>
              <a:gd name="connsiteY0" fmla="*/ 0 h 4233644"/>
              <a:gd name="connsiteX1" fmla="*/ 969457 w 1005120"/>
              <a:gd name="connsiteY1" fmla="*/ 122214 h 4233644"/>
              <a:gd name="connsiteX2" fmla="*/ 969522 w 1005120"/>
              <a:gd name="connsiteY2" fmla="*/ 293482 h 4233644"/>
              <a:gd name="connsiteX3" fmla="*/ 919906 w 1005120"/>
              <a:gd name="connsiteY3" fmla="*/ 451566 h 4233644"/>
              <a:gd name="connsiteX4" fmla="*/ 953950 w 1005120"/>
              <a:gd name="connsiteY4" fmla="*/ 672745 h 4233644"/>
              <a:gd name="connsiteX5" fmla="*/ 857863 w 1005120"/>
              <a:gd name="connsiteY5" fmla="*/ 1009227 h 4233644"/>
              <a:gd name="connsiteX6" fmla="*/ 926073 w 1005120"/>
              <a:gd name="connsiteY6" fmla="*/ 1065520 h 4233644"/>
              <a:gd name="connsiteX7" fmla="*/ 734113 w 1005120"/>
              <a:gd name="connsiteY7" fmla="*/ 1901731 h 4233644"/>
              <a:gd name="connsiteX8" fmla="*/ 593787 w 1005120"/>
              <a:gd name="connsiteY8" fmla="*/ 2179916 h 4233644"/>
              <a:gd name="connsiteX9" fmla="*/ 516741 w 1005120"/>
              <a:gd name="connsiteY9" fmla="*/ 2298396 h 4233644"/>
              <a:gd name="connsiteX10" fmla="*/ 463995 w 1005120"/>
              <a:gd name="connsiteY10" fmla="*/ 2341288 h 4233644"/>
              <a:gd name="connsiteX11" fmla="*/ 383124 w 1005120"/>
              <a:gd name="connsiteY11" fmla="*/ 2379012 h 4233644"/>
              <a:gd name="connsiteX12" fmla="*/ 314040 w 1005120"/>
              <a:gd name="connsiteY12" fmla="*/ 2390116 h 4233644"/>
              <a:gd name="connsiteX13" fmla="*/ 213360 w 1005120"/>
              <a:gd name="connsiteY13" fmla="*/ 2784547 h 4233644"/>
              <a:gd name="connsiteX14" fmla="*/ 168431 w 1005120"/>
              <a:gd name="connsiteY14" fmla="*/ 2887012 h 4233644"/>
              <a:gd name="connsiteX15" fmla="*/ 148629 w 1005120"/>
              <a:gd name="connsiteY15" fmla="*/ 2964404 h 4233644"/>
              <a:gd name="connsiteX16" fmla="*/ 269019 w 1005120"/>
              <a:gd name="connsiteY16" fmla="*/ 2995424 h 4233644"/>
              <a:gd name="connsiteX17" fmla="*/ 173267 w 1005120"/>
              <a:gd name="connsiteY17" fmla="*/ 3342484 h 4233644"/>
              <a:gd name="connsiteX18" fmla="*/ 161060 w 1005120"/>
              <a:gd name="connsiteY18" fmla="*/ 3545185 h 4233644"/>
              <a:gd name="connsiteX19" fmla="*/ 29696 w 1005120"/>
              <a:gd name="connsiteY19" fmla="*/ 3857973 h 4233644"/>
              <a:gd name="connsiteX20" fmla="*/ 0 w 1005120"/>
              <a:gd name="connsiteY20" fmla="*/ 4233644 h 4233644"/>
              <a:gd name="connsiteX0" fmla="*/ 983953 w 983953"/>
              <a:gd name="connsiteY0" fmla="*/ 0 h 4245738"/>
              <a:gd name="connsiteX1" fmla="*/ 948290 w 983953"/>
              <a:gd name="connsiteY1" fmla="*/ 122214 h 4245738"/>
              <a:gd name="connsiteX2" fmla="*/ 948355 w 983953"/>
              <a:gd name="connsiteY2" fmla="*/ 293482 h 4245738"/>
              <a:gd name="connsiteX3" fmla="*/ 898739 w 983953"/>
              <a:gd name="connsiteY3" fmla="*/ 451566 h 4245738"/>
              <a:gd name="connsiteX4" fmla="*/ 932783 w 983953"/>
              <a:gd name="connsiteY4" fmla="*/ 672745 h 4245738"/>
              <a:gd name="connsiteX5" fmla="*/ 836696 w 983953"/>
              <a:gd name="connsiteY5" fmla="*/ 1009227 h 4245738"/>
              <a:gd name="connsiteX6" fmla="*/ 904906 w 983953"/>
              <a:gd name="connsiteY6" fmla="*/ 1065520 h 4245738"/>
              <a:gd name="connsiteX7" fmla="*/ 712946 w 983953"/>
              <a:gd name="connsiteY7" fmla="*/ 1901731 h 4245738"/>
              <a:gd name="connsiteX8" fmla="*/ 572620 w 983953"/>
              <a:gd name="connsiteY8" fmla="*/ 2179916 h 4245738"/>
              <a:gd name="connsiteX9" fmla="*/ 495574 w 983953"/>
              <a:gd name="connsiteY9" fmla="*/ 2298396 h 4245738"/>
              <a:gd name="connsiteX10" fmla="*/ 442828 w 983953"/>
              <a:gd name="connsiteY10" fmla="*/ 2341288 h 4245738"/>
              <a:gd name="connsiteX11" fmla="*/ 361957 w 983953"/>
              <a:gd name="connsiteY11" fmla="*/ 2379012 h 4245738"/>
              <a:gd name="connsiteX12" fmla="*/ 292873 w 983953"/>
              <a:gd name="connsiteY12" fmla="*/ 2390116 h 4245738"/>
              <a:gd name="connsiteX13" fmla="*/ 192193 w 983953"/>
              <a:gd name="connsiteY13" fmla="*/ 2784547 h 4245738"/>
              <a:gd name="connsiteX14" fmla="*/ 147264 w 983953"/>
              <a:gd name="connsiteY14" fmla="*/ 2887012 h 4245738"/>
              <a:gd name="connsiteX15" fmla="*/ 127462 w 983953"/>
              <a:gd name="connsiteY15" fmla="*/ 2964404 h 4245738"/>
              <a:gd name="connsiteX16" fmla="*/ 247852 w 983953"/>
              <a:gd name="connsiteY16" fmla="*/ 2995424 h 4245738"/>
              <a:gd name="connsiteX17" fmla="*/ 152100 w 983953"/>
              <a:gd name="connsiteY17" fmla="*/ 3342484 h 4245738"/>
              <a:gd name="connsiteX18" fmla="*/ 139893 w 983953"/>
              <a:gd name="connsiteY18" fmla="*/ 3545185 h 4245738"/>
              <a:gd name="connsiteX19" fmla="*/ 8529 w 983953"/>
              <a:gd name="connsiteY19" fmla="*/ 3857973 h 4245738"/>
              <a:gd name="connsiteX20" fmla="*/ 0 w 983953"/>
              <a:gd name="connsiteY20" fmla="*/ 4245738 h 4245738"/>
              <a:gd name="connsiteX0" fmla="*/ 992059 w 992059"/>
              <a:gd name="connsiteY0" fmla="*/ 0 h 4245738"/>
              <a:gd name="connsiteX1" fmla="*/ 956396 w 992059"/>
              <a:gd name="connsiteY1" fmla="*/ 122214 h 4245738"/>
              <a:gd name="connsiteX2" fmla="*/ 956461 w 992059"/>
              <a:gd name="connsiteY2" fmla="*/ 293482 h 4245738"/>
              <a:gd name="connsiteX3" fmla="*/ 906845 w 992059"/>
              <a:gd name="connsiteY3" fmla="*/ 451566 h 4245738"/>
              <a:gd name="connsiteX4" fmla="*/ 940889 w 992059"/>
              <a:gd name="connsiteY4" fmla="*/ 672745 h 4245738"/>
              <a:gd name="connsiteX5" fmla="*/ 844802 w 992059"/>
              <a:gd name="connsiteY5" fmla="*/ 1009227 h 4245738"/>
              <a:gd name="connsiteX6" fmla="*/ 913012 w 992059"/>
              <a:gd name="connsiteY6" fmla="*/ 1065520 h 4245738"/>
              <a:gd name="connsiteX7" fmla="*/ 721052 w 992059"/>
              <a:gd name="connsiteY7" fmla="*/ 1901731 h 4245738"/>
              <a:gd name="connsiteX8" fmla="*/ 580726 w 992059"/>
              <a:gd name="connsiteY8" fmla="*/ 2179916 h 4245738"/>
              <a:gd name="connsiteX9" fmla="*/ 503680 w 992059"/>
              <a:gd name="connsiteY9" fmla="*/ 2298396 h 4245738"/>
              <a:gd name="connsiteX10" fmla="*/ 450934 w 992059"/>
              <a:gd name="connsiteY10" fmla="*/ 2341288 h 4245738"/>
              <a:gd name="connsiteX11" fmla="*/ 370063 w 992059"/>
              <a:gd name="connsiteY11" fmla="*/ 2379012 h 4245738"/>
              <a:gd name="connsiteX12" fmla="*/ 300979 w 992059"/>
              <a:gd name="connsiteY12" fmla="*/ 2390116 h 4245738"/>
              <a:gd name="connsiteX13" fmla="*/ 200299 w 992059"/>
              <a:gd name="connsiteY13" fmla="*/ 2784547 h 4245738"/>
              <a:gd name="connsiteX14" fmla="*/ 155370 w 992059"/>
              <a:gd name="connsiteY14" fmla="*/ 2887012 h 4245738"/>
              <a:gd name="connsiteX15" fmla="*/ 135568 w 992059"/>
              <a:gd name="connsiteY15" fmla="*/ 2964404 h 4245738"/>
              <a:gd name="connsiteX16" fmla="*/ 255958 w 992059"/>
              <a:gd name="connsiteY16" fmla="*/ 2995424 h 4245738"/>
              <a:gd name="connsiteX17" fmla="*/ 160206 w 992059"/>
              <a:gd name="connsiteY17" fmla="*/ 3342484 h 4245738"/>
              <a:gd name="connsiteX18" fmla="*/ 147999 w 992059"/>
              <a:gd name="connsiteY18" fmla="*/ 3545185 h 4245738"/>
              <a:gd name="connsiteX19" fmla="*/ 1516 w 992059"/>
              <a:gd name="connsiteY19" fmla="*/ 3909378 h 4245738"/>
              <a:gd name="connsiteX20" fmla="*/ 8106 w 992059"/>
              <a:gd name="connsiteY20" fmla="*/ 4245738 h 4245738"/>
              <a:gd name="connsiteX0" fmla="*/ 992059 w 992059"/>
              <a:gd name="connsiteY0" fmla="*/ 0 h 4245738"/>
              <a:gd name="connsiteX1" fmla="*/ 956396 w 992059"/>
              <a:gd name="connsiteY1" fmla="*/ 122214 h 4245738"/>
              <a:gd name="connsiteX2" fmla="*/ 956461 w 992059"/>
              <a:gd name="connsiteY2" fmla="*/ 293482 h 4245738"/>
              <a:gd name="connsiteX3" fmla="*/ 906845 w 992059"/>
              <a:gd name="connsiteY3" fmla="*/ 451566 h 4245738"/>
              <a:gd name="connsiteX4" fmla="*/ 940889 w 992059"/>
              <a:gd name="connsiteY4" fmla="*/ 672745 h 4245738"/>
              <a:gd name="connsiteX5" fmla="*/ 844802 w 992059"/>
              <a:gd name="connsiteY5" fmla="*/ 1009227 h 4245738"/>
              <a:gd name="connsiteX6" fmla="*/ 913012 w 992059"/>
              <a:gd name="connsiteY6" fmla="*/ 1065520 h 4245738"/>
              <a:gd name="connsiteX7" fmla="*/ 721052 w 992059"/>
              <a:gd name="connsiteY7" fmla="*/ 1901731 h 4245738"/>
              <a:gd name="connsiteX8" fmla="*/ 580726 w 992059"/>
              <a:gd name="connsiteY8" fmla="*/ 2179916 h 4245738"/>
              <a:gd name="connsiteX9" fmla="*/ 503680 w 992059"/>
              <a:gd name="connsiteY9" fmla="*/ 2298396 h 4245738"/>
              <a:gd name="connsiteX10" fmla="*/ 450934 w 992059"/>
              <a:gd name="connsiteY10" fmla="*/ 2341288 h 4245738"/>
              <a:gd name="connsiteX11" fmla="*/ 370063 w 992059"/>
              <a:gd name="connsiteY11" fmla="*/ 2379012 h 4245738"/>
              <a:gd name="connsiteX12" fmla="*/ 300979 w 992059"/>
              <a:gd name="connsiteY12" fmla="*/ 2390116 h 4245738"/>
              <a:gd name="connsiteX13" fmla="*/ 200299 w 992059"/>
              <a:gd name="connsiteY13" fmla="*/ 2784547 h 4245738"/>
              <a:gd name="connsiteX14" fmla="*/ 155370 w 992059"/>
              <a:gd name="connsiteY14" fmla="*/ 2887012 h 4245738"/>
              <a:gd name="connsiteX15" fmla="*/ 135568 w 992059"/>
              <a:gd name="connsiteY15" fmla="*/ 2964404 h 4245738"/>
              <a:gd name="connsiteX16" fmla="*/ 255958 w 992059"/>
              <a:gd name="connsiteY16" fmla="*/ 2995424 h 4245738"/>
              <a:gd name="connsiteX17" fmla="*/ 160206 w 992059"/>
              <a:gd name="connsiteY17" fmla="*/ 3342484 h 4245738"/>
              <a:gd name="connsiteX18" fmla="*/ 147999 w 992059"/>
              <a:gd name="connsiteY18" fmla="*/ 3545185 h 4245738"/>
              <a:gd name="connsiteX19" fmla="*/ 1516 w 992059"/>
              <a:gd name="connsiteY19" fmla="*/ 3909378 h 4245738"/>
              <a:gd name="connsiteX20" fmla="*/ 2059 w 992059"/>
              <a:gd name="connsiteY20" fmla="*/ 4245738 h 4245738"/>
              <a:gd name="connsiteX0" fmla="*/ 992059 w 992059"/>
              <a:gd name="connsiteY0" fmla="*/ 0 h 4245738"/>
              <a:gd name="connsiteX1" fmla="*/ 956396 w 992059"/>
              <a:gd name="connsiteY1" fmla="*/ 122214 h 4245738"/>
              <a:gd name="connsiteX2" fmla="*/ 956461 w 992059"/>
              <a:gd name="connsiteY2" fmla="*/ 293482 h 4245738"/>
              <a:gd name="connsiteX3" fmla="*/ 906845 w 992059"/>
              <a:gd name="connsiteY3" fmla="*/ 451566 h 4245738"/>
              <a:gd name="connsiteX4" fmla="*/ 940889 w 992059"/>
              <a:gd name="connsiteY4" fmla="*/ 672745 h 4245738"/>
              <a:gd name="connsiteX5" fmla="*/ 844802 w 992059"/>
              <a:gd name="connsiteY5" fmla="*/ 1009227 h 4245738"/>
              <a:gd name="connsiteX6" fmla="*/ 913012 w 992059"/>
              <a:gd name="connsiteY6" fmla="*/ 1065520 h 4245738"/>
              <a:gd name="connsiteX7" fmla="*/ 721052 w 992059"/>
              <a:gd name="connsiteY7" fmla="*/ 1901731 h 4245738"/>
              <a:gd name="connsiteX8" fmla="*/ 580726 w 992059"/>
              <a:gd name="connsiteY8" fmla="*/ 2179916 h 4245738"/>
              <a:gd name="connsiteX9" fmla="*/ 503680 w 992059"/>
              <a:gd name="connsiteY9" fmla="*/ 2298396 h 4245738"/>
              <a:gd name="connsiteX10" fmla="*/ 450934 w 992059"/>
              <a:gd name="connsiteY10" fmla="*/ 2341288 h 4245738"/>
              <a:gd name="connsiteX11" fmla="*/ 370063 w 992059"/>
              <a:gd name="connsiteY11" fmla="*/ 2379012 h 4245738"/>
              <a:gd name="connsiteX12" fmla="*/ 300979 w 992059"/>
              <a:gd name="connsiteY12" fmla="*/ 2390116 h 4245738"/>
              <a:gd name="connsiteX13" fmla="*/ 200299 w 992059"/>
              <a:gd name="connsiteY13" fmla="*/ 2784547 h 4245738"/>
              <a:gd name="connsiteX14" fmla="*/ 155370 w 992059"/>
              <a:gd name="connsiteY14" fmla="*/ 2887012 h 4245738"/>
              <a:gd name="connsiteX15" fmla="*/ 135568 w 992059"/>
              <a:gd name="connsiteY15" fmla="*/ 2964404 h 4245738"/>
              <a:gd name="connsiteX16" fmla="*/ 255958 w 992059"/>
              <a:gd name="connsiteY16" fmla="*/ 2995424 h 4245738"/>
              <a:gd name="connsiteX17" fmla="*/ 160206 w 992059"/>
              <a:gd name="connsiteY17" fmla="*/ 3342484 h 4245738"/>
              <a:gd name="connsiteX18" fmla="*/ 53852 w 992059"/>
              <a:gd name="connsiteY18" fmla="*/ 3780551 h 4245738"/>
              <a:gd name="connsiteX19" fmla="*/ 1516 w 992059"/>
              <a:gd name="connsiteY19" fmla="*/ 3909378 h 4245738"/>
              <a:gd name="connsiteX20" fmla="*/ 2059 w 992059"/>
              <a:gd name="connsiteY20" fmla="*/ 4245738 h 4245738"/>
              <a:gd name="connsiteX0" fmla="*/ 1001117 w 1001117"/>
              <a:gd name="connsiteY0" fmla="*/ 0 h 4245738"/>
              <a:gd name="connsiteX1" fmla="*/ 965454 w 1001117"/>
              <a:gd name="connsiteY1" fmla="*/ 122214 h 4245738"/>
              <a:gd name="connsiteX2" fmla="*/ 965519 w 1001117"/>
              <a:gd name="connsiteY2" fmla="*/ 293482 h 4245738"/>
              <a:gd name="connsiteX3" fmla="*/ 915903 w 1001117"/>
              <a:gd name="connsiteY3" fmla="*/ 451566 h 4245738"/>
              <a:gd name="connsiteX4" fmla="*/ 949947 w 1001117"/>
              <a:gd name="connsiteY4" fmla="*/ 672745 h 4245738"/>
              <a:gd name="connsiteX5" fmla="*/ 853860 w 1001117"/>
              <a:gd name="connsiteY5" fmla="*/ 1009227 h 4245738"/>
              <a:gd name="connsiteX6" fmla="*/ 922070 w 1001117"/>
              <a:gd name="connsiteY6" fmla="*/ 1065520 h 4245738"/>
              <a:gd name="connsiteX7" fmla="*/ 730110 w 1001117"/>
              <a:gd name="connsiteY7" fmla="*/ 1901731 h 4245738"/>
              <a:gd name="connsiteX8" fmla="*/ 589784 w 1001117"/>
              <a:gd name="connsiteY8" fmla="*/ 2179916 h 4245738"/>
              <a:gd name="connsiteX9" fmla="*/ 512738 w 1001117"/>
              <a:gd name="connsiteY9" fmla="*/ 2298396 h 4245738"/>
              <a:gd name="connsiteX10" fmla="*/ 459992 w 1001117"/>
              <a:gd name="connsiteY10" fmla="*/ 2341288 h 4245738"/>
              <a:gd name="connsiteX11" fmla="*/ 379121 w 1001117"/>
              <a:gd name="connsiteY11" fmla="*/ 2379012 h 4245738"/>
              <a:gd name="connsiteX12" fmla="*/ 310037 w 1001117"/>
              <a:gd name="connsiteY12" fmla="*/ 2390116 h 4245738"/>
              <a:gd name="connsiteX13" fmla="*/ 209357 w 1001117"/>
              <a:gd name="connsiteY13" fmla="*/ 2784547 h 4245738"/>
              <a:gd name="connsiteX14" fmla="*/ 164428 w 1001117"/>
              <a:gd name="connsiteY14" fmla="*/ 2887012 h 4245738"/>
              <a:gd name="connsiteX15" fmla="*/ 144626 w 1001117"/>
              <a:gd name="connsiteY15" fmla="*/ 2964404 h 4245738"/>
              <a:gd name="connsiteX16" fmla="*/ 265016 w 1001117"/>
              <a:gd name="connsiteY16" fmla="*/ 2995424 h 4245738"/>
              <a:gd name="connsiteX17" fmla="*/ 169264 w 1001117"/>
              <a:gd name="connsiteY17" fmla="*/ 3342484 h 4245738"/>
              <a:gd name="connsiteX18" fmla="*/ 0 w 1001117"/>
              <a:gd name="connsiteY18" fmla="*/ 3769800 h 4245738"/>
              <a:gd name="connsiteX19" fmla="*/ 62910 w 1001117"/>
              <a:gd name="connsiteY19" fmla="*/ 3780551 h 4245738"/>
              <a:gd name="connsiteX20" fmla="*/ 10574 w 1001117"/>
              <a:gd name="connsiteY20" fmla="*/ 3909378 h 4245738"/>
              <a:gd name="connsiteX21" fmla="*/ 11117 w 1001117"/>
              <a:gd name="connsiteY21" fmla="*/ 4245738 h 4245738"/>
              <a:gd name="connsiteX0" fmla="*/ 1001117 w 1001117"/>
              <a:gd name="connsiteY0" fmla="*/ 0 h 4245738"/>
              <a:gd name="connsiteX1" fmla="*/ 965454 w 1001117"/>
              <a:gd name="connsiteY1" fmla="*/ 122214 h 4245738"/>
              <a:gd name="connsiteX2" fmla="*/ 965519 w 1001117"/>
              <a:gd name="connsiteY2" fmla="*/ 293482 h 4245738"/>
              <a:gd name="connsiteX3" fmla="*/ 915903 w 1001117"/>
              <a:gd name="connsiteY3" fmla="*/ 451566 h 4245738"/>
              <a:gd name="connsiteX4" fmla="*/ 949947 w 1001117"/>
              <a:gd name="connsiteY4" fmla="*/ 672745 h 4245738"/>
              <a:gd name="connsiteX5" fmla="*/ 853860 w 1001117"/>
              <a:gd name="connsiteY5" fmla="*/ 1009227 h 4245738"/>
              <a:gd name="connsiteX6" fmla="*/ 922070 w 1001117"/>
              <a:gd name="connsiteY6" fmla="*/ 1065520 h 4245738"/>
              <a:gd name="connsiteX7" fmla="*/ 730110 w 1001117"/>
              <a:gd name="connsiteY7" fmla="*/ 1901731 h 4245738"/>
              <a:gd name="connsiteX8" fmla="*/ 589784 w 1001117"/>
              <a:gd name="connsiteY8" fmla="*/ 2179916 h 4245738"/>
              <a:gd name="connsiteX9" fmla="*/ 512738 w 1001117"/>
              <a:gd name="connsiteY9" fmla="*/ 2298396 h 4245738"/>
              <a:gd name="connsiteX10" fmla="*/ 459992 w 1001117"/>
              <a:gd name="connsiteY10" fmla="*/ 2341288 h 4245738"/>
              <a:gd name="connsiteX11" fmla="*/ 379121 w 1001117"/>
              <a:gd name="connsiteY11" fmla="*/ 2379012 h 4245738"/>
              <a:gd name="connsiteX12" fmla="*/ 310037 w 1001117"/>
              <a:gd name="connsiteY12" fmla="*/ 2390116 h 4245738"/>
              <a:gd name="connsiteX13" fmla="*/ 209357 w 1001117"/>
              <a:gd name="connsiteY13" fmla="*/ 2784547 h 4245738"/>
              <a:gd name="connsiteX14" fmla="*/ 164428 w 1001117"/>
              <a:gd name="connsiteY14" fmla="*/ 2887012 h 4245738"/>
              <a:gd name="connsiteX15" fmla="*/ 144626 w 1001117"/>
              <a:gd name="connsiteY15" fmla="*/ 2964404 h 4245738"/>
              <a:gd name="connsiteX16" fmla="*/ 265016 w 1001117"/>
              <a:gd name="connsiteY16" fmla="*/ 2995424 h 4245738"/>
              <a:gd name="connsiteX17" fmla="*/ 102576 w 1001117"/>
              <a:gd name="connsiteY17" fmla="*/ 3369943 h 4245738"/>
              <a:gd name="connsiteX18" fmla="*/ 0 w 1001117"/>
              <a:gd name="connsiteY18" fmla="*/ 3769800 h 4245738"/>
              <a:gd name="connsiteX19" fmla="*/ 62910 w 1001117"/>
              <a:gd name="connsiteY19" fmla="*/ 3780551 h 4245738"/>
              <a:gd name="connsiteX20" fmla="*/ 10574 w 1001117"/>
              <a:gd name="connsiteY20" fmla="*/ 3909378 h 4245738"/>
              <a:gd name="connsiteX21" fmla="*/ 11117 w 1001117"/>
              <a:gd name="connsiteY21" fmla="*/ 4245738 h 4245738"/>
              <a:gd name="connsiteX0" fmla="*/ 1001117 w 1001117"/>
              <a:gd name="connsiteY0" fmla="*/ 0 h 4245738"/>
              <a:gd name="connsiteX1" fmla="*/ 965454 w 1001117"/>
              <a:gd name="connsiteY1" fmla="*/ 122214 h 4245738"/>
              <a:gd name="connsiteX2" fmla="*/ 965519 w 1001117"/>
              <a:gd name="connsiteY2" fmla="*/ 293482 h 4245738"/>
              <a:gd name="connsiteX3" fmla="*/ 915903 w 1001117"/>
              <a:gd name="connsiteY3" fmla="*/ 451566 h 4245738"/>
              <a:gd name="connsiteX4" fmla="*/ 949947 w 1001117"/>
              <a:gd name="connsiteY4" fmla="*/ 672745 h 4245738"/>
              <a:gd name="connsiteX5" fmla="*/ 853860 w 1001117"/>
              <a:gd name="connsiteY5" fmla="*/ 1009227 h 4245738"/>
              <a:gd name="connsiteX6" fmla="*/ 922070 w 1001117"/>
              <a:gd name="connsiteY6" fmla="*/ 1065520 h 4245738"/>
              <a:gd name="connsiteX7" fmla="*/ 730110 w 1001117"/>
              <a:gd name="connsiteY7" fmla="*/ 1901731 h 4245738"/>
              <a:gd name="connsiteX8" fmla="*/ 589784 w 1001117"/>
              <a:gd name="connsiteY8" fmla="*/ 2179916 h 4245738"/>
              <a:gd name="connsiteX9" fmla="*/ 512738 w 1001117"/>
              <a:gd name="connsiteY9" fmla="*/ 2298396 h 4245738"/>
              <a:gd name="connsiteX10" fmla="*/ 459992 w 1001117"/>
              <a:gd name="connsiteY10" fmla="*/ 2341288 h 4245738"/>
              <a:gd name="connsiteX11" fmla="*/ 379121 w 1001117"/>
              <a:gd name="connsiteY11" fmla="*/ 2379012 h 4245738"/>
              <a:gd name="connsiteX12" fmla="*/ 310037 w 1001117"/>
              <a:gd name="connsiteY12" fmla="*/ 2390116 h 4245738"/>
              <a:gd name="connsiteX13" fmla="*/ 209357 w 1001117"/>
              <a:gd name="connsiteY13" fmla="*/ 2784547 h 4245738"/>
              <a:gd name="connsiteX14" fmla="*/ 164428 w 1001117"/>
              <a:gd name="connsiteY14" fmla="*/ 2887012 h 4245738"/>
              <a:gd name="connsiteX15" fmla="*/ 144626 w 1001117"/>
              <a:gd name="connsiteY15" fmla="*/ 2964404 h 4245738"/>
              <a:gd name="connsiteX16" fmla="*/ 217943 w 1001117"/>
              <a:gd name="connsiteY16" fmla="*/ 2987578 h 4245738"/>
              <a:gd name="connsiteX17" fmla="*/ 102576 w 1001117"/>
              <a:gd name="connsiteY17" fmla="*/ 3369943 h 4245738"/>
              <a:gd name="connsiteX18" fmla="*/ 0 w 1001117"/>
              <a:gd name="connsiteY18" fmla="*/ 3769800 h 4245738"/>
              <a:gd name="connsiteX19" fmla="*/ 62910 w 1001117"/>
              <a:gd name="connsiteY19" fmla="*/ 3780551 h 4245738"/>
              <a:gd name="connsiteX20" fmla="*/ 10574 w 1001117"/>
              <a:gd name="connsiteY20" fmla="*/ 3909378 h 4245738"/>
              <a:gd name="connsiteX21" fmla="*/ 11117 w 1001117"/>
              <a:gd name="connsiteY21" fmla="*/ 4245738 h 4245738"/>
              <a:gd name="connsiteX0" fmla="*/ 1001117 w 1001117"/>
              <a:gd name="connsiteY0" fmla="*/ 0 h 4245738"/>
              <a:gd name="connsiteX1" fmla="*/ 965454 w 1001117"/>
              <a:gd name="connsiteY1" fmla="*/ 122214 h 4245738"/>
              <a:gd name="connsiteX2" fmla="*/ 965519 w 1001117"/>
              <a:gd name="connsiteY2" fmla="*/ 293482 h 4245738"/>
              <a:gd name="connsiteX3" fmla="*/ 915903 w 1001117"/>
              <a:gd name="connsiteY3" fmla="*/ 451566 h 4245738"/>
              <a:gd name="connsiteX4" fmla="*/ 949947 w 1001117"/>
              <a:gd name="connsiteY4" fmla="*/ 672745 h 4245738"/>
              <a:gd name="connsiteX5" fmla="*/ 853860 w 1001117"/>
              <a:gd name="connsiteY5" fmla="*/ 1009227 h 4245738"/>
              <a:gd name="connsiteX6" fmla="*/ 922070 w 1001117"/>
              <a:gd name="connsiteY6" fmla="*/ 1065520 h 4245738"/>
              <a:gd name="connsiteX7" fmla="*/ 730110 w 1001117"/>
              <a:gd name="connsiteY7" fmla="*/ 1901731 h 4245738"/>
              <a:gd name="connsiteX8" fmla="*/ 589784 w 1001117"/>
              <a:gd name="connsiteY8" fmla="*/ 2179916 h 4245738"/>
              <a:gd name="connsiteX9" fmla="*/ 512738 w 1001117"/>
              <a:gd name="connsiteY9" fmla="*/ 2298396 h 4245738"/>
              <a:gd name="connsiteX10" fmla="*/ 459992 w 1001117"/>
              <a:gd name="connsiteY10" fmla="*/ 2341288 h 4245738"/>
              <a:gd name="connsiteX11" fmla="*/ 379121 w 1001117"/>
              <a:gd name="connsiteY11" fmla="*/ 2379012 h 4245738"/>
              <a:gd name="connsiteX12" fmla="*/ 310037 w 1001117"/>
              <a:gd name="connsiteY12" fmla="*/ 2390116 h 4245738"/>
              <a:gd name="connsiteX13" fmla="*/ 209357 w 1001117"/>
              <a:gd name="connsiteY13" fmla="*/ 2784547 h 4245738"/>
              <a:gd name="connsiteX14" fmla="*/ 164428 w 1001117"/>
              <a:gd name="connsiteY14" fmla="*/ 2887012 h 4245738"/>
              <a:gd name="connsiteX15" fmla="*/ 144626 w 1001117"/>
              <a:gd name="connsiteY15" fmla="*/ 2964404 h 4245738"/>
              <a:gd name="connsiteX16" fmla="*/ 217943 w 1001117"/>
              <a:gd name="connsiteY16" fmla="*/ 2987578 h 4245738"/>
              <a:gd name="connsiteX17" fmla="*/ 102576 w 1001117"/>
              <a:gd name="connsiteY17" fmla="*/ 3369943 h 4245738"/>
              <a:gd name="connsiteX18" fmla="*/ 86301 w 1001117"/>
              <a:gd name="connsiteY18" fmla="*/ 3526588 h 4245738"/>
              <a:gd name="connsiteX19" fmla="*/ 0 w 1001117"/>
              <a:gd name="connsiteY19" fmla="*/ 3769800 h 4245738"/>
              <a:gd name="connsiteX20" fmla="*/ 62910 w 1001117"/>
              <a:gd name="connsiteY20" fmla="*/ 3780551 h 4245738"/>
              <a:gd name="connsiteX21" fmla="*/ 10574 w 1001117"/>
              <a:gd name="connsiteY21" fmla="*/ 3909378 h 4245738"/>
              <a:gd name="connsiteX22" fmla="*/ 11117 w 1001117"/>
              <a:gd name="connsiteY22" fmla="*/ 4245738 h 4245738"/>
              <a:gd name="connsiteX0" fmla="*/ 1001117 w 1001117"/>
              <a:gd name="connsiteY0" fmla="*/ 0 h 4245738"/>
              <a:gd name="connsiteX1" fmla="*/ 965454 w 1001117"/>
              <a:gd name="connsiteY1" fmla="*/ 122214 h 4245738"/>
              <a:gd name="connsiteX2" fmla="*/ 965519 w 1001117"/>
              <a:gd name="connsiteY2" fmla="*/ 293482 h 4245738"/>
              <a:gd name="connsiteX3" fmla="*/ 915903 w 1001117"/>
              <a:gd name="connsiteY3" fmla="*/ 451566 h 4245738"/>
              <a:gd name="connsiteX4" fmla="*/ 949947 w 1001117"/>
              <a:gd name="connsiteY4" fmla="*/ 672745 h 4245738"/>
              <a:gd name="connsiteX5" fmla="*/ 853860 w 1001117"/>
              <a:gd name="connsiteY5" fmla="*/ 1009227 h 4245738"/>
              <a:gd name="connsiteX6" fmla="*/ 922070 w 1001117"/>
              <a:gd name="connsiteY6" fmla="*/ 1065520 h 4245738"/>
              <a:gd name="connsiteX7" fmla="*/ 730110 w 1001117"/>
              <a:gd name="connsiteY7" fmla="*/ 1901731 h 4245738"/>
              <a:gd name="connsiteX8" fmla="*/ 589784 w 1001117"/>
              <a:gd name="connsiteY8" fmla="*/ 2179916 h 4245738"/>
              <a:gd name="connsiteX9" fmla="*/ 512738 w 1001117"/>
              <a:gd name="connsiteY9" fmla="*/ 2298396 h 4245738"/>
              <a:gd name="connsiteX10" fmla="*/ 459992 w 1001117"/>
              <a:gd name="connsiteY10" fmla="*/ 2341288 h 4245738"/>
              <a:gd name="connsiteX11" fmla="*/ 379121 w 1001117"/>
              <a:gd name="connsiteY11" fmla="*/ 2379012 h 4245738"/>
              <a:gd name="connsiteX12" fmla="*/ 310037 w 1001117"/>
              <a:gd name="connsiteY12" fmla="*/ 2390116 h 4245738"/>
              <a:gd name="connsiteX13" fmla="*/ 209357 w 1001117"/>
              <a:gd name="connsiteY13" fmla="*/ 2784547 h 4245738"/>
              <a:gd name="connsiteX14" fmla="*/ 164428 w 1001117"/>
              <a:gd name="connsiteY14" fmla="*/ 2887012 h 4245738"/>
              <a:gd name="connsiteX15" fmla="*/ 144626 w 1001117"/>
              <a:gd name="connsiteY15" fmla="*/ 2964404 h 4245738"/>
              <a:gd name="connsiteX16" fmla="*/ 217943 w 1001117"/>
              <a:gd name="connsiteY16" fmla="*/ 2987578 h 4245738"/>
              <a:gd name="connsiteX17" fmla="*/ 130036 w 1001117"/>
              <a:gd name="connsiteY17" fmla="*/ 3311103 h 4245738"/>
              <a:gd name="connsiteX18" fmla="*/ 86301 w 1001117"/>
              <a:gd name="connsiteY18" fmla="*/ 3526588 h 4245738"/>
              <a:gd name="connsiteX19" fmla="*/ 0 w 1001117"/>
              <a:gd name="connsiteY19" fmla="*/ 3769800 h 4245738"/>
              <a:gd name="connsiteX20" fmla="*/ 62910 w 1001117"/>
              <a:gd name="connsiteY20" fmla="*/ 3780551 h 4245738"/>
              <a:gd name="connsiteX21" fmla="*/ 10574 w 1001117"/>
              <a:gd name="connsiteY21" fmla="*/ 3909378 h 4245738"/>
              <a:gd name="connsiteX22" fmla="*/ 11117 w 1001117"/>
              <a:gd name="connsiteY22" fmla="*/ 4245738 h 4245738"/>
              <a:gd name="connsiteX0" fmla="*/ 1001117 w 1001117"/>
              <a:gd name="connsiteY0" fmla="*/ 0 h 4245738"/>
              <a:gd name="connsiteX1" fmla="*/ 965454 w 1001117"/>
              <a:gd name="connsiteY1" fmla="*/ 122214 h 4245738"/>
              <a:gd name="connsiteX2" fmla="*/ 965519 w 1001117"/>
              <a:gd name="connsiteY2" fmla="*/ 293482 h 4245738"/>
              <a:gd name="connsiteX3" fmla="*/ 915903 w 1001117"/>
              <a:gd name="connsiteY3" fmla="*/ 451566 h 4245738"/>
              <a:gd name="connsiteX4" fmla="*/ 949947 w 1001117"/>
              <a:gd name="connsiteY4" fmla="*/ 672745 h 4245738"/>
              <a:gd name="connsiteX5" fmla="*/ 853860 w 1001117"/>
              <a:gd name="connsiteY5" fmla="*/ 1009227 h 4245738"/>
              <a:gd name="connsiteX6" fmla="*/ 922070 w 1001117"/>
              <a:gd name="connsiteY6" fmla="*/ 1065520 h 4245738"/>
              <a:gd name="connsiteX7" fmla="*/ 730110 w 1001117"/>
              <a:gd name="connsiteY7" fmla="*/ 1901731 h 4245738"/>
              <a:gd name="connsiteX8" fmla="*/ 589784 w 1001117"/>
              <a:gd name="connsiteY8" fmla="*/ 2179916 h 4245738"/>
              <a:gd name="connsiteX9" fmla="*/ 512738 w 1001117"/>
              <a:gd name="connsiteY9" fmla="*/ 2298396 h 4245738"/>
              <a:gd name="connsiteX10" fmla="*/ 459992 w 1001117"/>
              <a:gd name="connsiteY10" fmla="*/ 2341288 h 4245738"/>
              <a:gd name="connsiteX11" fmla="*/ 379121 w 1001117"/>
              <a:gd name="connsiteY11" fmla="*/ 2379012 h 4245738"/>
              <a:gd name="connsiteX12" fmla="*/ 310037 w 1001117"/>
              <a:gd name="connsiteY12" fmla="*/ 2390116 h 4245738"/>
              <a:gd name="connsiteX13" fmla="*/ 209357 w 1001117"/>
              <a:gd name="connsiteY13" fmla="*/ 2784547 h 4245738"/>
              <a:gd name="connsiteX14" fmla="*/ 164428 w 1001117"/>
              <a:gd name="connsiteY14" fmla="*/ 2887012 h 4245738"/>
              <a:gd name="connsiteX15" fmla="*/ 144626 w 1001117"/>
              <a:gd name="connsiteY15" fmla="*/ 2964404 h 4245738"/>
              <a:gd name="connsiteX16" fmla="*/ 198328 w 1001117"/>
              <a:gd name="connsiteY16" fmla="*/ 2995424 h 4245738"/>
              <a:gd name="connsiteX17" fmla="*/ 130036 w 1001117"/>
              <a:gd name="connsiteY17" fmla="*/ 3311103 h 4245738"/>
              <a:gd name="connsiteX18" fmla="*/ 86301 w 1001117"/>
              <a:gd name="connsiteY18" fmla="*/ 3526588 h 4245738"/>
              <a:gd name="connsiteX19" fmla="*/ 0 w 1001117"/>
              <a:gd name="connsiteY19" fmla="*/ 3769800 h 4245738"/>
              <a:gd name="connsiteX20" fmla="*/ 62910 w 1001117"/>
              <a:gd name="connsiteY20" fmla="*/ 3780551 h 4245738"/>
              <a:gd name="connsiteX21" fmla="*/ 10574 w 1001117"/>
              <a:gd name="connsiteY21" fmla="*/ 3909378 h 4245738"/>
              <a:gd name="connsiteX22" fmla="*/ 11117 w 1001117"/>
              <a:gd name="connsiteY22" fmla="*/ 4245738 h 424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1117" h="4245738">
                <a:moveTo>
                  <a:pt x="1001117" y="0"/>
                </a:moveTo>
                <a:lnTo>
                  <a:pt x="965454" y="122214"/>
                </a:lnTo>
                <a:cubicBezTo>
                  <a:pt x="965476" y="179303"/>
                  <a:pt x="965497" y="236393"/>
                  <a:pt x="965519" y="293482"/>
                </a:cubicBezTo>
                <a:cubicBezTo>
                  <a:pt x="966115" y="359280"/>
                  <a:pt x="915307" y="385768"/>
                  <a:pt x="915903" y="451566"/>
                </a:cubicBezTo>
                <a:lnTo>
                  <a:pt x="949947" y="672745"/>
                </a:lnTo>
                <a:lnTo>
                  <a:pt x="853860" y="1009227"/>
                </a:lnTo>
                <a:lnTo>
                  <a:pt x="922070" y="1065520"/>
                </a:lnTo>
                <a:lnTo>
                  <a:pt x="730110" y="1901731"/>
                </a:lnTo>
                <a:lnTo>
                  <a:pt x="589784" y="2179916"/>
                </a:lnTo>
                <a:lnTo>
                  <a:pt x="512738" y="2298396"/>
                </a:lnTo>
                <a:lnTo>
                  <a:pt x="459992" y="2341288"/>
                </a:lnTo>
                <a:lnTo>
                  <a:pt x="379121" y="2379012"/>
                </a:lnTo>
                <a:lnTo>
                  <a:pt x="310037" y="2390116"/>
                </a:lnTo>
                <a:lnTo>
                  <a:pt x="209357" y="2784547"/>
                </a:lnTo>
                <a:lnTo>
                  <a:pt x="164428" y="2887012"/>
                </a:lnTo>
                <a:lnTo>
                  <a:pt x="144626" y="2964404"/>
                </a:lnTo>
                <a:lnTo>
                  <a:pt x="198328" y="2995424"/>
                </a:lnTo>
                <a:lnTo>
                  <a:pt x="130036" y="3311103"/>
                </a:lnTo>
                <a:lnTo>
                  <a:pt x="86301" y="3526588"/>
                </a:lnTo>
                <a:lnTo>
                  <a:pt x="0" y="3769800"/>
                </a:lnTo>
                <a:lnTo>
                  <a:pt x="62910" y="3780551"/>
                </a:lnTo>
                <a:lnTo>
                  <a:pt x="10574" y="3909378"/>
                </a:lnTo>
                <a:cubicBezTo>
                  <a:pt x="9058" y="4017836"/>
                  <a:pt x="12633" y="4137280"/>
                  <a:pt x="11117" y="4245738"/>
                </a:cubicBez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6881775" y="417397"/>
            <a:ext cx="2041544" cy="2512217"/>
          </a:xfrm>
          <a:custGeom>
            <a:avLst/>
            <a:gdLst>
              <a:gd name="connsiteX0" fmla="*/ 4969565 w 4969565"/>
              <a:gd name="connsiteY0" fmla="*/ 0 h 5645426"/>
              <a:gd name="connsiteX1" fmla="*/ 4357314 w 4969565"/>
              <a:gd name="connsiteY1" fmla="*/ 826936 h 5645426"/>
              <a:gd name="connsiteX2" fmla="*/ 4317558 w 4969565"/>
              <a:gd name="connsiteY2" fmla="*/ 826936 h 5645426"/>
              <a:gd name="connsiteX3" fmla="*/ 4238045 w 4969565"/>
              <a:gd name="connsiteY3" fmla="*/ 1009816 h 5645426"/>
              <a:gd name="connsiteX4" fmla="*/ 4158532 w 4969565"/>
              <a:gd name="connsiteY4" fmla="*/ 1089329 h 5645426"/>
              <a:gd name="connsiteX5" fmla="*/ 3999506 w 4969565"/>
              <a:gd name="connsiteY5" fmla="*/ 1144988 h 5645426"/>
              <a:gd name="connsiteX6" fmla="*/ 3959749 w 4969565"/>
              <a:gd name="connsiteY6" fmla="*/ 1208598 h 5645426"/>
              <a:gd name="connsiteX7" fmla="*/ 3776869 w 4969565"/>
              <a:gd name="connsiteY7" fmla="*/ 1129085 h 5645426"/>
              <a:gd name="connsiteX8" fmla="*/ 3617843 w 4969565"/>
              <a:gd name="connsiteY8" fmla="*/ 1168842 h 5645426"/>
              <a:gd name="connsiteX9" fmla="*/ 3379304 w 4969565"/>
              <a:gd name="connsiteY9" fmla="*/ 1264258 h 5645426"/>
              <a:gd name="connsiteX10" fmla="*/ 3363401 w 4969565"/>
              <a:gd name="connsiteY10" fmla="*/ 1407381 h 5645426"/>
              <a:gd name="connsiteX11" fmla="*/ 3180521 w 4969565"/>
              <a:gd name="connsiteY11" fmla="*/ 1709531 h 5645426"/>
              <a:gd name="connsiteX12" fmla="*/ 3045349 w 4969565"/>
              <a:gd name="connsiteY12" fmla="*/ 1940118 h 5645426"/>
              <a:gd name="connsiteX13" fmla="*/ 2862469 w 4969565"/>
              <a:gd name="connsiteY13" fmla="*/ 2107096 h 5645426"/>
              <a:gd name="connsiteX14" fmla="*/ 2902226 w 4969565"/>
              <a:gd name="connsiteY14" fmla="*/ 2218414 h 5645426"/>
              <a:gd name="connsiteX15" fmla="*/ 2743200 w 4969565"/>
              <a:gd name="connsiteY15" fmla="*/ 2401294 h 5645426"/>
              <a:gd name="connsiteX16" fmla="*/ 2687540 w 4969565"/>
              <a:gd name="connsiteY16" fmla="*/ 2560320 h 5645426"/>
              <a:gd name="connsiteX17" fmla="*/ 2719346 w 4969565"/>
              <a:gd name="connsiteY17" fmla="*/ 2655736 h 5645426"/>
              <a:gd name="connsiteX18" fmla="*/ 2703443 w 4969565"/>
              <a:gd name="connsiteY18" fmla="*/ 2775005 h 5645426"/>
              <a:gd name="connsiteX19" fmla="*/ 2568271 w 4969565"/>
              <a:gd name="connsiteY19" fmla="*/ 2894275 h 5645426"/>
              <a:gd name="connsiteX20" fmla="*/ 2409245 w 4969565"/>
              <a:gd name="connsiteY20" fmla="*/ 3053301 h 5645426"/>
              <a:gd name="connsiteX21" fmla="*/ 2409245 w 4969565"/>
              <a:gd name="connsiteY21" fmla="*/ 3116912 h 5645426"/>
              <a:gd name="connsiteX22" fmla="*/ 2266121 w 4969565"/>
              <a:gd name="connsiteY22" fmla="*/ 3077155 h 5645426"/>
              <a:gd name="connsiteX23" fmla="*/ 1932167 w 4969565"/>
              <a:gd name="connsiteY23" fmla="*/ 3458818 h 5645426"/>
              <a:gd name="connsiteX24" fmla="*/ 1852653 w 4969565"/>
              <a:gd name="connsiteY24" fmla="*/ 3411110 h 5645426"/>
              <a:gd name="connsiteX25" fmla="*/ 1653871 w 4969565"/>
              <a:gd name="connsiteY25" fmla="*/ 3633746 h 5645426"/>
              <a:gd name="connsiteX26" fmla="*/ 1534601 w 4969565"/>
              <a:gd name="connsiteY26" fmla="*/ 3792772 h 5645426"/>
              <a:gd name="connsiteX27" fmla="*/ 1351721 w 4969565"/>
              <a:gd name="connsiteY27" fmla="*/ 3872285 h 5645426"/>
              <a:gd name="connsiteX28" fmla="*/ 914400 w 4969565"/>
              <a:gd name="connsiteY28" fmla="*/ 4389120 h 5645426"/>
              <a:gd name="connsiteX29" fmla="*/ 636104 w 4969565"/>
              <a:gd name="connsiteY29" fmla="*/ 4762832 h 5645426"/>
              <a:gd name="connsiteX30" fmla="*/ 516834 w 4969565"/>
              <a:gd name="connsiteY30" fmla="*/ 4842345 h 5645426"/>
              <a:gd name="connsiteX31" fmla="*/ 0 w 4969565"/>
              <a:gd name="connsiteY31" fmla="*/ 5645426 h 5645426"/>
              <a:gd name="connsiteX0" fmla="*/ 4357314 w 4357314"/>
              <a:gd name="connsiteY0" fmla="*/ 1 h 4818491"/>
              <a:gd name="connsiteX1" fmla="*/ 4317558 w 4357314"/>
              <a:gd name="connsiteY1" fmla="*/ 1 h 4818491"/>
              <a:gd name="connsiteX2" fmla="*/ 4238045 w 4357314"/>
              <a:gd name="connsiteY2" fmla="*/ 182881 h 4818491"/>
              <a:gd name="connsiteX3" fmla="*/ 4158532 w 4357314"/>
              <a:gd name="connsiteY3" fmla="*/ 262394 h 4818491"/>
              <a:gd name="connsiteX4" fmla="*/ 3999506 w 4357314"/>
              <a:gd name="connsiteY4" fmla="*/ 318053 h 4818491"/>
              <a:gd name="connsiteX5" fmla="*/ 3959749 w 4357314"/>
              <a:gd name="connsiteY5" fmla="*/ 381663 h 4818491"/>
              <a:gd name="connsiteX6" fmla="*/ 3776869 w 4357314"/>
              <a:gd name="connsiteY6" fmla="*/ 302150 h 4818491"/>
              <a:gd name="connsiteX7" fmla="*/ 3617843 w 4357314"/>
              <a:gd name="connsiteY7" fmla="*/ 341907 h 4818491"/>
              <a:gd name="connsiteX8" fmla="*/ 3379304 w 4357314"/>
              <a:gd name="connsiteY8" fmla="*/ 437323 h 4818491"/>
              <a:gd name="connsiteX9" fmla="*/ 3363401 w 4357314"/>
              <a:gd name="connsiteY9" fmla="*/ 580446 h 4818491"/>
              <a:gd name="connsiteX10" fmla="*/ 3180521 w 4357314"/>
              <a:gd name="connsiteY10" fmla="*/ 882596 h 4818491"/>
              <a:gd name="connsiteX11" fmla="*/ 3045349 w 4357314"/>
              <a:gd name="connsiteY11" fmla="*/ 1113183 h 4818491"/>
              <a:gd name="connsiteX12" fmla="*/ 2862469 w 4357314"/>
              <a:gd name="connsiteY12" fmla="*/ 1280161 h 4818491"/>
              <a:gd name="connsiteX13" fmla="*/ 2902226 w 4357314"/>
              <a:gd name="connsiteY13" fmla="*/ 1391479 h 4818491"/>
              <a:gd name="connsiteX14" fmla="*/ 2743200 w 4357314"/>
              <a:gd name="connsiteY14" fmla="*/ 1574359 h 4818491"/>
              <a:gd name="connsiteX15" fmla="*/ 2687540 w 4357314"/>
              <a:gd name="connsiteY15" fmla="*/ 1733385 h 4818491"/>
              <a:gd name="connsiteX16" fmla="*/ 2719346 w 4357314"/>
              <a:gd name="connsiteY16" fmla="*/ 1828801 h 4818491"/>
              <a:gd name="connsiteX17" fmla="*/ 2703443 w 4357314"/>
              <a:gd name="connsiteY17" fmla="*/ 1948070 h 4818491"/>
              <a:gd name="connsiteX18" fmla="*/ 2568271 w 4357314"/>
              <a:gd name="connsiteY18" fmla="*/ 2067340 h 4818491"/>
              <a:gd name="connsiteX19" fmla="*/ 2409245 w 4357314"/>
              <a:gd name="connsiteY19" fmla="*/ 2226366 h 4818491"/>
              <a:gd name="connsiteX20" fmla="*/ 2409245 w 4357314"/>
              <a:gd name="connsiteY20" fmla="*/ 2289977 h 4818491"/>
              <a:gd name="connsiteX21" fmla="*/ 2266121 w 4357314"/>
              <a:gd name="connsiteY21" fmla="*/ 2250220 h 4818491"/>
              <a:gd name="connsiteX22" fmla="*/ 1932167 w 4357314"/>
              <a:gd name="connsiteY22" fmla="*/ 2631883 h 4818491"/>
              <a:gd name="connsiteX23" fmla="*/ 1852653 w 4357314"/>
              <a:gd name="connsiteY23" fmla="*/ 2584175 h 4818491"/>
              <a:gd name="connsiteX24" fmla="*/ 1653871 w 4357314"/>
              <a:gd name="connsiteY24" fmla="*/ 2806811 h 4818491"/>
              <a:gd name="connsiteX25" fmla="*/ 1534601 w 4357314"/>
              <a:gd name="connsiteY25" fmla="*/ 2965837 h 4818491"/>
              <a:gd name="connsiteX26" fmla="*/ 1351721 w 4357314"/>
              <a:gd name="connsiteY26" fmla="*/ 3045350 h 4818491"/>
              <a:gd name="connsiteX27" fmla="*/ 914400 w 4357314"/>
              <a:gd name="connsiteY27" fmla="*/ 3562185 h 4818491"/>
              <a:gd name="connsiteX28" fmla="*/ 636104 w 4357314"/>
              <a:gd name="connsiteY28" fmla="*/ 3935897 h 4818491"/>
              <a:gd name="connsiteX29" fmla="*/ 516834 w 4357314"/>
              <a:gd name="connsiteY29" fmla="*/ 4015410 h 4818491"/>
              <a:gd name="connsiteX30" fmla="*/ 0 w 4357314"/>
              <a:gd name="connsiteY30" fmla="*/ 4818491 h 4818491"/>
              <a:gd name="connsiteX0" fmla="*/ 4357314 w 4357314"/>
              <a:gd name="connsiteY0" fmla="*/ 0 h 4818490"/>
              <a:gd name="connsiteX1" fmla="*/ 4238045 w 4357314"/>
              <a:gd name="connsiteY1" fmla="*/ 182880 h 4818490"/>
              <a:gd name="connsiteX2" fmla="*/ 4158532 w 4357314"/>
              <a:gd name="connsiteY2" fmla="*/ 262393 h 4818490"/>
              <a:gd name="connsiteX3" fmla="*/ 3999506 w 4357314"/>
              <a:gd name="connsiteY3" fmla="*/ 318052 h 4818490"/>
              <a:gd name="connsiteX4" fmla="*/ 3959749 w 4357314"/>
              <a:gd name="connsiteY4" fmla="*/ 381662 h 4818490"/>
              <a:gd name="connsiteX5" fmla="*/ 3776869 w 4357314"/>
              <a:gd name="connsiteY5" fmla="*/ 302149 h 4818490"/>
              <a:gd name="connsiteX6" fmla="*/ 3617843 w 4357314"/>
              <a:gd name="connsiteY6" fmla="*/ 341906 h 4818490"/>
              <a:gd name="connsiteX7" fmla="*/ 3379304 w 4357314"/>
              <a:gd name="connsiteY7" fmla="*/ 437322 h 4818490"/>
              <a:gd name="connsiteX8" fmla="*/ 3363401 w 4357314"/>
              <a:gd name="connsiteY8" fmla="*/ 580445 h 4818490"/>
              <a:gd name="connsiteX9" fmla="*/ 3180521 w 4357314"/>
              <a:gd name="connsiteY9" fmla="*/ 882595 h 4818490"/>
              <a:gd name="connsiteX10" fmla="*/ 3045349 w 4357314"/>
              <a:gd name="connsiteY10" fmla="*/ 1113182 h 4818490"/>
              <a:gd name="connsiteX11" fmla="*/ 2862469 w 4357314"/>
              <a:gd name="connsiteY11" fmla="*/ 1280160 h 4818490"/>
              <a:gd name="connsiteX12" fmla="*/ 2902226 w 4357314"/>
              <a:gd name="connsiteY12" fmla="*/ 1391478 h 4818490"/>
              <a:gd name="connsiteX13" fmla="*/ 2743200 w 4357314"/>
              <a:gd name="connsiteY13" fmla="*/ 1574358 h 4818490"/>
              <a:gd name="connsiteX14" fmla="*/ 2687540 w 4357314"/>
              <a:gd name="connsiteY14" fmla="*/ 1733384 h 4818490"/>
              <a:gd name="connsiteX15" fmla="*/ 2719346 w 4357314"/>
              <a:gd name="connsiteY15" fmla="*/ 1828800 h 4818490"/>
              <a:gd name="connsiteX16" fmla="*/ 2703443 w 4357314"/>
              <a:gd name="connsiteY16" fmla="*/ 1948069 h 4818490"/>
              <a:gd name="connsiteX17" fmla="*/ 2568271 w 4357314"/>
              <a:gd name="connsiteY17" fmla="*/ 2067339 h 4818490"/>
              <a:gd name="connsiteX18" fmla="*/ 2409245 w 4357314"/>
              <a:gd name="connsiteY18" fmla="*/ 2226365 h 4818490"/>
              <a:gd name="connsiteX19" fmla="*/ 2409245 w 4357314"/>
              <a:gd name="connsiteY19" fmla="*/ 2289976 h 4818490"/>
              <a:gd name="connsiteX20" fmla="*/ 2266121 w 4357314"/>
              <a:gd name="connsiteY20" fmla="*/ 2250219 h 4818490"/>
              <a:gd name="connsiteX21" fmla="*/ 1932167 w 4357314"/>
              <a:gd name="connsiteY21" fmla="*/ 2631882 h 4818490"/>
              <a:gd name="connsiteX22" fmla="*/ 1852653 w 4357314"/>
              <a:gd name="connsiteY22" fmla="*/ 2584174 h 4818490"/>
              <a:gd name="connsiteX23" fmla="*/ 1653871 w 4357314"/>
              <a:gd name="connsiteY23" fmla="*/ 2806810 h 4818490"/>
              <a:gd name="connsiteX24" fmla="*/ 1534601 w 4357314"/>
              <a:gd name="connsiteY24" fmla="*/ 2965836 h 4818490"/>
              <a:gd name="connsiteX25" fmla="*/ 1351721 w 4357314"/>
              <a:gd name="connsiteY25" fmla="*/ 3045349 h 4818490"/>
              <a:gd name="connsiteX26" fmla="*/ 914400 w 4357314"/>
              <a:gd name="connsiteY26" fmla="*/ 3562184 h 4818490"/>
              <a:gd name="connsiteX27" fmla="*/ 636104 w 4357314"/>
              <a:gd name="connsiteY27" fmla="*/ 3935896 h 4818490"/>
              <a:gd name="connsiteX28" fmla="*/ 516834 w 4357314"/>
              <a:gd name="connsiteY28" fmla="*/ 4015409 h 4818490"/>
              <a:gd name="connsiteX29" fmla="*/ 0 w 4357314"/>
              <a:gd name="connsiteY29" fmla="*/ 4818490 h 4818490"/>
              <a:gd name="connsiteX0" fmla="*/ 4238045 w 4238045"/>
              <a:gd name="connsiteY0" fmla="*/ 0 h 4635610"/>
              <a:gd name="connsiteX1" fmla="*/ 4158532 w 4238045"/>
              <a:gd name="connsiteY1" fmla="*/ 79513 h 4635610"/>
              <a:gd name="connsiteX2" fmla="*/ 3999506 w 4238045"/>
              <a:gd name="connsiteY2" fmla="*/ 135172 h 4635610"/>
              <a:gd name="connsiteX3" fmla="*/ 3959749 w 4238045"/>
              <a:gd name="connsiteY3" fmla="*/ 198782 h 4635610"/>
              <a:gd name="connsiteX4" fmla="*/ 3776869 w 4238045"/>
              <a:gd name="connsiteY4" fmla="*/ 119269 h 4635610"/>
              <a:gd name="connsiteX5" fmla="*/ 3617843 w 4238045"/>
              <a:gd name="connsiteY5" fmla="*/ 159026 h 4635610"/>
              <a:gd name="connsiteX6" fmla="*/ 3379304 w 4238045"/>
              <a:gd name="connsiteY6" fmla="*/ 254442 h 4635610"/>
              <a:gd name="connsiteX7" fmla="*/ 3363401 w 4238045"/>
              <a:gd name="connsiteY7" fmla="*/ 397565 h 4635610"/>
              <a:gd name="connsiteX8" fmla="*/ 3180521 w 4238045"/>
              <a:gd name="connsiteY8" fmla="*/ 699715 h 4635610"/>
              <a:gd name="connsiteX9" fmla="*/ 3045349 w 4238045"/>
              <a:gd name="connsiteY9" fmla="*/ 930302 h 4635610"/>
              <a:gd name="connsiteX10" fmla="*/ 2862469 w 4238045"/>
              <a:gd name="connsiteY10" fmla="*/ 1097280 h 4635610"/>
              <a:gd name="connsiteX11" fmla="*/ 2902226 w 4238045"/>
              <a:gd name="connsiteY11" fmla="*/ 1208598 h 4635610"/>
              <a:gd name="connsiteX12" fmla="*/ 2743200 w 4238045"/>
              <a:gd name="connsiteY12" fmla="*/ 1391478 h 4635610"/>
              <a:gd name="connsiteX13" fmla="*/ 2687540 w 4238045"/>
              <a:gd name="connsiteY13" fmla="*/ 1550504 h 4635610"/>
              <a:gd name="connsiteX14" fmla="*/ 2719346 w 4238045"/>
              <a:gd name="connsiteY14" fmla="*/ 1645920 h 4635610"/>
              <a:gd name="connsiteX15" fmla="*/ 2703443 w 4238045"/>
              <a:gd name="connsiteY15" fmla="*/ 1765189 h 4635610"/>
              <a:gd name="connsiteX16" fmla="*/ 2568271 w 4238045"/>
              <a:gd name="connsiteY16" fmla="*/ 1884459 h 4635610"/>
              <a:gd name="connsiteX17" fmla="*/ 2409245 w 4238045"/>
              <a:gd name="connsiteY17" fmla="*/ 2043485 h 4635610"/>
              <a:gd name="connsiteX18" fmla="*/ 2409245 w 4238045"/>
              <a:gd name="connsiteY18" fmla="*/ 2107096 h 4635610"/>
              <a:gd name="connsiteX19" fmla="*/ 2266121 w 4238045"/>
              <a:gd name="connsiteY19" fmla="*/ 2067339 h 4635610"/>
              <a:gd name="connsiteX20" fmla="*/ 1932167 w 4238045"/>
              <a:gd name="connsiteY20" fmla="*/ 2449002 h 4635610"/>
              <a:gd name="connsiteX21" fmla="*/ 1852653 w 4238045"/>
              <a:gd name="connsiteY21" fmla="*/ 2401294 h 4635610"/>
              <a:gd name="connsiteX22" fmla="*/ 1653871 w 4238045"/>
              <a:gd name="connsiteY22" fmla="*/ 2623930 h 4635610"/>
              <a:gd name="connsiteX23" fmla="*/ 1534601 w 4238045"/>
              <a:gd name="connsiteY23" fmla="*/ 2782956 h 4635610"/>
              <a:gd name="connsiteX24" fmla="*/ 1351721 w 4238045"/>
              <a:gd name="connsiteY24" fmla="*/ 2862469 h 4635610"/>
              <a:gd name="connsiteX25" fmla="*/ 914400 w 4238045"/>
              <a:gd name="connsiteY25" fmla="*/ 3379304 h 4635610"/>
              <a:gd name="connsiteX26" fmla="*/ 636104 w 4238045"/>
              <a:gd name="connsiteY26" fmla="*/ 3753016 h 4635610"/>
              <a:gd name="connsiteX27" fmla="*/ 516834 w 4238045"/>
              <a:gd name="connsiteY27" fmla="*/ 3832529 h 4635610"/>
              <a:gd name="connsiteX28" fmla="*/ 0 w 4238045"/>
              <a:gd name="connsiteY28" fmla="*/ 4635610 h 4635610"/>
              <a:gd name="connsiteX0" fmla="*/ 4158532 w 4158532"/>
              <a:gd name="connsiteY0" fmla="*/ 0 h 4556097"/>
              <a:gd name="connsiteX1" fmla="*/ 3999506 w 4158532"/>
              <a:gd name="connsiteY1" fmla="*/ 55659 h 4556097"/>
              <a:gd name="connsiteX2" fmla="*/ 3959749 w 4158532"/>
              <a:gd name="connsiteY2" fmla="*/ 119269 h 4556097"/>
              <a:gd name="connsiteX3" fmla="*/ 3776869 w 4158532"/>
              <a:gd name="connsiteY3" fmla="*/ 39756 h 4556097"/>
              <a:gd name="connsiteX4" fmla="*/ 3617843 w 4158532"/>
              <a:gd name="connsiteY4" fmla="*/ 79513 h 4556097"/>
              <a:gd name="connsiteX5" fmla="*/ 3379304 w 4158532"/>
              <a:gd name="connsiteY5" fmla="*/ 174929 h 4556097"/>
              <a:gd name="connsiteX6" fmla="*/ 3363401 w 4158532"/>
              <a:gd name="connsiteY6" fmla="*/ 318052 h 4556097"/>
              <a:gd name="connsiteX7" fmla="*/ 3180521 w 4158532"/>
              <a:gd name="connsiteY7" fmla="*/ 620202 h 4556097"/>
              <a:gd name="connsiteX8" fmla="*/ 3045349 w 4158532"/>
              <a:gd name="connsiteY8" fmla="*/ 850789 h 4556097"/>
              <a:gd name="connsiteX9" fmla="*/ 2862469 w 4158532"/>
              <a:gd name="connsiteY9" fmla="*/ 1017767 h 4556097"/>
              <a:gd name="connsiteX10" fmla="*/ 2902226 w 4158532"/>
              <a:gd name="connsiteY10" fmla="*/ 1129085 h 4556097"/>
              <a:gd name="connsiteX11" fmla="*/ 2743200 w 4158532"/>
              <a:gd name="connsiteY11" fmla="*/ 1311965 h 4556097"/>
              <a:gd name="connsiteX12" fmla="*/ 2687540 w 4158532"/>
              <a:gd name="connsiteY12" fmla="*/ 1470991 h 4556097"/>
              <a:gd name="connsiteX13" fmla="*/ 2719346 w 4158532"/>
              <a:gd name="connsiteY13" fmla="*/ 1566407 h 4556097"/>
              <a:gd name="connsiteX14" fmla="*/ 2703443 w 4158532"/>
              <a:gd name="connsiteY14" fmla="*/ 1685676 h 4556097"/>
              <a:gd name="connsiteX15" fmla="*/ 2568271 w 4158532"/>
              <a:gd name="connsiteY15" fmla="*/ 1804946 h 4556097"/>
              <a:gd name="connsiteX16" fmla="*/ 2409245 w 4158532"/>
              <a:gd name="connsiteY16" fmla="*/ 1963972 h 4556097"/>
              <a:gd name="connsiteX17" fmla="*/ 2409245 w 4158532"/>
              <a:gd name="connsiteY17" fmla="*/ 2027583 h 4556097"/>
              <a:gd name="connsiteX18" fmla="*/ 2266121 w 4158532"/>
              <a:gd name="connsiteY18" fmla="*/ 1987826 h 4556097"/>
              <a:gd name="connsiteX19" fmla="*/ 1932167 w 4158532"/>
              <a:gd name="connsiteY19" fmla="*/ 2369489 h 4556097"/>
              <a:gd name="connsiteX20" fmla="*/ 1852653 w 4158532"/>
              <a:gd name="connsiteY20" fmla="*/ 2321781 h 4556097"/>
              <a:gd name="connsiteX21" fmla="*/ 1653871 w 4158532"/>
              <a:gd name="connsiteY21" fmla="*/ 2544417 h 4556097"/>
              <a:gd name="connsiteX22" fmla="*/ 1534601 w 4158532"/>
              <a:gd name="connsiteY22" fmla="*/ 2703443 h 4556097"/>
              <a:gd name="connsiteX23" fmla="*/ 1351721 w 4158532"/>
              <a:gd name="connsiteY23" fmla="*/ 2782956 h 4556097"/>
              <a:gd name="connsiteX24" fmla="*/ 914400 w 4158532"/>
              <a:gd name="connsiteY24" fmla="*/ 3299791 h 4556097"/>
              <a:gd name="connsiteX25" fmla="*/ 636104 w 4158532"/>
              <a:gd name="connsiteY25" fmla="*/ 3673503 h 4556097"/>
              <a:gd name="connsiteX26" fmla="*/ 516834 w 4158532"/>
              <a:gd name="connsiteY26" fmla="*/ 3753016 h 4556097"/>
              <a:gd name="connsiteX27" fmla="*/ 0 w 4158532"/>
              <a:gd name="connsiteY27" fmla="*/ 4556097 h 4556097"/>
              <a:gd name="connsiteX0" fmla="*/ 3999506 w 3999506"/>
              <a:gd name="connsiteY0" fmla="*/ 15903 h 4516341"/>
              <a:gd name="connsiteX1" fmla="*/ 3959749 w 3999506"/>
              <a:gd name="connsiteY1" fmla="*/ 79513 h 4516341"/>
              <a:gd name="connsiteX2" fmla="*/ 3776869 w 3999506"/>
              <a:gd name="connsiteY2" fmla="*/ 0 h 4516341"/>
              <a:gd name="connsiteX3" fmla="*/ 3617843 w 3999506"/>
              <a:gd name="connsiteY3" fmla="*/ 39757 h 4516341"/>
              <a:gd name="connsiteX4" fmla="*/ 3379304 w 3999506"/>
              <a:gd name="connsiteY4" fmla="*/ 135173 h 4516341"/>
              <a:gd name="connsiteX5" fmla="*/ 3363401 w 3999506"/>
              <a:gd name="connsiteY5" fmla="*/ 278296 h 4516341"/>
              <a:gd name="connsiteX6" fmla="*/ 3180521 w 3999506"/>
              <a:gd name="connsiteY6" fmla="*/ 580446 h 4516341"/>
              <a:gd name="connsiteX7" fmla="*/ 3045349 w 3999506"/>
              <a:gd name="connsiteY7" fmla="*/ 811033 h 4516341"/>
              <a:gd name="connsiteX8" fmla="*/ 2862469 w 3999506"/>
              <a:gd name="connsiteY8" fmla="*/ 978011 h 4516341"/>
              <a:gd name="connsiteX9" fmla="*/ 2902226 w 3999506"/>
              <a:gd name="connsiteY9" fmla="*/ 1089329 h 4516341"/>
              <a:gd name="connsiteX10" fmla="*/ 2743200 w 3999506"/>
              <a:gd name="connsiteY10" fmla="*/ 1272209 h 4516341"/>
              <a:gd name="connsiteX11" fmla="*/ 2687540 w 3999506"/>
              <a:gd name="connsiteY11" fmla="*/ 1431235 h 4516341"/>
              <a:gd name="connsiteX12" fmla="*/ 2719346 w 3999506"/>
              <a:gd name="connsiteY12" fmla="*/ 1526651 h 4516341"/>
              <a:gd name="connsiteX13" fmla="*/ 2703443 w 3999506"/>
              <a:gd name="connsiteY13" fmla="*/ 1645920 h 4516341"/>
              <a:gd name="connsiteX14" fmla="*/ 2568271 w 3999506"/>
              <a:gd name="connsiteY14" fmla="*/ 1765190 h 4516341"/>
              <a:gd name="connsiteX15" fmla="*/ 2409245 w 3999506"/>
              <a:gd name="connsiteY15" fmla="*/ 1924216 h 4516341"/>
              <a:gd name="connsiteX16" fmla="*/ 2409245 w 3999506"/>
              <a:gd name="connsiteY16" fmla="*/ 1987827 h 4516341"/>
              <a:gd name="connsiteX17" fmla="*/ 2266121 w 3999506"/>
              <a:gd name="connsiteY17" fmla="*/ 1948070 h 4516341"/>
              <a:gd name="connsiteX18" fmla="*/ 1932167 w 3999506"/>
              <a:gd name="connsiteY18" fmla="*/ 2329733 h 4516341"/>
              <a:gd name="connsiteX19" fmla="*/ 1852653 w 3999506"/>
              <a:gd name="connsiteY19" fmla="*/ 2282025 h 4516341"/>
              <a:gd name="connsiteX20" fmla="*/ 1653871 w 3999506"/>
              <a:gd name="connsiteY20" fmla="*/ 2504661 h 4516341"/>
              <a:gd name="connsiteX21" fmla="*/ 1534601 w 3999506"/>
              <a:gd name="connsiteY21" fmla="*/ 2663687 h 4516341"/>
              <a:gd name="connsiteX22" fmla="*/ 1351721 w 3999506"/>
              <a:gd name="connsiteY22" fmla="*/ 2743200 h 4516341"/>
              <a:gd name="connsiteX23" fmla="*/ 914400 w 3999506"/>
              <a:gd name="connsiteY23" fmla="*/ 3260035 h 4516341"/>
              <a:gd name="connsiteX24" fmla="*/ 636104 w 3999506"/>
              <a:gd name="connsiteY24" fmla="*/ 3633747 h 4516341"/>
              <a:gd name="connsiteX25" fmla="*/ 516834 w 3999506"/>
              <a:gd name="connsiteY25" fmla="*/ 3713260 h 4516341"/>
              <a:gd name="connsiteX26" fmla="*/ 0 w 3999506"/>
              <a:gd name="connsiteY26" fmla="*/ 4516341 h 4516341"/>
              <a:gd name="connsiteX0" fmla="*/ 3959749 w 3959749"/>
              <a:gd name="connsiteY0" fmla="*/ 79513 h 4516341"/>
              <a:gd name="connsiteX1" fmla="*/ 3776869 w 3959749"/>
              <a:gd name="connsiteY1" fmla="*/ 0 h 4516341"/>
              <a:gd name="connsiteX2" fmla="*/ 3617843 w 3959749"/>
              <a:gd name="connsiteY2" fmla="*/ 39757 h 4516341"/>
              <a:gd name="connsiteX3" fmla="*/ 3379304 w 3959749"/>
              <a:gd name="connsiteY3" fmla="*/ 135173 h 4516341"/>
              <a:gd name="connsiteX4" fmla="*/ 3363401 w 3959749"/>
              <a:gd name="connsiteY4" fmla="*/ 278296 h 4516341"/>
              <a:gd name="connsiteX5" fmla="*/ 3180521 w 3959749"/>
              <a:gd name="connsiteY5" fmla="*/ 580446 h 4516341"/>
              <a:gd name="connsiteX6" fmla="*/ 3045349 w 3959749"/>
              <a:gd name="connsiteY6" fmla="*/ 811033 h 4516341"/>
              <a:gd name="connsiteX7" fmla="*/ 2862469 w 3959749"/>
              <a:gd name="connsiteY7" fmla="*/ 978011 h 4516341"/>
              <a:gd name="connsiteX8" fmla="*/ 2902226 w 3959749"/>
              <a:gd name="connsiteY8" fmla="*/ 1089329 h 4516341"/>
              <a:gd name="connsiteX9" fmla="*/ 2743200 w 3959749"/>
              <a:gd name="connsiteY9" fmla="*/ 1272209 h 4516341"/>
              <a:gd name="connsiteX10" fmla="*/ 2687540 w 3959749"/>
              <a:gd name="connsiteY10" fmla="*/ 1431235 h 4516341"/>
              <a:gd name="connsiteX11" fmla="*/ 2719346 w 3959749"/>
              <a:gd name="connsiteY11" fmla="*/ 1526651 h 4516341"/>
              <a:gd name="connsiteX12" fmla="*/ 2703443 w 3959749"/>
              <a:gd name="connsiteY12" fmla="*/ 1645920 h 4516341"/>
              <a:gd name="connsiteX13" fmla="*/ 2568271 w 3959749"/>
              <a:gd name="connsiteY13" fmla="*/ 1765190 h 4516341"/>
              <a:gd name="connsiteX14" fmla="*/ 2409245 w 3959749"/>
              <a:gd name="connsiteY14" fmla="*/ 1924216 h 4516341"/>
              <a:gd name="connsiteX15" fmla="*/ 2409245 w 3959749"/>
              <a:gd name="connsiteY15" fmla="*/ 1987827 h 4516341"/>
              <a:gd name="connsiteX16" fmla="*/ 2266121 w 3959749"/>
              <a:gd name="connsiteY16" fmla="*/ 1948070 h 4516341"/>
              <a:gd name="connsiteX17" fmla="*/ 1932167 w 3959749"/>
              <a:gd name="connsiteY17" fmla="*/ 2329733 h 4516341"/>
              <a:gd name="connsiteX18" fmla="*/ 1852653 w 3959749"/>
              <a:gd name="connsiteY18" fmla="*/ 2282025 h 4516341"/>
              <a:gd name="connsiteX19" fmla="*/ 1653871 w 3959749"/>
              <a:gd name="connsiteY19" fmla="*/ 2504661 h 4516341"/>
              <a:gd name="connsiteX20" fmla="*/ 1534601 w 3959749"/>
              <a:gd name="connsiteY20" fmla="*/ 2663687 h 4516341"/>
              <a:gd name="connsiteX21" fmla="*/ 1351721 w 3959749"/>
              <a:gd name="connsiteY21" fmla="*/ 2743200 h 4516341"/>
              <a:gd name="connsiteX22" fmla="*/ 914400 w 3959749"/>
              <a:gd name="connsiteY22" fmla="*/ 3260035 h 4516341"/>
              <a:gd name="connsiteX23" fmla="*/ 636104 w 3959749"/>
              <a:gd name="connsiteY23" fmla="*/ 3633747 h 4516341"/>
              <a:gd name="connsiteX24" fmla="*/ 516834 w 3959749"/>
              <a:gd name="connsiteY24" fmla="*/ 3713260 h 4516341"/>
              <a:gd name="connsiteX25" fmla="*/ 0 w 3959749"/>
              <a:gd name="connsiteY25" fmla="*/ 4516341 h 4516341"/>
              <a:gd name="connsiteX0" fmla="*/ 3776869 w 3776869"/>
              <a:gd name="connsiteY0" fmla="*/ 0 h 4516341"/>
              <a:gd name="connsiteX1" fmla="*/ 3617843 w 3776869"/>
              <a:gd name="connsiteY1" fmla="*/ 39757 h 4516341"/>
              <a:gd name="connsiteX2" fmla="*/ 3379304 w 3776869"/>
              <a:gd name="connsiteY2" fmla="*/ 135173 h 4516341"/>
              <a:gd name="connsiteX3" fmla="*/ 3363401 w 3776869"/>
              <a:gd name="connsiteY3" fmla="*/ 278296 h 4516341"/>
              <a:gd name="connsiteX4" fmla="*/ 3180521 w 3776869"/>
              <a:gd name="connsiteY4" fmla="*/ 580446 h 4516341"/>
              <a:gd name="connsiteX5" fmla="*/ 3045349 w 3776869"/>
              <a:gd name="connsiteY5" fmla="*/ 811033 h 4516341"/>
              <a:gd name="connsiteX6" fmla="*/ 2862469 w 3776869"/>
              <a:gd name="connsiteY6" fmla="*/ 978011 h 4516341"/>
              <a:gd name="connsiteX7" fmla="*/ 2902226 w 3776869"/>
              <a:gd name="connsiteY7" fmla="*/ 1089329 h 4516341"/>
              <a:gd name="connsiteX8" fmla="*/ 2743200 w 3776869"/>
              <a:gd name="connsiteY8" fmla="*/ 1272209 h 4516341"/>
              <a:gd name="connsiteX9" fmla="*/ 2687540 w 3776869"/>
              <a:gd name="connsiteY9" fmla="*/ 1431235 h 4516341"/>
              <a:gd name="connsiteX10" fmla="*/ 2719346 w 3776869"/>
              <a:gd name="connsiteY10" fmla="*/ 1526651 h 4516341"/>
              <a:gd name="connsiteX11" fmla="*/ 2703443 w 3776869"/>
              <a:gd name="connsiteY11" fmla="*/ 1645920 h 4516341"/>
              <a:gd name="connsiteX12" fmla="*/ 2568271 w 3776869"/>
              <a:gd name="connsiteY12" fmla="*/ 1765190 h 4516341"/>
              <a:gd name="connsiteX13" fmla="*/ 2409245 w 3776869"/>
              <a:gd name="connsiteY13" fmla="*/ 1924216 h 4516341"/>
              <a:gd name="connsiteX14" fmla="*/ 2409245 w 3776869"/>
              <a:gd name="connsiteY14" fmla="*/ 1987827 h 4516341"/>
              <a:gd name="connsiteX15" fmla="*/ 2266121 w 3776869"/>
              <a:gd name="connsiteY15" fmla="*/ 1948070 h 4516341"/>
              <a:gd name="connsiteX16" fmla="*/ 1932167 w 3776869"/>
              <a:gd name="connsiteY16" fmla="*/ 2329733 h 4516341"/>
              <a:gd name="connsiteX17" fmla="*/ 1852653 w 3776869"/>
              <a:gd name="connsiteY17" fmla="*/ 2282025 h 4516341"/>
              <a:gd name="connsiteX18" fmla="*/ 1653871 w 3776869"/>
              <a:gd name="connsiteY18" fmla="*/ 2504661 h 4516341"/>
              <a:gd name="connsiteX19" fmla="*/ 1534601 w 3776869"/>
              <a:gd name="connsiteY19" fmla="*/ 2663687 h 4516341"/>
              <a:gd name="connsiteX20" fmla="*/ 1351721 w 3776869"/>
              <a:gd name="connsiteY20" fmla="*/ 2743200 h 4516341"/>
              <a:gd name="connsiteX21" fmla="*/ 914400 w 3776869"/>
              <a:gd name="connsiteY21" fmla="*/ 3260035 h 4516341"/>
              <a:gd name="connsiteX22" fmla="*/ 636104 w 3776869"/>
              <a:gd name="connsiteY22" fmla="*/ 3633747 h 4516341"/>
              <a:gd name="connsiteX23" fmla="*/ 516834 w 3776869"/>
              <a:gd name="connsiteY23" fmla="*/ 3713260 h 4516341"/>
              <a:gd name="connsiteX24" fmla="*/ 0 w 3776869"/>
              <a:gd name="connsiteY24" fmla="*/ 4516341 h 4516341"/>
              <a:gd name="connsiteX0" fmla="*/ 3617843 w 3617843"/>
              <a:gd name="connsiteY0" fmla="*/ 0 h 4476584"/>
              <a:gd name="connsiteX1" fmla="*/ 3379304 w 3617843"/>
              <a:gd name="connsiteY1" fmla="*/ 95416 h 4476584"/>
              <a:gd name="connsiteX2" fmla="*/ 3363401 w 3617843"/>
              <a:gd name="connsiteY2" fmla="*/ 238539 h 4476584"/>
              <a:gd name="connsiteX3" fmla="*/ 3180521 w 3617843"/>
              <a:gd name="connsiteY3" fmla="*/ 540689 h 4476584"/>
              <a:gd name="connsiteX4" fmla="*/ 3045349 w 3617843"/>
              <a:gd name="connsiteY4" fmla="*/ 771276 h 4476584"/>
              <a:gd name="connsiteX5" fmla="*/ 2862469 w 3617843"/>
              <a:gd name="connsiteY5" fmla="*/ 938254 h 4476584"/>
              <a:gd name="connsiteX6" fmla="*/ 2902226 w 3617843"/>
              <a:gd name="connsiteY6" fmla="*/ 1049572 h 4476584"/>
              <a:gd name="connsiteX7" fmla="*/ 2743200 w 3617843"/>
              <a:gd name="connsiteY7" fmla="*/ 1232452 h 4476584"/>
              <a:gd name="connsiteX8" fmla="*/ 2687540 w 3617843"/>
              <a:gd name="connsiteY8" fmla="*/ 1391478 h 4476584"/>
              <a:gd name="connsiteX9" fmla="*/ 2719346 w 3617843"/>
              <a:gd name="connsiteY9" fmla="*/ 1486894 h 4476584"/>
              <a:gd name="connsiteX10" fmla="*/ 2703443 w 3617843"/>
              <a:gd name="connsiteY10" fmla="*/ 1606163 h 4476584"/>
              <a:gd name="connsiteX11" fmla="*/ 2568271 w 3617843"/>
              <a:gd name="connsiteY11" fmla="*/ 1725433 h 4476584"/>
              <a:gd name="connsiteX12" fmla="*/ 2409245 w 3617843"/>
              <a:gd name="connsiteY12" fmla="*/ 1884459 h 4476584"/>
              <a:gd name="connsiteX13" fmla="*/ 2409245 w 3617843"/>
              <a:gd name="connsiteY13" fmla="*/ 1948070 h 4476584"/>
              <a:gd name="connsiteX14" fmla="*/ 2266121 w 3617843"/>
              <a:gd name="connsiteY14" fmla="*/ 1908313 h 4476584"/>
              <a:gd name="connsiteX15" fmla="*/ 1932167 w 3617843"/>
              <a:gd name="connsiteY15" fmla="*/ 2289976 h 4476584"/>
              <a:gd name="connsiteX16" fmla="*/ 1852653 w 3617843"/>
              <a:gd name="connsiteY16" fmla="*/ 2242268 h 4476584"/>
              <a:gd name="connsiteX17" fmla="*/ 1653871 w 3617843"/>
              <a:gd name="connsiteY17" fmla="*/ 2464904 h 4476584"/>
              <a:gd name="connsiteX18" fmla="*/ 1534601 w 3617843"/>
              <a:gd name="connsiteY18" fmla="*/ 2623930 h 4476584"/>
              <a:gd name="connsiteX19" fmla="*/ 1351721 w 3617843"/>
              <a:gd name="connsiteY19" fmla="*/ 2703443 h 4476584"/>
              <a:gd name="connsiteX20" fmla="*/ 914400 w 3617843"/>
              <a:gd name="connsiteY20" fmla="*/ 3220278 h 4476584"/>
              <a:gd name="connsiteX21" fmla="*/ 636104 w 3617843"/>
              <a:gd name="connsiteY21" fmla="*/ 3593990 h 4476584"/>
              <a:gd name="connsiteX22" fmla="*/ 516834 w 3617843"/>
              <a:gd name="connsiteY22" fmla="*/ 3673503 h 4476584"/>
              <a:gd name="connsiteX23" fmla="*/ 0 w 3617843"/>
              <a:gd name="connsiteY23" fmla="*/ 4476584 h 4476584"/>
              <a:gd name="connsiteX0" fmla="*/ 3379304 w 3379304"/>
              <a:gd name="connsiteY0" fmla="*/ 0 h 4381168"/>
              <a:gd name="connsiteX1" fmla="*/ 3363401 w 3379304"/>
              <a:gd name="connsiteY1" fmla="*/ 143123 h 4381168"/>
              <a:gd name="connsiteX2" fmla="*/ 3180521 w 3379304"/>
              <a:gd name="connsiteY2" fmla="*/ 445273 h 4381168"/>
              <a:gd name="connsiteX3" fmla="*/ 3045349 w 3379304"/>
              <a:gd name="connsiteY3" fmla="*/ 675860 h 4381168"/>
              <a:gd name="connsiteX4" fmla="*/ 2862469 w 3379304"/>
              <a:gd name="connsiteY4" fmla="*/ 842838 h 4381168"/>
              <a:gd name="connsiteX5" fmla="*/ 2902226 w 3379304"/>
              <a:gd name="connsiteY5" fmla="*/ 954156 h 4381168"/>
              <a:gd name="connsiteX6" fmla="*/ 2743200 w 3379304"/>
              <a:gd name="connsiteY6" fmla="*/ 1137036 h 4381168"/>
              <a:gd name="connsiteX7" fmla="*/ 2687540 w 3379304"/>
              <a:gd name="connsiteY7" fmla="*/ 1296062 h 4381168"/>
              <a:gd name="connsiteX8" fmla="*/ 2719346 w 3379304"/>
              <a:gd name="connsiteY8" fmla="*/ 1391478 h 4381168"/>
              <a:gd name="connsiteX9" fmla="*/ 2703443 w 3379304"/>
              <a:gd name="connsiteY9" fmla="*/ 1510747 h 4381168"/>
              <a:gd name="connsiteX10" fmla="*/ 2568271 w 3379304"/>
              <a:gd name="connsiteY10" fmla="*/ 1630017 h 4381168"/>
              <a:gd name="connsiteX11" fmla="*/ 2409245 w 3379304"/>
              <a:gd name="connsiteY11" fmla="*/ 1789043 h 4381168"/>
              <a:gd name="connsiteX12" fmla="*/ 2409245 w 3379304"/>
              <a:gd name="connsiteY12" fmla="*/ 1852654 h 4381168"/>
              <a:gd name="connsiteX13" fmla="*/ 2266121 w 3379304"/>
              <a:gd name="connsiteY13" fmla="*/ 1812897 h 4381168"/>
              <a:gd name="connsiteX14" fmla="*/ 1932167 w 3379304"/>
              <a:gd name="connsiteY14" fmla="*/ 2194560 h 4381168"/>
              <a:gd name="connsiteX15" fmla="*/ 1852653 w 3379304"/>
              <a:gd name="connsiteY15" fmla="*/ 2146852 h 4381168"/>
              <a:gd name="connsiteX16" fmla="*/ 1653871 w 3379304"/>
              <a:gd name="connsiteY16" fmla="*/ 2369488 h 4381168"/>
              <a:gd name="connsiteX17" fmla="*/ 1534601 w 3379304"/>
              <a:gd name="connsiteY17" fmla="*/ 2528514 h 4381168"/>
              <a:gd name="connsiteX18" fmla="*/ 1351721 w 3379304"/>
              <a:gd name="connsiteY18" fmla="*/ 2608027 h 4381168"/>
              <a:gd name="connsiteX19" fmla="*/ 914400 w 3379304"/>
              <a:gd name="connsiteY19" fmla="*/ 3124862 h 4381168"/>
              <a:gd name="connsiteX20" fmla="*/ 636104 w 3379304"/>
              <a:gd name="connsiteY20" fmla="*/ 3498574 h 4381168"/>
              <a:gd name="connsiteX21" fmla="*/ 516834 w 3379304"/>
              <a:gd name="connsiteY21" fmla="*/ 3578087 h 4381168"/>
              <a:gd name="connsiteX22" fmla="*/ 0 w 3379304"/>
              <a:gd name="connsiteY22" fmla="*/ 4381168 h 4381168"/>
              <a:gd name="connsiteX0" fmla="*/ 3363401 w 3363401"/>
              <a:gd name="connsiteY0" fmla="*/ 0 h 4238045"/>
              <a:gd name="connsiteX1" fmla="*/ 3180521 w 3363401"/>
              <a:gd name="connsiteY1" fmla="*/ 302150 h 4238045"/>
              <a:gd name="connsiteX2" fmla="*/ 3045349 w 3363401"/>
              <a:gd name="connsiteY2" fmla="*/ 532737 h 4238045"/>
              <a:gd name="connsiteX3" fmla="*/ 2862469 w 3363401"/>
              <a:gd name="connsiteY3" fmla="*/ 699715 h 4238045"/>
              <a:gd name="connsiteX4" fmla="*/ 2902226 w 3363401"/>
              <a:gd name="connsiteY4" fmla="*/ 811033 h 4238045"/>
              <a:gd name="connsiteX5" fmla="*/ 2743200 w 3363401"/>
              <a:gd name="connsiteY5" fmla="*/ 993913 h 4238045"/>
              <a:gd name="connsiteX6" fmla="*/ 2687540 w 3363401"/>
              <a:gd name="connsiteY6" fmla="*/ 1152939 h 4238045"/>
              <a:gd name="connsiteX7" fmla="*/ 2719346 w 3363401"/>
              <a:gd name="connsiteY7" fmla="*/ 1248355 h 4238045"/>
              <a:gd name="connsiteX8" fmla="*/ 2703443 w 3363401"/>
              <a:gd name="connsiteY8" fmla="*/ 1367624 h 4238045"/>
              <a:gd name="connsiteX9" fmla="*/ 2568271 w 3363401"/>
              <a:gd name="connsiteY9" fmla="*/ 1486894 h 4238045"/>
              <a:gd name="connsiteX10" fmla="*/ 2409245 w 3363401"/>
              <a:gd name="connsiteY10" fmla="*/ 1645920 h 4238045"/>
              <a:gd name="connsiteX11" fmla="*/ 2409245 w 3363401"/>
              <a:gd name="connsiteY11" fmla="*/ 1709531 h 4238045"/>
              <a:gd name="connsiteX12" fmla="*/ 2266121 w 3363401"/>
              <a:gd name="connsiteY12" fmla="*/ 1669774 h 4238045"/>
              <a:gd name="connsiteX13" fmla="*/ 1932167 w 3363401"/>
              <a:gd name="connsiteY13" fmla="*/ 2051437 h 4238045"/>
              <a:gd name="connsiteX14" fmla="*/ 1852653 w 3363401"/>
              <a:gd name="connsiteY14" fmla="*/ 2003729 h 4238045"/>
              <a:gd name="connsiteX15" fmla="*/ 1653871 w 3363401"/>
              <a:gd name="connsiteY15" fmla="*/ 2226365 h 4238045"/>
              <a:gd name="connsiteX16" fmla="*/ 1534601 w 3363401"/>
              <a:gd name="connsiteY16" fmla="*/ 2385391 h 4238045"/>
              <a:gd name="connsiteX17" fmla="*/ 1351721 w 3363401"/>
              <a:gd name="connsiteY17" fmla="*/ 2464904 h 4238045"/>
              <a:gd name="connsiteX18" fmla="*/ 914400 w 3363401"/>
              <a:gd name="connsiteY18" fmla="*/ 2981739 h 4238045"/>
              <a:gd name="connsiteX19" fmla="*/ 636104 w 3363401"/>
              <a:gd name="connsiteY19" fmla="*/ 3355451 h 4238045"/>
              <a:gd name="connsiteX20" fmla="*/ 516834 w 3363401"/>
              <a:gd name="connsiteY20" fmla="*/ 3434964 h 4238045"/>
              <a:gd name="connsiteX21" fmla="*/ 0 w 3363401"/>
              <a:gd name="connsiteY21" fmla="*/ 4238045 h 4238045"/>
              <a:gd name="connsiteX0" fmla="*/ 3180521 w 3180521"/>
              <a:gd name="connsiteY0" fmla="*/ 0 h 3935895"/>
              <a:gd name="connsiteX1" fmla="*/ 3045349 w 3180521"/>
              <a:gd name="connsiteY1" fmla="*/ 230587 h 3935895"/>
              <a:gd name="connsiteX2" fmla="*/ 2862469 w 3180521"/>
              <a:gd name="connsiteY2" fmla="*/ 397565 h 3935895"/>
              <a:gd name="connsiteX3" fmla="*/ 2902226 w 3180521"/>
              <a:gd name="connsiteY3" fmla="*/ 508883 h 3935895"/>
              <a:gd name="connsiteX4" fmla="*/ 2743200 w 3180521"/>
              <a:gd name="connsiteY4" fmla="*/ 691763 h 3935895"/>
              <a:gd name="connsiteX5" fmla="*/ 2687540 w 3180521"/>
              <a:gd name="connsiteY5" fmla="*/ 850789 h 3935895"/>
              <a:gd name="connsiteX6" fmla="*/ 2719346 w 3180521"/>
              <a:gd name="connsiteY6" fmla="*/ 946205 h 3935895"/>
              <a:gd name="connsiteX7" fmla="*/ 2703443 w 3180521"/>
              <a:gd name="connsiteY7" fmla="*/ 1065474 h 3935895"/>
              <a:gd name="connsiteX8" fmla="*/ 2568271 w 3180521"/>
              <a:gd name="connsiteY8" fmla="*/ 1184744 h 3935895"/>
              <a:gd name="connsiteX9" fmla="*/ 2409245 w 3180521"/>
              <a:gd name="connsiteY9" fmla="*/ 1343770 h 3935895"/>
              <a:gd name="connsiteX10" fmla="*/ 2409245 w 3180521"/>
              <a:gd name="connsiteY10" fmla="*/ 1407381 h 3935895"/>
              <a:gd name="connsiteX11" fmla="*/ 2266121 w 3180521"/>
              <a:gd name="connsiteY11" fmla="*/ 1367624 h 3935895"/>
              <a:gd name="connsiteX12" fmla="*/ 1932167 w 3180521"/>
              <a:gd name="connsiteY12" fmla="*/ 1749287 h 3935895"/>
              <a:gd name="connsiteX13" fmla="*/ 1852653 w 3180521"/>
              <a:gd name="connsiteY13" fmla="*/ 1701579 h 3935895"/>
              <a:gd name="connsiteX14" fmla="*/ 1653871 w 3180521"/>
              <a:gd name="connsiteY14" fmla="*/ 1924215 h 3935895"/>
              <a:gd name="connsiteX15" fmla="*/ 1534601 w 3180521"/>
              <a:gd name="connsiteY15" fmla="*/ 2083241 h 3935895"/>
              <a:gd name="connsiteX16" fmla="*/ 1351721 w 3180521"/>
              <a:gd name="connsiteY16" fmla="*/ 2162754 h 3935895"/>
              <a:gd name="connsiteX17" fmla="*/ 914400 w 3180521"/>
              <a:gd name="connsiteY17" fmla="*/ 2679589 h 3935895"/>
              <a:gd name="connsiteX18" fmla="*/ 636104 w 3180521"/>
              <a:gd name="connsiteY18" fmla="*/ 3053301 h 3935895"/>
              <a:gd name="connsiteX19" fmla="*/ 516834 w 3180521"/>
              <a:gd name="connsiteY19" fmla="*/ 3132814 h 3935895"/>
              <a:gd name="connsiteX20" fmla="*/ 0 w 3180521"/>
              <a:gd name="connsiteY20" fmla="*/ 3935895 h 3935895"/>
              <a:gd name="connsiteX0" fmla="*/ 3045349 w 3045349"/>
              <a:gd name="connsiteY0" fmla="*/ 0 h 3705308"/>
              <a:gd name="connsiteX1" fmla="*/ 2862469 w 3045349"/>
              <a:gd name="connsiteY1" fmla="*/ 166978 h 3705308"/>
              <a:gd name="connsiteX2" fmla="*/ 2902226 w 3045349"/>
              <a:gd name="connsiteY2" fmla="*/ 278296 h 3705308"/>
              <a:gd name="connsiteX3" fmla="*/ 2743200 w 3045349"/>
              <a:gd name="connsiteY3" fmla="*/ 461176 h 3705308"/>
              <a:gd name="connsiteX4" fmla="*/ 2687540 w 3045349"/>
              <a:gd name="connsiteY4" fmla="*/ 620202 h 3705308"/>
              <a:gd name="connsiteX5" fmla="*/ 2719346 w 3045349"/>
              <a:gd name="connsiteY5" fmla="*/ 715618 h 3705308"/>
              <a:gd name="connsiteX6" fmla="*/ 2703443 w 3045349"/>
              <a:gd name="connsiteY6" fmla="*/ 834887 h 3705308"/>
              <a:gd name="connsiteX7" fmla="*/ 2568271 w 3045349"/>
              <a:gd name="connsiteY7" fmla="*/ 954157 h 3705308"/>
              <a:gd name="connsiteX8" fmla="*/ 2409245 w 3045349"/>
              <a:gd name="connsiteY8" fmla="*/ 1113183 h 3705308"/>
              <a:gd name="connsiteX9" fmla="*/ 2409245 w 3045349"/>
              <a:gd name="connsiteY9" fmla="*/ 1176794 h 3705308"/>
              <a:gd name="connsiteX10" fmla="*/ 2266121 w 3045349"/>
              <a:gd name="connsiteY10" fmla="*/ 1137037 h 3705308"/>
              <a:gd name="connsiteX11" fmla="*/ 1932167 w 3045349"/>
              <a:gd name="connsiteY11" fmla="*/ 1518700 h 3705308"/>
              <a:gd name="connsiteX12" fmla="*/ 1852653 w 3045349"/>
              <a:gd name="connsiteY12" fmla="*/ 1470992 h 3705308"/>
              <a:gd name="connsiteX13" fmla="*/ 1653871 w 3045349"/>
              <a:gd name="connsiteY13" fmla="*/ 1693628 h 3705308"/>
              <a:gd name="connsiteX14" fmla="*/ 1534601 w 3045349"/>
              <a:gd name="connsiteY14" fmla="*/ 1852654 h 3705308"/>
              <a:gd name="connsiteX15" fmla="*/ 1351721 w 3045349"/>
              <a:gd name="connsiteY15" fmla="*/ 1932167 h 3705308"/>
              <a:gd name="connsiteX16" fmla="*/ 914400 w 3045349"/>
              <a:gd name="connsiteY16" fmla="*/ 2449002 h 3705308"/>
              <a:gd name="connsiteX17" fmla="*/ 636104 w 3045349"/>
              <a:gd name="connsiteY17" fmla="*/ 2822714 h 3705308"/>
              <a:gd name="connsiteX18" fmla="*/ 516834 w 3045349"/>
              <a:gd name="connsiteY18" fmla="*/ 2902227 h 3705308"/>
              <a:gd name="connsiteX19" fmla="*/ 0 w 3045349"/>
              <a:gd name="connsiteY19" fmla="*/ 3705308 h 3705308"/>
              <a:gd name="connsiteX0" fmla="*/ 2862469 w 2902226"/>
              <a:gd name="connsiteY0" fmla="*/ 0 h 3538330"/>
              <a:gd name="connsiteX1" fmla="*/ 2902226 w 2902226"/>
              <a:gd name="connsiteY1" fmla="*/ 111318 h 3538330"/>
              <a:gd name="connsiteX2" fmla="*/ 2743200 w 2902226"/>
              <a:gd name="connsiteY2" fmla="*/ 294198 h 3538330"/>
              <a:gd name="connsiteX3" fmla="*/ 2687540 w 2902226"/>
              <a:gd name="connsiteY3" fmla="*/ 453224 h 3538330"/>
              <a:gd name="connsiteX4" fmla="*/ 2719346 w 2902226"/>
              <a:gd name="connsiteY4" fmla="*/ 548640 h 3538330"/>
              <a:gd name="connsiteX5" fmla="*/ 2703443 w 2902226"/>
              <a:gd name="connsiteY5" fmla="*/ 667909 h 3538330"/>
              <a:gd name="connsiteX6" fmla="*/ 2568271 w 2902226"/>
              <a:gd name="connsiteY6" fmla="*/ 787179 h 3538330"/>
              <a:gd name="connsiteX7" fmla="*/ 2409245 w 2902226"/>
              <a:gd name="connsiteY7" fmla="*/ 946205 h 3538330"/>
              <a:gd name="connsiteX8" fmla="*/ 2409245 w 2902226"/>
              <a:gd name="connsiteY8" fmla="*/ 1009816 h 3538330"/>
              <a:gd name="connsiteX9" fmla="*/ 2266121 w 2902226"/>
              <a:gd name="connsiteY9" fmla="*/ 970059 h 3538330"/>
              <a:gd name="connsiteX10" fmla="*/ 1932167 w 2902226"/>
              <a:gd name="connsiteY10" fmla="*/ 1351722 h 3538330"/>
              <a:gd name="connsiteX11" fmla="*/ 1852653 w 2902226"/>
              <a:gd name="connsiteY11" fmla="*/ 1304014 h 3538330"/>
              <a:gd name="connsiteX12" fmla="*/ 1653871 w 2902226"/>
              <a:gd name="connsiteY12" fmla="*/ 1526650 h 3538330"/>
              <a:gd name="connsiteX13" fmla="*/ 1534601 w 2902226"/>
              <a:gd name="connsiteY13" fmla="*/ 1685676 h 3538330"/>
              <a:gd name="connsiteX14" fmla="*/ 1351721 w 2902226"/>
              <a:gd name="connsiteY14" fmla="*/ 1765189 h 3538330"/>
              <a:gd name="connsiteX15" fmla="*/ 914400 w 2902226"/>
              <a:gd name="connsiteY15" fmla="*/ 2282024 h 3538330"/>
              <a:gd name="connsiteX16" fmla="*/ 636104 w 2902226"/>
              <a:gd name="connsiteY16" fmla="*/ 2655736 h 3538330"/>
              <a:gd name="connsiteX17" fmla="*/ 516834 w 2902226"/>
              <a:gd name="connsiteY17" fmla="*/ 2735249 h 3538330"/>
              <a:gd name="connsiteX18" fmla="*/ 0 w 2902226"/>
              <a:gd name="connsiteY18" fmla="*/ 3538330 h 3538330"/>
              <a:gd name="connsiteX0" fmla="*/ 2902226 w 2902226"/>
              <a:gd name="connsiteY0" fmla="*/ 0 h 3427012"/>
              <a:gd name="connsiteX1" fmla="*/ 2743200 w 2902226"/>
              <a:gd name="connsiteY1" fmla="*/ 182880 h 3427012"/>
              <a:gd name="connsiteX2" fmla="*/ 2687540 w 2902226"/>
              <a:gd name="connsiteY2" fmla="*/ 341906 h 3427012"/>
              <a:gd name="connsiteX3" fmla="*/ 2719346 w 2902226"/>
              <a:gd name="connsiteY3" fmla="*/ 437322 h 3427012"/>
              <a:gd name="connsiteX4" fmla="*/ 2703443 w 2902226"/>
              <a:gd name="connsiteY4" fmla="*/ 556591 h 3427012"/>
              <a:gd name="connsiteX5" fmla="*/ 2568271 w 2902226"/>
              <a:gd name="connsiteY5" fmla="*/ 675861 h 3427012"/>
              <a:gd name="connsiteX6" fmla="*/ 2409245 w 2902226"/>
              <a:gd name="connsiteY6" fmla="*/ 834887 h 3427012"/>
              <a:gd name="connsiteX7" fmla="*/ 2409245 w 2902226"/>
              <a:gd name="connsiteY7" fmla="*/ 898498 h 3427012"/>
              <a:gd name="connsiteX8" fmla="*/ 2266121 w 2902226"/>
              <a:gd name="connsiteY8" fmla="*/ 858741 h 3427012"/>
              <a:gd name="connsiteX9" fmla="*/ 1932167 w 2902226"/>
              <a:gd name="connsiteY9" fmla="*/ 1240404 h 3427012"/>
              <a:gd name="connsiteX10" fmla="*/ 1852653 w 2902226"/>
              <a:gd name="connsiteY10" fmla="*/ 1192696 h 3427012"/>
              <a:gd name="connsiteX11" fmla="*/ 1653871 w 2902226"/>
              <a:gd name="connsiteY11" fmla="*/ 1415332 h 3427012"/>
              <a:gd name="connsiteX12" fmla="*/ 1534601 w 2902226"/>
              <a:gd name="connsiteY12" fmla="*/ 1574358 h 3427012"/>
              <a:gd name="connsiteX13" fmla="*/ 1351721 w 2902226"/>
              <a:gd name="connsiteY13" fmla="*/ 1653871 h 3427012"/>
              <a:gd name="connsiteX14" fmla="*/ 914400 w 2902226"/>
              <a:gd name="connsiteY14" fmla="*/ 2170706 h 3427012"/>
              <a:gd name="connsiteX15" fmla="*/ 636104 w 2902226"/>
              <a:gd name="connsiteY15" fmla="*/ 2544418 h 3427012"/>
              <a:gd name="connsiteX16" fmla="*/ 516834 w 2902226"/>
              <a:gd name="connsiteY16" fmla="*/ 2623931 h 3427012"/>
              <a:gd name="connsiteX17" fmla="*/ 0 w 2902226"/>
              <a:gd name="connsiteY17" fmla="*/ 3427012 h 3427012"/>
              <a:gd name="connsiteX0" fmla="*/ 2743200 w 2743200"/>
              <a:gd name="connsiteY0" fmla="*/ 0 h 3244132"/>
              <a:gd name="connsiteX1" fmla="*/ 2687540 w 2743200"/>
              <a:gd name="connsiteY1" fmla="*/ 159026 h 3244132"/>
              <a:gd name="connsiteX2" fmla="*/ 2719346 w 2743200"/>
              <a:gd name="connsiteY2" fmla="*/ 254442 h 3244132"/>
              <a:gd name="connsiteX3" fmla="*/ 2703443 w 2743200"/>
              <a:gd name="connsiteY3" fmla="*/ 373711 h 3244132"/>
              <a:gd name="connsiteX4" fmla="*/ 2568271 w 2743200"/>
              <a:gd name="connsiteY4" fmla="*/ 492981 h 3244132"/>
              <a:gd name="connsiteX5" fmla="*/ 2409245 w 2743200"/>
              <a:gd name="connsiteY5" fmla="*/ 652007 h 3244132"/>
              <a:gd name="connsiteX6" fmla="*/ 2409245 w 2743200"/>
              <a:gd name="connsiteY6" fmla="*/ 715618 h 3244132"/>
              <a:gd name="connsiteX7" fmla="*/ 2266121 w 2743200"/>
              <a:gd name="connsiteY7" fmla="*/ 675861 h 3244132"/>
              <a:gd name="connsiteX8" fmla="*/ 1932167 w 2743200"/>
              <a:gd name="connsiteY8" fmla="*/ 1057524 h 3244132"/>
              <a:gd name="connsiteX9" fmla="*/ 1852653 w 2743200"/>
              <a:gd name="connsiteY9" fmla="*/ 1009816 h 3244132"/>
              <a:gd name="connsiteX10" fmla="*/ 1653871 w 2743200"/>
              <a:gd name="connsiteY10" fmla="*/ 1232452 h 3244132"/>
              <a:gd name="connsiteX11" fmla="*/ 1534601 w 2743200"/>
              <a:gd name="connsiteY11" fmla="*/ 1391478 h 3244132"/>
              <a:gd name="connsiteX12" fmla="*/ 1351721 w 2743200"/>
              <a:gd name="connsiteY12" fmla="*/ 1470991 h 3244132"/>
              <a:gd name="connsiteX13" fmla="*/ 914400 w 2743200"/>
              <a:gd name="connsiteY13" fmla="*/ 1987826 h 3244132"/>
              <a:gd name="connsiteX14" fmla="*/ 636104 w 2743200"/>
              <a:gd name="connsiteY14" fmla="*/ 2361538 h 3244132"/>
              <a:gd name="connsiteX15" fmla="*/ 516834 w 2743200"/>
              <a:gd name="connsiteY15" fmla="*/ 2441051 h 3244132"/>
              <a:gd name="connsiteX16" fmla="*/ 0 w 2743200"/>
              <a:gd name="connsiteY16" fmla="*/ 3244132 h 3244132"/>
              <a:gd name="connsiteX0" fmla="*/ 2687540 w 2719346"/>
              <a:gd name="connsiteY0" fmla="*/ 1 h 3085107"/>
              <a:gd name="connsiteX1" fmla="*/ 2719346 w 2719346"/>
              <a:gd name="connsiteY1" fmla="*/ 95417 h 3085107"/>
              <a:gd name="connsiteX2" fmla="*/ 2703443 w 2719346"/>
              <a:gd name="connsiteY2" fmla="*/ 214686 h 3085107"/>
              <a:gd name="connsiteX3" fmla="*/ 2568271 w 2719346"/>
              <a:gd name="connsiteY3" fmla="*/ 333956 h 3085107"/>
              <a:gd name="connsiteX4" fmla="*/ 2409245 w 2719346"/>
              <a:gd name="connsiteY4" fmla="*/ 492982 h 3085107"/>
              <a:gd name="connsiteX5" fmla="*/ 2409245 w 2719346"/>
              <a:gd name="connsiteY5" fmla="*/ 556593 h 3085107"/>
              <a:gd name="connsiteX6" fmla="*/ 2266121 w 2719346"/>
              <a:gd name="connsiteY6" fmla="*/ 516836 h 3085107"/>
              <a:gd name="connsiteX7" fmla="*/ 1932167 w 2719346"/>
              <a:gd name="connsiteY7" fmla="*/ 898499 h 3085107"/>
              <a:gd name="connsiteX8" fmla="*/ 1852653 w 2719346"/>
              <a:gd name="connsiteY8" fmla="*/ 850791 h 3085107"/>
              <a:gd name="connsiteX9" fmla="*/ 1653871 w 2719346"/>
              <a:gd name="connsiteY9" fmla="*/ 1073427 h 3085107"/>
              <a:gd name="connsiteX10" fmla="*/ 1534601 w 2719346"/>
              <a:gd name="connsiteY10" fmla="*/ 1232453 h 3085107"/>
              <a:gd name="connsiteX11" fmla="*/ 1351721 w 2719346"/>
              <a:gd name="connsiteY11" fmla="*/ 1311966 h 3085107"/>
              <a:gd name="connsiteX12" fmla="*/ 914400 w 2719346"/>
              <a:gd name="connsiteY12" fmla="*/ 1828801 h 3085107"/>
              <a:gd name="connsiteX13" fmla="*/ 636104 w 2719346"/>
              <a:gd name="connsiteY13" fmla="*/ 2202513 h 3085107"/>
              <a:gd name="connsiteX14" fmla="*/ 516834 w 2719346"/>
              <a:gd name="connsiteY14" fmla="*/ 2282026 h 3085107"/>
              <a:gd name="connsiteX15" fmla="*/ 0 w 2719346"/>
              <a:gd name="connsiteY15" fmla="*/ 3085107 h 3085107"/>
              <a:gd name="connsiteX0" fmla="*/ 2719346 w 2719346"/>
              <a:gd name="connsiteY0" fmla="*/ 0 h 2989690"/>
              <a:gd name="connsiteX1" fmla="*/ 2703443 w 2719346"/>
              <a:gd name="connsiteY1" fmla="*/ 119269 h 2989690"/>
              <a:gd name="connsiteX2" fmla="*/ 2568271 w 2719346"/>
              <a:gd name="connsiteY2" fmla="*/ 238539 h 2989690"/>
              <a:gd name="connsiteX3" fmla="*/ 2409245 w 2719346"/>
              <a:gd name="connsiteY3" fmla="*/ 397565 h 2989690"/>
              <a:gd name="connsiteX4" fmla="*/ 2409245 w 2719346"/>
              <a:gd name="connsiteY4" fmla="*/ 461176 h 2989690"/>
              <a:gd name="connsiteX5" fmla="*/ 2266121 w 2719346"/>
              <a:gd name="connsiteY5" fmla="*/ 421419 h 2989690"/>
              <a:gd name="connsiteX6" fmla="*/ 1932167 w 2719346"/>
              <a:gd name="connsiteY6" fmla="*/ 803082 h 2989690"/>
              <a:gd name="connsiteX7" fmla="*/ 1852653 w 2719346"/>
              <a:gd name="connsiteY7" fmla="*/ 755374 h 2989690"/>
              <a:gd name="connsiteX8" fmla="*/ 1653871 w 2719346"/>
              <a:gd name="connsiteY8" fmla="*/ 978010 h 2989690"/>
              <a:gd name="connsiteX9" fmla="*/ 1534601 w 2719346"/>
              <a:gd name="connsiteY9" fmla="*/ 1137036 h 2989690"/>
              <a:gd name="connsiteX10" fmla="*/ 1351721 w 2719346"/>
              <a:gd name="connsiteY10" fmla="*/ 1216549 h 2989690"/>
              <a:gd name="connsiteX11" fmla="*/ 914400 w 2719346"/>
              <a:gd name="connsiteY11" fmla="*/ 1733384 h 2989690"/>
              <a:gd name="connsiteX12" fmla="*/ 636104 w 2719346"/>
              <a:gd name="connsiteY12" fmla="*/ 2107096 h 2989690"/>
              <a:gd name="connsiteX13" fmla="*/ 516834 w 2719346"/>
              <a:gd name="connsiteY13" fmla="*/ 2186609 h 2989690"/>
              <a:gd name="connsiteX14" fmla="*/ 0 w 2719346"/>
              <a:gd name="connsiteY14" fmla="*/ 2989690 h 2989690"/>
              <a:gd name="connsiteX0" fmla="*/ 2703443 w 2703443"/>
              <a:gd name="connsiteY0" fmla="*/ 0 h 2870421"/>
              <a:gd name="connsiteX1" fmla="*/ 2568271 w 2703443"/>
              <a:gd name="connsiteY1" fmla="*/ 119270 h 2870421"/>
              <a:gd name="connsiteX2" fmla="*/ 2409245 w 2703443"/>
              <a:gd name="connsiteY2" fmla="*/ 278296 h 2870421"/>
              <a:gd name="connsiteX3" fmla="*/ 2409245 w 2703443"/>
              <a:gd name="connsiteY3" fmla="*/ 341907 h 2870421"/>
              <a:gd name="connsiteX4" fmla="*/ 2266121 w 2703443"/>
              <a:gd name="connsiteY4" fmla="*/ 302150 h 2870421"/>
              <a:gd name="connsiteX5" fmla="*/ 1932167 w 2703443"/>
              <a:gd name="connsiteY5" fmla="*/ 683813 h 2870421"/>
              <a:gd name="connsiteX6" fmla="*/ 1852653 w 2703443"/>
              <a:gd name="connsiteY6" fmla="*/ 636105 h 2870421"/>
              <a:gd name="connsiteX7" fmla="*/ 1653871 w 2703443"/>
              <a:gd name="connsiteY7" fmla="*/ 858741 h 2870421"/>
              <a:gd name="connsiteX8" fmla="*/ 1534601 w 2703443"/>
              <a:gd name="connsiteY8" fmla="*/ 1017767 h 2870421"/>
              <a:gd name="connsiteX9" fmla="*/ 1351721 w 2703443"/>
              <a:gd name="connsiteY9" fmla="*/ 1097280 h 2870421"/>
              <a:gd name="connsiteX10" fmla="*/ 914400 w 2703443"/>
              <a:gd name="connsiteY10" fmla="*/ 1614115 h 2870421"/>
              <a:gd name="connsiteX11" fmla="*/ 636104 w 2703443"/>
              <a:gd name="connsiteY11" fmla="*/ 1987827 h 2870421"/>
              <a:gd name="connsiteX12" fmla="*/ 516834 w 2703443"/>
              <a:gd name="connsiteY12" fmla="*/ 2067340 h 2870421"/>
              <a:gd name="connsiteX13" fmla="*/ 0 w 2703443"/>
              <a:gd name="connsiteY13" fmla="*/ 2870421 h 2870421"/>
              <a:gd name="connsiteX0" fmla="*/ 2568271 w 2568271"/>
              <a:gd name="connsiteY0" fmla="*/ 0 h 2751151"/>
              <a:gd name="connsiteX1" fmla="*/ 2409245 w 2568271"/>
              <a:gd name="connsiteY1" fmla="*/ 159026 h 2751151"/>
              <a:gd name="connsiteX2" fmla="*/ 2409245 w 2568271"/>
              <a:gd name="connsiteY2" fmla="*/ 222637 h 2751151"/>
              <a:gd name="connsiteX3" fmla="*/ 2266121 w 2568271"/>
              <a:gd name="connsiteY3" fmla="*/ 182880 h 2751151"/>
              <a:gd name="connsiteX4" fmla="*/ 1932167 w 2568271"/>
              <a:gd name="connsiteY4" fmla="*/ 564543 h 2751151"/>
              <a:gd name="connsiteX5" fmla="*/ 1852653 w 2568271"/>
              <a:gd name="connsiteY5" fmla="*/ 516835 h 2751151"/>
              <a:gd name="connsiteX6" fmla="*/ 1653871 w 2568271"/>
              <a:gd name="connsiteY6" fmla="*/ 739471 h 2751151"/>
              <a:gd name="connsiteX7" fmla="*/ 1534601 w 2568271"/>
              <a:gd name="connsiteY7" fmla="*/ 898497 h 2751151"/>
              <a:gd name="connsiteX8" fmla="*/ 1351721 w 2568271"/>
              <a:gd name="connsiteY8" fmla="*/ 978010 h 2751151"/>
              <a:gd name="connsiteX9" fmla="*/ 914400 w 2568271"/>
              <a:gd name="connsiteY9" fmla="*/ 1494845 h 2751151"/>
              <a:gd name="connsiteX10" fmla="*/ 636104 w 2568271"/>
              <a:gd name="connsiteY10" fmla="*/ 1868557 h 2751151"/>
              <a:gd name="connsiteX11" fmla="*/ 516834 w 2568271"/>
              <a:gd name="connsiteY11" fmla="*/ 1948070 h 2751151"/>
              <a:gd name="connsiteX12" fmla="*/ 0 w 2568271"/>
              <a:gd name="connsiteY12" fmla="*/ 2751151 h 2751151"/>
              <a:gd name="connsiteX0" fmla="*/ 2409245 w 2409245"/>
              <a:gd name="connsiteY0" fmla="*/ 1 h 2592126"/>
              <a:gd name="connsiteX1" fmla="*/ 2409245 w 2409245"/>
              <a:gd name="connsiteY1" fmla="*/ 63612 h 2592126"/>
              <a:gd name="connsiteX2" fmla="*/ 2266121 w 2409245"/>
              <a:gd name="connsiteY2" fmla="*/ 23855 h 2592126"/>
              <a:gd name="connsiteX3" fmla="*/ 1932167 w 2409245"/>
              <a:gd name="connsiteY3" fmla="*/ 405518 h 2592126"/>
              <a:gd name="connsiteX4" fmla="*/ 1852653 w 2409245"/>
              <a:gd name="connsiteY4" fmla="*/ 357810 h 2592126"/>
              <a:gd name="connsiteX5" fmla="*/ 1653871 w 2409245"/>
              <a:gd name="connsiteY5" fmla="*/ 580446 h 2592126"/>
              <a:gd name="connsiteX6" fmla="*/ 1534601 w 2409245"/>
              <a:gd name="connsiteY6" fmla="*/ 739472 h 2592126"/>
              <a:gd name="connsiteX7" fmla="*/ 1351721 w 2409245"/>
              <a:gd name="connsiteY7" fmla="*/ 818985 h 2592126"/>
              <a:gd name="connsiteX8" fmla="*/ 914400 w 2409245"/>
              <a:gd name="connsiteY8" fmla="*/ 1335820 h 2592126"/>
              <a:gd name="connsiteX9" fmla="*/ 636104 w 2409245"/>
              <a:gd name="connsiteY9" fmla="*/ 1709532 h 2592126"/>
              <a:gd name="connsiteX10" fmla="*/ 516834 w 2409245"/>
              <a:gd name="connsiteY10" fmla="*/ 1789045 h 2592126"/>
              <a:gd name="connsiteX11" fmla="*/ 0 w 2409245"/>
              <a:gd name="connsiteY11" fmla="*/ 2592126 h 2592126"/>
              <a:gd name="connsiteX0" fmla="*/ 2409245 w 2409245"/>
              <a:gd name="connsiteY0" fmla="*/ 39756 h 2568270"/>
              <a:gd name="connsiteX1" fmla="*/ 2266121 w 2409245"/>
              <a:gd name="connsiteY1" fmla="*/ -1 h 2568270"/>
              <a:gd name="connsiteX2" fmla="*/ 1932167 w 2409245"/>
              <a:gd name="connsiteY2" fmla="*/ 381662 h 2568270"/>
              <a:gd name="connsiteX3" fmla="*/ 1852653 w 2409245"/>
              <a:gd name="connsiteY3" fmla="*/ 333954 h 2568270"/>
              <a:gd name="connsiteX4" fmla="*/ 1653871 w 2409245"/>
              <a:gd name="connsiteY4" fmla="*/ 556590 h 2568270"/>
              <a:gd name="connsiteX5" fmla="*/ 1534601 w 2409245"/>
              <a:gd name="connsiteY5" fmla="*/ 715616 h 2568270"/>
              <a:gd name="connsiteX6" fmla="*/ 1351721 w 2409245"/>
              <a:gd name="connsiteY6" fmla="*/ 795129 h 2568270"/>
              <a:gd name="connsiteX7" fmla="*/ 914400 w 2409245"/>
              <a:gd name="connsiteY7" fmla="*/ 1311964 h 2568270"/>
              <a:gd name="connsiteX8" fmla="*/ 636104 w 2409245"/>
              <a:gd name="connsiteY8" fmla="*/ 1685676 h 2568270"/>
              <a:gd name="connsiteX9" fmla="*/ 516834 w 2409245"/>
              <a:gd name="connsiteY9" fmla="*/ 1765189 h 2568270"/>
              <a:gd name="connsiteX10" fmla="*/ 0 w 2409245"/>
              <a:gd name="connsiteY10" fmla="*/ 2568270 h 2568270"/>
              <a:gd name="connsiteX0" fmla="*/ 2266121 w 2266121"/>
              <a:gd name="connsiteY0" fmla="*/ 0 h 2568271"/>
              <a:gd name="connsiteX1" fmla="*/ 1932167 w 2266121"/>
              <a:gd name="connsiteY1" fmla="*/ 381663 h 2568271"/>
              <a:gd name="connsiteX2" fmla="*/ 1852653 w 2266121"/>
              <a:gd name="connsiteY2" fmla="*/ 333955 h 2568271"/>
              <a:gd name="connsiteX3" fmla="*/ 1653871 w 2266121"/>
              <a:gd name="connsiteY3" fmla="*/ 556591 h 2568271"/>
              <a:gd name="connsiteX4" fmla="*/ 1534601 w 2266121"/>
              <a:gd name="connsiteY4" fmla="*/ 715617 h 2568271"/>
              <a:gd name="connsiteX5" fmla="*/ 1351721 w 2266121"/>
              <a:gd name="connsiteY5" fmla="*/ 795130 h 2568271"/>
              <a:gd name="connsiteX6" fmla="*/ 914400 w 2266121"/>
              <a:gd name="connsiteY6" fmla="*/ 1311965 h 2568271"/>
              <a:gd name="connsiteX7" fmla="*/ 636104 w 2266121"/>
              <a:gd name="connsiteY7" fmla="*/ 1685677 h 2568271"/>
              <a:gd name="connsiteX8" fmla="*/ 516834 w 2266121"/>
              <a:gd name="connsiteY8" fmla="*/ 1765190 h 2568271"/>
              <a:gd name="connsiteX9" fmla="*/ 0 w 2266121"/>
              <a:gd name="connsiteY9" fmla="*/ 2568271 h 2568271"/>
              <a:gd name="connsiteX0" fmla="*/ 2266121 w 2266217"/>
              <a:gd name="connsiteY0" fmla="*/ 0 h 2568271"/>
              <a:gd name="connsiteX1" fmla="*/ 2164100 w 2266217"/>
              <a:gd name="connsiteY1" fmla="*/ 120598 h 2568271"/>
              <a:gd name="connsiteX2" fmla="*/ 1932167 w 2266217"/>
              <a:gd name="connsiteY2" fmla="*/ 381663 h 2568271"/>
              <a:gd name="connsiteX3" fmla="*/ 1852653 w 2266217"/>
              <a:gd name="connsiteY3" fmla="*/ 333955 h 2568271"/>
              <a:gd name="connsiteX4" fmla="*/ 1653871 w 2266217"/>
              <a:gd name="connsiteY4" fmla="*/ 556591 h 2568271"/>
              <a:gd name="connsiteX5" fmla="*/ 1534601 w 2266217"/>
              <a:gd name="connsiteY5" fmla="*/ 715617 h 2568271"/>
              <a:gd name="connsiteX6" fmla="*/ 1351721 w 2266217"/>
              <a:gd name="connsiteY6" fmla="*/ 795130 h 2568271"/>
              <a:gd name="connsiteX7" fmla="*/ 914400 w 2266217"/>
              <a:gd name="connsiteY7" fmla="*/ 1311965 h 2568271"/>
              <a:gd name="connsiteX8" fmla="*/ 636104 w 2266217"/>
              <a:gd name="connsiteY8" fmla="*/ 1685677 h 2568271"/>
              <a:gd name="connsiteX9" fmla="*/ 516834 w 2266217"/>
              <a:gd name="connsiteY9" fmla="*/ 1765190 h 2568271"/>
              <a:gd name="connsiteX10" fmla="*/ 0 w 2266217"/>
              <a:gd name="connsiteY10" fmla="*/ 2568271 h 2568271"/>
              <a:gd name="connsiteX0" fmla="*/ 2164100 w 2164100"/>
              <a:gd name="connsiteY0" fmla="*/ 0 h 2447673"/>
              <a:gd name="connsiteX1" fmla="*/ 1932167 w 2164100"/>
              <a:gd name="connsiteY1" fmla="*/ 261065 h 2447673"/>
              <a:gd name="connsiteX2" fmla="*/ 1852653 w 2164100"/>
              <a:gd name="connsiteY2" fmla="*/ 213357 h 2447673"/>
              <a:gd name="connsiteX3" fmla="*/ 1653871 w 2164100"/>
              <a:gd name="connsiteY3" fmla="*/ 435993 h 2447673"/>
              <a:gd name="connsiteX4" fmla="*/ 1534601 w 2164100"/>
              <a:gd name="connsiteY4" fmla="*/ 595019 h 2447673"/>
              <a:gd name="connsiteX5" fmla="*/ 1351721 w 2164100"/>
              <a:gd name="connsiteY5" fmla="*/ 674532 h 2447673"/>
              <a:gd name="connsiteX6" fmla="*/ 914400 w 2164100"/>
              <a:gd name="connsiteY6" fmla="*/ 1191367 h 2447673"/>
              <a:gd name="connsiteX7" fmla="*/ 636104 w 2164100"/>
              <a:gd name="connsiteY7" fmla="*/ 1565079 h 2447673"/>
              <a:gd name="connsiteX8" fmla="*/ 516834 w 2164100"/>
              <a:gd name="connsiteY8" fmla="*/ 1644592 h 2447673"/>
              <a:gd name="connsiteX9" fmla="*/ 0 w 2164100"/>
              <a:gd name="connsiteY9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852653 w 2164100"/>
              <a:gd name="connsiteY2" fmla="*/ 213357 h 2447673"/>
              <a:gd name="connsiteX3" fmla="*/ 1653871 w 2164100"/>
              <a:gd name="connsiteY3" fmla="*/ 435993 h 2447673"/>
              <a:gd name="connsiteX4" fmla="*/ 1534601 w 2164100"/>
              <a:gd name="connsiteY4" fmla="*/ 595019 h 2447673"/>
              <a:gd name="connsiteX5" fmla="*/ 1351721 w 2164100"/>
              <a:gd name="connsiteY5" fmla="*/ 674532 h 2447673"/>
              <a:gd name="connsiteX6" fmla="*/ 914400 w 2164100"/>
              <a:gd name="connsiteY6" fmla="*/ 1191367 h 2447673"/>
              <a:gd name="connsiteX7" fmla="*/ 636104 w 2164100"/>
              <a:gd name="connsiteY7" fmla="*/ 1565079 h 2447673"/>
              <a:gd name="connsiteX8" fmla="*/ 516834 w 2164100"/>
              <a:gd name="connsiteY8" fmla="*/ 1644592 h 2447673"/>
              <a:gd name="connsiteX9" fmla="*/ 0 w 2164100"/>
              <a:gd name="connsiteY9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31109 w 2164100"/>
              <a:gd name="connsiteY2" fmla="*/ 142747 h 2447673"/>
              <a:gd name="connsiteX3" fmla="*/ 1653871 w 2164100"/>
              <a:gd name="connsiteY3" fmla="*/ 435993 h 2447673"/>
              <a:gd name="connsiteX4" fmla="*/ 1534601 w 2164100"/>
              <a:gd name="connsiteY4" fmla="*/ 595019 h 2447673"/>
              <a:gd name="connsiteX5" fmla="*/ 1351721 w 2164100"/>
              <a:gd name="connsiteY5" fmla="*/ 674532 h 2447673"/>
              <a:gd name="connsiteX6" fmla="*/ 914400 w 2164100"/>
              <a:gd name="connsiteY6" fmla="*/ 1191367 h 2447673"/>
              <a:gd name="connsiteX7" fmla="*/ 636104 w 2164100"/>
              <a:gd name="connsiteY7" fmla="*/ 1565079 h 2447673"/>
              <a:gd name="connsiteX8" fmla="*/ 516834 w 2164100"/>
              <a:gd name="connsiteY8" fmla="*/ 1644592 h 2447673"/>
              <a:gd name="connsiteX9" fmla="*/ 0 w 2164100"/>
              <a:gd name="connsiteY9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31109 w 2164100"/>
              <a:gd name="connsiteY2" fmla="*/ 142747 h 2447673"/>
              <a:gd name="connsiteX3" fmla="*/ 1653871 w 2164100"/>
              <a:gd name="connsiteY3" fmla="*/ 435993 h 2447673"/>
              <a:gd name="connsiteX4" fmla="*/ 1534601 w 2164100"/>
              <a:gd name="connsiteY4" fmla="*/ 595019 h 2447673"/>
              <a:gd name="connsiteX5" fmla="*/ 1351721 w 2164100"/>
              <a:gd name="connsiteY5" fmla="*/ 674532 h 2447673"/>
              <a:gd name="connsiteX6" fmla="*/ 941860 w 2164100"/>
              <a:gd name="connsiteY6" fmla="*/ 1191367 h 2447673"/>
              <a:gd name="connsiteX7" fmla="*/ 636104 w 2164100"/>
              <a:gd name="connsiteY7" fmla="*/ 1565079 h 2447673"/>
              <a:gd name="connsiteX8" fmla="*/ 516834 w 2164100"/>
              <a:gd name="connsiteY8" fmla="*/ 1644592 h 2447673"/>
              <a:gd name="connsiteX9" fmla="*/ 0 w 2164100"/>
              <a:gd name="connsiteY9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31109 w 2164100"/>
              <a:gd name="connsiteY2" fmla="*/ 142747 h 2447673"/>
              <a:gd name="connsiteX3" fmla="*/ 1653871 w 2164100"/>
              <a:gd name="connsiteY3" fmla="*/ 435993 h 2447673"/>
              <a:gd name="connsiteX4" fmla="*/ 1351721 w 2164100"/>
              <a:gd name="connsiteY4" fmla="*/ 674532 h 2447673"/>
              <a:gd name="connsiteX5" fmla="*/ 941860 w 2164100"/>
              <a:gd name="connsiteY5" fmla="*/ 1191367 h 2447673"/>
              <a:gd name="connsiteX6" fmla="*/ 636104 w 2164100"/>
              <a:gd name="connsiteY6" fmla="*/ 1565079 h 2447673"/>
              <a:gd name="connsiteX7" fmla="*/ 516834 w 2164100"/>
              <a:gd name="connsiteY7" fmla="*/ 1644592 h 2447673"/>
              <a:gd name="connsiteX8" fmla="*/ 0 w 2164100"/>
              <a:gd name="connsiteY8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31109 w 2164100"/>
              <a:gd name="connsiteY2" fmla="*/ 142747 h 2447673"/>
              <a:gd name="connsiteX3" fmla="*/ 1544033 w 2164100"/>
              <a:gd name="connsiteY3" fmla="*/ 581135 h 2447673"/>
              <a:gd name="connsiteX4" fmla="*/ 1351721 w 2164100"/>
              <a:gd name="connsiteY4" fmla="*/ 674532 h 2447673"/>
              <a:gd name="connsiteX5" fmla="*/ 941860 w 2164100"/>
              <a:gd name="connsiteY5" fmla="*/ 1191367 h 2447673"/>
              <a:gd name="connsiteX6" fmla="*/ 636104 w 2164100"/>
              <a:gd name="connsiteY6" fmla="*/ 1565079 h 2447673"/>
              <a:gd name="connsiteX7" fmla="*/ 516834 w 2164100"/>
              <a:gd name="connsiteY7" fmla="*/ 1644592 h 2447673"/>
              <a:gd name="connsiteX8" fmla="*/ 0 w 2164100"/>
              <a:gd name="connsiteY8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31109 w 2164100"/>
              <a:gd name="connsiteY2" fmla="*/ 142747 h 2447673"/>
              <a:gd name="connsiteX3" fmla="*/ 1544033 w 2164100"/>
              <a:gd name="connsiteY3" fmla="*/ 581135 h 2447673"/>
              <a:gd name="connsiteX4" fmla="*/ 1186963 w 2164100"/>
              <a:gd name="connsiteY4" fmla="*/ 917744 h 2447673"/>
              <a:gd name="connsiteX5" fmla="*/ 941860 w 2164100"/>
              <a:gd name="connsiteY5" fmla="*/ 1191367 h 2447673"/>
              <a:gd name="connsiteX6" fmla="*/ 636104 w 2164100"/>
              <a:gd name="connsiteY6" fmla="*/ 1565079 h 2447673"/>
              <a:gd name="connsiteX7" fmla="*/ 516834 w 2164100"/>
              <a:gd name="connsiteY7" fmla="*/ 1644592 h 2447673"/>
              <a:gd name="connsiteX8" fmla="*/ 0 w 2164100"/>
              <a:gd name="connsiteY8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03649 w 2164100"/>
              <a:gd name="connsiteY2" fmla="*/ 142747 h 2447673"/>
              <a:gd name="connsiteX3" fmla="*/ 1544033 w 2164100"/>
              <a:gd name="connsiteY3" fmla="*/ 581135 h 2447673"/>
              <a:gd name="connsiteX4" fmla="*/ 1186963 w 2164100"/>
              <a:gd name="connsiteY4" fmla="*/ 917744 h 2447673"/>
              <a:gd name="connsiteX5" fmla="*/ 941860 w 2164100"/>
              <a:gd name="connsiteY5" fmla="*/ 1191367 h 2447673"/>
              <a:gd name="connsiteX6" fmla="*/ 636104 w 2164100"/>
              <a:gd name="connsiteY6" fmla="*/ 1565079 h 2447673"/>
              <a:gd name="connsiteX7" fmla="*/ 516834 w 2164100"/>
              <a:gd name="connsiteY7" fmla="*/ 1644592 h 2447673"/>
              <a:gd name="connsiteX8" fmla="*/ 0 w 2164100"/>
              <a:gd name="connsiteY8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03649 w 2164100"/>
              <a:gd name="connsiteY2" fmla="*/ 142747 h 2447673"/>
              <a:gd name="connsiteX3" fmla="*/ 1544033 w 2164100"/>
              <a:gd name="connsiteY3" fmla="*/ 581135 h 2447673"/>
              <a:gd name="connsiteX4" fmla="*/ 1186963 w 2164100"/>
              <a:gd name="connsiteY4" fmla="*/ 917744 h 2447673"/>
              <a:gd name="connsiteX5" fmla="*/ 941860 w 2164100"/>
              <a:gd name="connsiteY5" fmla="*/ 1191367 h 2447673"/>
              <a:gd name="connsiteX6" fmla="*/ 828321 w 2164100"/>
              <a:gd name="connsiteY6" fmla="*/ 1376786 h 2447673"/>
              <a:gd name="connsiteX7" fmla="*/ 516834 w 2164100"/>
              <a:gd name="connsiteY7" fmla="*/ 1644592 h 2447673"/>
              <a:gd name="connsiteX8" fmla="*/ 0 w 2164100"/>
              <a:gd name="connsiteY8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03649 w 2164100"/>
              <a:gd name="connsiteY2" fmla="*/ 142747 h 2447673"/>
              <a:gd name="connsiteX3" fmla="*/ 1544033 w 2164100"/>
              <a:gd name="connsiteY3" fmla="*/ 581135 h 2447673"/>
              <a:gd name="connsiteX4" fmla="*/ 1186963 w 2164100"/>
              <a:gd name="connsiteY4" fmla="*/ 917744 h 2447673"/>
              <a:gd name="connsiteX5" fmla="*/ 941860 w 2164100"/>
              <a:gd name="connsiteY5" fmla="*/ 1191367 h 2447673"/>
              <a:gd name="connsiteX6" fmla="*/ 808317 w 2164100"/>
              <a:gd name="connsiteY6" fmla="*/ 1353998 h 2447673"/>
              <a:gd name="connsiteX7" fmla="*/ 828321 w 2164100"/>
              <a:gd name="connsiteY7" fmla="*/ 1376786 h 2447673"/>
              <a:gd name="connsiteX8" fmla="*/ 516834 w 2164100"/>
              <a:gd name="connsiteY8" fmla="*/ 1644592 h 2447673"/>
              <a:gd name="connsiteX9" fmla="*/ 0 w 2164100"/>
              <a:gd name="connsiteY9" fmla="*/ 2447673 h 2447673"/>
              <a:gd name="connsiteX0" fmla="*/ 2164100 w 2164100"/>
              <a:gd name="connsiteY0" fmla="*/ 0 h 2447673"/>
              <a:gd name="connsiteX1" fmla="*/ 2010622 w 2164100"/>
              <a:gd name="connsiteY1" fmla="*/ 213992 h 2447673"/>
              <a:gd name="connsiteX2" fmla="*/ 1903649 w 2164100"/>
              <a:gd name="connsiteY2" fmla="*/ 142747 h 2447673"/>
              <a:gd name="connsiteX3" fmla="*/ 1544033 w 2164100"/>
              <a:gd name="connsiteY3" fmla="*/ 581135 h 2447673"/>
              <a:gd name="connsiteX4" fmla="*/ 1186963 w 2164100"/>
              <a:gd name="connsiteY4" fmla="*/ 917744 h 2447673"/>
              <a:gd name="connsiteX5" fmla="*/ 941860 w 2164100"/>
              <a:gd name="connsiteY5" fmla="*/ 1191367 h 2447673"/>
              <a:gd name="connsiteX6" fmla="*/ 808317 w 2164100"/>
              <a:gd name="connsiteY6" fmla="*/ 1353998 h 2447673"/>
              <a:gd name="connsiteX7" fmla="*/ 828321 w 2164100"/>
              <a:gd name="connsiteY7" fmla="*/ 1376786 h 2447673"/>
              <a:gd name="connsiteX8" fmla="*/ 524680 w 2164100"/>
              <a:gd name="connsiteY8" fmla="*/ 1672051 h 2447673"/>
              <a:gd name="connsiteX9" fmla="*/ 0 w 2164100"/>
              <a:gd name="connsiteY9" fmla="*/ 2447673 h 2447673"/>
              <a:gd name="connsiteX0" fmla="*/ 2117027 w 2117027"/>
              <a:gd name="connsiteY0" fmla="*/ 0 h 2482977"/>
              <a:gd name="connsiteX1" fmla="*/ 1963549 w 2117027"/>
              <a:gd name="connsiteY1" fmla="*/ 213992 h 2482977"/>
              <a:gd name="connsiteX2" fmla="*/ 1856576 w 2117027"/>
              <a:gd name="connsiteY2" fmla="*/ 142747 h 2482977"/>
              <a:gd name="connsiteX3" fmla="*/ 1496960 w 2117027"/>
              <a:gd name="connsiteY3" fmla="*/ 581135 h 2482977"/>
              <a:gd name="connsiteX4" fmla="*/ 1139890 w 2117027"/>
              <a:gd name="connsiteY4" fmla="*/ 917744 h 2482977"/>
              <a:gd name="connsiteX5" fmla="*/ 894787 w 2117027"/>
              <a:gd name="connsiteY5" fmla="*/ 1191367 h 2482977"/>
              <a:gd name="connsiteX6" fmla="*/ 761244 w 2117027"/>
              <a:gd name="connsiteY6" fmla="*/ 1353998 h 2482977"/>
              <a:gd name="connsiteX7" fmla="*/ 781248 w 2117027"/>
              <a:gd name="connsiteY7" fmla="*/ 1376786 h 2482977"/>
              <a:gd name="connsiteX8" fmla="*/ 477607 w 2117027"/>
              <a:gd name="connsiteY8" fmla="*/ 1672051 h 2482977"/>
              <a:gd name="connsiteX9" fmla="*/ 0 w 2117027"/>
              <a:gd name="connsiteY9" fmla="*/ 2482977 h 2482977"/>
              <a:gd name="connsiteX0" fmla="*/ 2117027 w 2117027"/>
              <a:gd name="connsiteY0" fmla="*/ 0 h 2482977"/>
              <a:gd name="connsiteX1" fmla="*/ 1963549 w 2117027"/>
              <a:gd name="connsiteY1" fmla="*/ 213992 h 2482977"/>
              <a:gd name="connsiteX2" fmla="*/ 1856576 w 2117027"/>
              <a:gd name="connsiteY2" fmla="*/ 142747 h 2482977"/>
              <a:gd name="connsiteX3" fmla="*/ 1496960 w 2117027"/>
              <a:gd name="connsiteY3" fmla="*/ 581135 h 2482977"/>
              <a:gd name="connsiteX4" fmla="*/ 1139890 w 2117027"/>
              <a:gd name="connsiteY4" fmla="*/ 917744 h 2482977"/>
              <a:gd name="connsiteX5" fmla="*/ 894787 w 2117027"/>
              <a:gd name="connsiteY5" fmla="*/ 1191367 h 2482977"/>
              <a:gd name="connsiteX6" fmla="*/ 761244 w 2117027"/>
              <a:gd name="connsiteY6" fmla="*/ 1353998 h 2482977"/>
              <a:gd name="connsiteX7" fmla="*/ 781248 w 2117027"/>
              <a:gd name="connsiteY7" fmla="*/ 1376786 h 2482977"/>
              <a:gd name="connsiteX8" fmla="*/ 406997 w 2117027"/>
              <a:gd name="connsiteY8" fmla="*/ 1750508 h 2482977"/>
              <a:gd name="connsiteX9" fmla="*/ 0 w 2117027"/>
              <a:gd name="connsiteY9" fmla="*/ 2482977 h 2482977"/>
              <a:gd name="connsiteX0" fmla="*/ 2117027 w 2117027"/>
              <a:gd name="connsiteY0" fmla="*/ 0 h 2482977"/>
              <a:gd name="connsiteX1" fmla="*/ 1963549 w 2117027"/>
              <a:gd name="connsiteY1" fmla="*/ 213992 h 2482977"/>
              <a:gd name="connsiteX2" fmla="*/ 1856576 w 2117027"/>
              <a:gd name="connsiteY2" fmla="*/ 142747 h 2482977"/>
              <a:gd name="connsiteX3" fmla="*/ 1496960 w 2117027"/>
              <a:gd name="connsiteY3" fmla="*/ 581135 h 2482977"/>
              <a:gd name="connsiteX4" fmla="*/ 1139890 w 2117027"/>
              <a:gd name="connsiteY4" fmla="*/ 917744 h 2482977"/>
              <a:gd name="connsiteX5" fmla="*/ 894787 w 2117027"/>
              <a:gd name="connsiteY5" fmla="*/ 1191367 h 2482977"/>
              <a:gd name="connsiteX6" fmla="*/ 761244 w 2117027"/>
              <a:gd name="connsiteY6" fmla="*/ 1353998 h 2482977"/>
              <a:gd name="connsiteX7" fmla="*/ 781248 w 2117027"/>
              <a:gd name="connsiteY7" fmla="*/ 1376786 h 2482977"/>
              <a:gd name="connsiteX8" fmla="*/ 434456 w 2117027"/>
              <a:gd name="connsiteY8" fmla="*/ 1758353 h 2482977"/>
              <a:gd name="connsiteX9" fmla="*/ 0 w 2117027"/>
              <a:gd name="connsiteY9" fmla="*/ 2482977 h 2482977"/>
              <a:gd name="connsiteX0" fmla="*/ 2117027 w 2117027"/>
              <a:gd name="connsiteY0" fmla="*/ 0 h 2482977"/>
              <a:gd name="connsiteX1" fmla="*/ 1963549 w 2117027"/>
              <a:gd name="connsiteY1" fmla="*/ 213992 h 2482977"/>
              <a:gd name="connsiteX2" fmla="*/ 1856576 w 2117027"/>
              <a:gd name="connsiteY2" fmla="*/ 142747 h 2482977"/>
              <a:gd name="connsiteX3" fmla="*/ 1496960 w 2117027"/>
              <a:gd name="connsiteY3" fmla="*/ 581135 h 2482977"/>
              <a:gd name="connsiteX4" fmla="*/ 1139890 w 2117027"/>
              <a:gd name="connsiteY4" fmla="*/ 917744 h 2482977"/>
              <a:gd name="connsiteX5" fmla="*/ 894787 w 2117027"/>
              <a:gd name="connsiteY5" fmla="*/ 1191367 h 2482977"/>
              <a:gd name="connsiteX6" fmla="*/ 761244 w 2117027"/>
              <a:gd name="connsiteY6" fmla="*/ 1353998 h 2482977"/>
              <a:gd name="connsiteX7" fmla="*/ 781248 w 2117027"/>
              <a:gd name="connsiteY7" fmla="*/ 1376786 h 2482977"/>
              <a:gd name="connsiteX8" fmla="*/ 698479 w 2117027"/>
              <a:gd name="connsiteY8" fmla="*/ 1503063 h 2482977"/>
              <a:gd name="connsiteX9" fmla="*/ 434456 w 2117027"/>
              <a:gd name="connsiteY9" fmla="*/ 1758353 h 2482977"/>
              <a:gd name="connsiteX10" fmla="*/ 0 w 2117027"/>
              <a:gd name="connsiteY10" fmla="*/ 2482977 h 2482977"/>
              <a:gd name="connsiteX0" fmla="*/ 2117027 w 2117027"/>
              <a:gd name="connsiteY0" fmla="*/ 0 h 2482977"/>
              <a:gd name="connsiteX1" fmla="*/ 1963549 w 2117027"/>
              <a:gd name="connsiteY1" fmla="*/ 213992 h 2482977"/>
              <a:gd name="connsiteX2" fmla="*/ 1856576 w 2117027"/>
              <a:gd name="connsiteY2" fmla="*/ 142747 h 2482977"/>
              <a:gd name="connsiteX3" fmla="*/ 1496960 w 2117027"/>
              <a:gd name="connsiteY3" fmla="*/ 581135 h 2482977"/>
              <a:gd name="connsiteX4" fmla="*/ 1139890 w 2117027"/>
              <a:gd name="connsiteY4" fmla="*/ 917744 h 2482977"/>
              <a:gd name="connsiteX5" fmla="*/ 894787 w 2117027"/>
              <a:gd name="connsiteY5" fmla="*/ 1191367 h 2482977"/>
              <a:gd name="connsiteX6" fmla="*/ 761244 w 2117027"/>
              <a:gd name="connsiteY6" fmla="*/ 1353998 h 2482977"/>
              <a:gd name="connsiteX7" fmla="*/ 781248 w 2117027"/>
              <a:gd name="connsiteY7" fmla="*/ 1376786 h 2482977"/>
              <a:gd name="connsiteX8" fmla="*/ 698479 w 2117027"/>
              <a:gd name="connsiteY8" fmla="*/ 1503063 h 2482977"/>
              <a:gd name="connsiteX9" fmla="*/ 434456 w 2117027"/>
              <a:gd name="connsiteY9" fmla="*/ 1758353 h 2482977"/>
              <a:gd name="connsiteX10" fmla="*/ 231668 w 2117027"/>
              <a:gd name="connsiteY10" fmla="*/ 2060098 h 2482977"/>
              <a:gd name="connsiteX11" fmla="*/ 0 w 2117027"/>
              <a:gd name="connsiteY11" fmla="*/ 2482977 h 2482977"/>
              <a:gd name="connsiteX0" fmla="*/ 2391621 w 2391621"/>
              <a:gd name="connsiteY0" fmla="*/ 0 h 2934097"/>
              <a:gd name="connsiteX1" fmla="*/ 2238143 w 2391621"/>
              <a:gd name="connsiteY1" fmla="*/ 213992 h 2934097"/>
              <a:gd name="connsiteX2" fmla="*/ 2131170 w 2391621"/>
              <a:gd name="connsiteY2" fmla="*/ 142747 h 2934097"/>
              <a:gd name="connsiteX3" fmla="*/ 1771554 w 2391621"/>
              <a:gd name="connsiteY3" fmla="*/ 581135 h 2934097"/>
              <a:gd name="connsiteX4" fmla="*/ 1414484 w 2391621"/>
              <a:gd name="connsiteY4" fmla="*/ 917744 h 2934097"/>
              <a:gd name="connsiteX5" fmla="*/ 1169381 w 2391621"/>
              <a:gd name="connsiteY5" fmla="*/ 1191367 h 2934097"/>
              <a:gd name="connsiteX6" fmla="*/ 1035838 w 2391621"/>
              <a:gd name="connsiteY6" fmla="*/ 1353998 h 2934097"/>
              <a:gd name="connsiteX7" fmla="*/ 1055842 w 2391621"/>
              <a:gd name="connsiteY7" fmla="*/ 1376786 h 2934097"/>
              <a:gd name="connsiteX8" fmla="*/ 973073 w 2391621"/>
              <a:gd name="connsiteY8" fmla="*/ 1503063 h 2934097"/>
              <a:gd name="connsiteX9" fmla="*/ 709050 w 2391621"/>
              <a:gd name="connsiteY9" fmla="*/ 1758353 h 2934097"/>
              <a:gd name="connsiteX10" fmla="*/ 506262 w 2391621"/>
              <a:gd name="connsiteY10" fmla="*/ 2060098 h 2934097"/>
              <a:gd name="connsiteX11" fmla="*/ 0 w 2391621"/>
              <a:gd name="connsiteY11" fmla="*/ 2934097 h 2934097"/>
              <a:gd name="connsiteX0" fmla="*/ 2391621 w 2391621"/>
              <a:gd name="connsiteY0" fmla="*/ 0 h 2934097"/>
              <a:gd name="connsiteX1" fmla="*/ 2238143 w 2391621"/>
              <a:gd name="connsiteY1" fmla="*/ 213992 h 2934097"/>
              <a:gd name="connsiteX2" fmla="*/ 2131170 w 2391621"/>
              <a:gd name="connsiteY2" fmla="*/ 142747 h 2934097"/>
              <a:gd name="connsiteX3" fmla="*/ 1771554 w 2391621"/>
              <a:gd name="connsiteY3" fmla="*/ 581135 h 2934097"/>
              <a:gd name="connsiteX4" fmla="*/ 1414484 w 2391621"/>
              <a:gd name="connsiteY4" fmla="*/ 917744 h 2934097"/>
              <a:gd name="connsiteX5" fmla="*/ 1169381 w 2391621"/>
              <a:gd name="connsiteY5" fmla="*/ 1191367 h 2934097"/>
              <a:gd name="connsiteX6" fmla="*/ 1035838 w 2391621"/>
              <a:gd name="connsiteY6" fmla="*/ 1353998 h 2934097"/>
              <a:gd name="connsiteX7" fmla="*/ 1055842 w 2391621"/>
              <a:gd name="connsiteY7" fmla="*/ 1376786 h 2934097"/>
              <a:gd name="connsiteX8" fmla="*/ 973073 w 2391621"/>
              <a:gd name="connsiteY8" fmla="*/ 1503063 h 2934097"/>
              <a:gd name="connsiteX9" fmla="*/ 709050 w 2391621"/>
              <a:gd name="connsiteY9" fmla="*/ 1758353 h 2934097"/>
              <a:gd name="connsiteX10" fmla="*/ 506262 w 2391621"/>
              <a:gd name="connsiteY10" fmla="*/ 2060098 h 2934097"/>
              <a:gd name="connsiteX11" fmla="*/ 278742 w 2391621"/>
              <a:gd name="connsiteY11" fmla="*/ 2515141 h 2934097"/>
              <a:gd name="connsiteX12" fmla="*/ 0 w 2391621"/>
              <a:gd name="connsiteY12" fmla="*/ 2934097 h 2934097"/>
              <a:gd name="connsiteX0" fmla="*/ 2391621 w 2391621"/>
              <a:gd name="connsiteY0" fmla="*/ 0 h 2934097"/>
              <a:gd name="connsiteX1" fmla="*/ 2238143 w 2391621"/>
              <a:gd name="connsiteY1" fmla="*/ 213992 h 2934097"/>
              <a:gd name="connsiteX2" fmla="*/ 2131170 w 2391621"/>
              <a:gd name="connsiteY2" fmla="*/ 142747 h 2934097"/>
              <a:gd name="connsiteX3" fmla="*/ 1771554 w 2391621"/>
              <a:gd name="connsiteY3" fmla="*/ 581135 h 2934097"/>
              <a:gd name="connsiteX4" fmla="*/ 1414484 w 2391621"/>
              <a:gd name="connsiteY4" fmla="*/ 917744 h 2934097"/>
              <a:gd name="connsiteX5" fmla="*/ 1169381 w 2391621"/>
              <a:gd name="connsiteY5" fmla="*/ 1191367 h 2934097"/>
              <a:gd name="connsiteX6" fmla="*/ 1035838 w 2391621"/>
              <a:gd name="connsiteY6" fmla="*/ 1353998 h 2934097"/>
              <a:gd name="connsiteX7" fmla="*/ 1055842 w 2391621"/>
              <a:gd name="connsiteY7" fmla="*/ 1376786 h 2934097"/>
              <a:gd name="connsiteX8" fmla="*/ 973073 w 2391621"/>
              <a:gd name="connsiteY8" fmla="*/ 1503063 h 2934097"/>
              <a:gd name="connsiteX9" fmla="*/ 709050 w 2391621"/>
              <a:gd name="connsiteY9" fmla="*/ 1758353 h 2934097"/>
              <a:gd name="connsiteX10" fmla="*/ 506262 w 2391621"/>
              <a:gd name="connsiteY10" fmla="*/ 2060098 h 2934097"/>
              <a:gd name="connsiteX11" fmla="*/ 278742 w 2391621"/>
              <a:gd name="connsiteY11" fmla="*/ 2515141 h 2934097"/>
              <a:gd name="connsiteX12" fmla="*/ 172827 w 2391621"/>
              <a:gd name="connsiteY12" fmla="*/ 2613209 h 2934097"/>
              <a:gd name="connsiteX13" fmla="*/ 0 w 2391621"/>
              <a:gd name="connsiteY13" fmla="*/ 2934097 h 2934097"/>
              <a:gd name="connsiteX0" fmla="*/ 2391621 w 2391621"/>
              <a:gd name="connsiteY0" fmla="*/ 0 h 2934097"/>
              <a:gd name="connsiteX1" fmla="*/ 2238143 w 2391621"/>
              <a:gd name="connsiteY1" fmla="*/ 213992 h 2934097"/>
              <a:gd name="connsiteX2" fmla="*/ 2131170 w 2391621"/>
              <a:gd name="connsiteY2" fmla="*/ 142747 h 2934097"/>
              <a:gd name="connsiteX3" fmla="*/ 1771554 w 2391621"/>
              <a:gd name="connsiteY3" fmla="*/ 581135 h 2934097"/>
              <a:gd name="connsiteX4" fmla="*/ 1414484 w 2391621"/>
              <a:gd name="connsiteY4" fmla="*/ 917744 h 2934097"/>
              <a:gd name="connsiteX5" fmla="*/ 1169381 w 2391621"/>
              <a:gd name="connsiteY5" fmla="*/ 1191367 h 2934097"/>
              <a:gd name="connsiteX6" fmla="*/ 1035838 w 2391621"/>
              <a:gd name="connsiteY6" fmla="*/ 1353998 h 2934097"/>
              <a:gd name="connsiteX7" fmla="*/ 1055842 w 2391621"/>
              <a:gd name="connsiteY7" fmla="*/ 1376786 h 2934097"/>
              <a:gd name="connsiteX8" fmla="*/ 973073 w 2391621"/>
              <a:gd name="connsiteY8" fmla="*/ 1503063 h 2934097"/>
              <a:gd name="connsiteX9" fmla="*/ 709050 w 2391621"/>
              <a:gd name="connsiteY9" fmla="*/ 1758353 h 2934097"/>
              <a:gd name="connsiteX10" fmla="*/ 506262 w 2391621"/>
              <a:gd name="connsiteY10" fmla="*/ 2060098 h 2934097"/>
              <a:gd name="connsiteX11" fmla="*/ 212054 w 2391621"/>
              <a:gd name="connsiteY11" fmla="*/ 2632824 h 2934097"/>
              <a:gd name="connsiteX12" fmla="*/ 172827 w 2391621"/>
              <a:gd name="connsiteY12" fmla="*/ 2613209 h 2934097"/>
              <a:gd name="connsiteX13" fmla="*/ 0 w 2391621"/>
              <a:gd name="connsiteY13" fmla="*/ 2934097 h 2934097"/>
              <a:gd name="connsiteX0" fmla="*/ 2421860 w 2421860"/>
              <a:gd name="connsiteY0" fmla="*/ 0 h 2934097"/>
              <a:gd name="connsiteX1" fmla="*/ 2268382 w 2421860"/>
              <a:gd name="connsiteY1" fmla="*/ 213992 h 2934097"/>
              <a:gd name="connsiteX2" fmla="*/ 2161409 w 2421860"/>
              <a:gd name="connsiteY2" fmla="*/ 142747 h 2934097"/>
              <a:gd name="connsiteX3" fmla="*/ 1801793 w 2421860"/>
              <a:gd name="connsiteY3" fmla="*/ 581135 h 2934097"/>
              <a:gd name="connsiteX4" fmla="*/ 1444723 w 2421860"/>
              <a:gd name="connsiteY4" fmla="*/ 917744 h 2934097"/>
              <a:gd name="connsiteX5" fmla="*/ 1199620 w 2421860"/>
              <a:gd name="connsiteY5" fmla="*/ 1191367 h 2934097"/>
              <a:gd name="connsiteX6" fmla="*/ 1066077 w 2421860"/>
              <a:gd name="connsiteY6" fmla="*/ 1353998 h 2934097"/>
              <a:gd name="connsiteX7" fmla="*/ 1086081 w 2421860"/>
              <a:gd name="connsiteY7" fmla="*/ 1376786 h 2934097"/>
              <a:gd name="connsiteX8" fmla="*/ 1003312 w 2421860"/>
              <a:gd name="connsiteY8" fmla="*/ 1503063 h 2934097"/>
              <a:gd name="connsiteX9" fmla="*/ 739289 w 2421860"/>
              <a:gd name="connsiteY9" fmla="*/ 1758353 h 2934097"/>
              <a:gd name="connsiteX10" fmla="*/ 536501 w 2421860"/>
              <a:gd name="connsiteY10" fmla="*/ 2060098 h 2934097"/>
              <a:gd name="connsiteX11" fmla="*/ 242293 w 2421860"/>
              <a:gd name="connsiteY11" fmla="*/ 2632824 h 2934097"/>
              <a:gd name="connsiteX12" fmla="*/ 203066 w 2421860"/>
              <a:gd name="connsiteY12" fmla="*/ 2613209 h 2934097"/>
              <a:gd name="connsiteX13" fmla="*/ 0 w 2421860"/>
              <a:gd name="connsiteY13" fmla="*/ 2934097 h 2934097"/>
              <a:gd name="connsiteX0" fmla="*/ 2268382 w 2268382"/>
              <a:gd name="connsiteY0" fmla="*/ 71245 h 2791350"/>
              <a:gd name="connsiteX1" fmla="*/ 2161409 w 2268382"/>
              <a:gd name="connsiteY1" fmla="*/ 0 h 2791350"/>
              <a:gd name="connsiteX2" fmla="*/ 1801793 w 2268382"/>
              <a:gd name="connsiteY2" fmla="*/ 438388 h 2791350"/>
              <a:gd name="connsiteX3" fmla="*/ 1444723 w 2268382"/>
              <a:gd name="connsiteY3" fmla="*/ 774997 h 2791350"/>
              <a:gd name="connsiteX4" fmla="*/ 1199620 w 2268382"/>
              <a:gd name="connsiteY4" fmla="*/ 1048620 h 2791350"/>
              <a:gd name="connsiteX5" fmla="*/ 1066077 w 2268382"/>
              <a:gd name="connsiteY5" fmla="*/ 1211251 h 2791350"/>
              <a:gd name="connsiteX6" fmla="*/ 1086081 w 2268382"/>
              <a:gd name="connsiteY6" fmla="*/ 1234039 h 2791350"/>
              <a:gd name="connsiteX7" fmla="*/ 1003312 w 2268382"/>
              <a:gd name="connsiteY7" fmla="*/ 1360316 h 2791350"/>
              <a:gd name="connsiteX8" fmla="*/ 739289 w 2268382"/>
              <a:gd name="connsiteY8" fmla="*/ 1615606 h 2791350"/>
              <a:gd name="connsiteX9" fmla="*/ 536501 w 2268382"/>
              <a:gd name="connsiteY9" fmla="*/ 1917351 h 2791350"/>
              <a:gd name="connsiteX10" fmla="*/ 242293 w 2268382"/>
              <a:gd name="connsiteY10" fmla="*/ 2490077 h 2791350"/>
              <a:gd name="connsiteX11" fmla="*/ 203066 w 2268382"/>
              <a:gd name="connsiteY11" fmla="*/ 2470462 h 2791350"/>
              <a:gd name="connsiteX12" fmla="*/ 0 w 2268382"/>
              <a:gd name="connsiteY12" fmla="*/ 2791350 h 279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382" h="2791350">
                <a:moveTo>
                  <a:pt x="2268382" y="71245"/>
                </a:moveTo>
                <a:lnTo>
                  <a:pt x="2161409" y="0"/>
                </a:lnTo>
                <a:lnTo>
                  <a:pt x="1801793" y="438388"/>
                </a:lnTo>
                <a:lnTo>
                  <a:pt x="1444723" y="774997"/>
                </a:lnTo>
                <a:lnTo>
                  <a:pt x="1199620" y="1048620"/>
                </a:lnTo>
                <a:lnTo>
                  <a:pt x="1066077" y="1211251"/>
                </a:lnTo>
                <a:lnTo>
                  <a:pt x="1086081" y="1234039"/>
                </a:lnTo>
                <a:lnTo>
                  <a:pt x="1003312" y="1360316"/>
                </a:lnTo>
                <a:lnTo>
                  <a:pt x="739289" y="1615606"/>
                </a:lnTo>
                <a:lnTo>
                  <a:pt x="536501" y="1917351"/>
                </a:lnTo>
                <a:lnTo>
                  <a:pt x="242293" y="2490077"/>
                </a:lnTo>
                <a:lnTo>
                  <a:pt x="203066" y="2470462"/>
                </a:lnTo>
                <a:lnTo>
                  <a:pt x="0" y="2791350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640538" y="225034"/>
            <a:ext cx="842031" cy="3465697"/>
          </a:xfrm>
          <a:custGeom>
            <a:avLst/>
            <a:gdLst>
              <a:gd name="connsiteX0" fmla="*/ 897147 w 940279"/>
              <a:gd name="connsiteY0" fmla="*/ 0 h 3648974"/>
              <a:gd name="connsiteX1" fmla="*/ 940279 w 940279"/>
              <a:gd name="connsiteY1" fmla="*/ 43133 h 3648974"/>
              <a:gd name="connsiteX2" fmla="*/ 905774 w 940279"/>
              <a:gd name="connsiteY2" fmla="*/ 905774 h 3648974"/>
              <a:gd name="connsiteX3" fmla="*/ 819509 w 940279"/>
              <a:gd name="connsiteY3" fmla="*/ 1164566 h 3648974"/>
              <a:gd name="connsiteX4" fmla="*/ 836762 w 940279"/>
              <a:gd name="connsiteY4" fmla="*/ 1578634 h 3648974"/>
              <a:gd name="connsiteX5" fmla="*/ 776377 w 940279"/>
              <a:gd name="connsiteY5" fmla="*/ 1552755 h 3648974"/>
              <a:gd name="connsiteX6" fmla="*/ 750498 w 940279"/>
              <a:gd name="connsiteY6" fmla="*/ 1595887 h 3648974"/>
              <a:gd name="connsiteX7" fmla="*/ 664234 w 940279"/>
              <a:gd name="connsiteY7" fmla="*/ 1880559 h 3648974"/>
              <a:gd name="connsiteX8" fmla="*/ 767751 w 940279"/>
              <a:gd name="connsiteY8" fmla="*/ 2070340 h 3648974"/>
              <a:gd name="connsiteX9" fmla="*/ 707366 w 940279"/>
              <a:gd name="connsiteY9" fmla="*/ 2484408 h 3648974"/>
              <a:gd name="connsiteX10" fmla="*/ 621102 w 940279"/>
              <a:gd name="connsiteY10" fmla="*/ 2734574 h 3648974"/>
              <a:gd name="connsiteX11" fmla="*/ 621102 w 940279"/>
              <a:gd name="connsiteY11" fmla="*/ 2846717 h 3648974"/>
              <a:gd name="connsiteX12" fmla="*/ 664234 w 940279"/>
              <a:gd name="connsiteY12" fmla="*/ 2932982 h 3648974"/>
              <a:gd name="connsiteX13" fmla="*/ 448574 w 940279"/>
              <a:gd name="connsiteY13" fmla="*/ 3062378 h 3648974"/>
              <a:gd name="connsiteX14" fmla="*/ 474453 w 940279"/>
              <a:gd name="connsiteY14" fmla="*/ 3321170 h 3648974"/>
              <a:gd name="connsiteX15" fmla="*/ 146649 w 940279"/>
              <a:gd name="connsiteY15" fmla="*/ 3260785 h 3648974"/>
              <a:gd name="connsiteX16" fmla="*/ 0 w 940279"/>
              <a:gd name="connsiteY16" fmla="*/ 3648974 h 3648974"/>
              <a:gd name="connsiteX0" fmla="*/ 738397 w 940279"/>
              <a:gd name="connsiteY0" fmla="*/ 28305 h 3605841"/>
              <a:gd name="connsiteX1" fmla="*/ 940279 w 940279"/>
              <a:gd name="connsiteY1" fmla="*/ 0 h 3605841"/>
              <a:gd name="connsiteX2" fmla="*/ 905774 w 940279"/>
              <a:gd name="connsiteY2" fmla="*/ 862641 h 3605841"/>
              <a:gd name="connsiteX3" fmla="*/ 819509 w 940279"/>
              <a:gd name="connsiteY3" fmla="*/ 1121433 h 3605841"/>
              <a:gd name="connsiteX4" fmla="*/ 836762 w 940279"/>
              <a:gd name="connsiteY4" fmla="*/ 1535501 h 3605841"/>
              <a:gd name="connsiteX5" fmla="*/ 776377 w 940279"/>
              <a:gd name="connsiteY5" fmla="*/ 1509622 h 3605841"/>
              <a:gd name="connsiteX6" fmla="*/ 750498 w 940279"/>
              <a:gd name="connsiteY6" fmla="*/ 1552754 h 3605841"/>
              <a:gd name="connsiteX7" fmla="*/ 664234 w 940279"/>
              <a:gd name="connsiteY7" fmla="*/ 1837426 h 3605841"/>
              <a:gd name="connsiteX8" fmla="*/ 767751 w 940279"/>
              <a:gd name="connsiteY8" fmla="*/ 2027207 h 3605841"/>
              <a:gd name="connsiteX9" fmla="*/ 707366 w 940279"/>
              <a:gd name="connsiteY9" fmla="*/ 2441275 h 3605841"/>
              <a:gd name="connsiteX10" fmla="*/ 621102 w 940279"/>
              <a:gd name="connsiteY10" fmla="*/ 2691441 h 3605841"/>
              <a:gd name="connsiteX11" fmla="*/ 621102 w 940279"/>
              <a:gd name="connsiteY11" fmla="*/ 2803584 h 3605841"/>
              <a:gd name="connsiteX12" fmla="*/ 664234 w 940279"/>
              <a:gd name="connsiteY12" fmla="*/ 2889849 h 3605841"/>
              <a:gd name="connsiteX13" fmla="*/ 448574 w 940279"/>
              <a:gd name="connsiteY13" fmla="*/ 3019245 h 3605841"/>
              <a:gd name="connsiteX14" fmla="*/ 474453 w 940279"/>
              <a:gd name="connsiteY14" fmla="*/ 3278037 h 3605841"/>
              <a:gd name="connsiteX15" fmla="*/ 146649 w 940279"/>
              <a:gd name="connsiteY15" fmla="*/ 3217652 h 3605841"/>
              <a:gd name="connsiteX16" fmla="*/ 0 w 940279"/>
              <a:gd name="connsiteY16" fmla="*/ 3605841 h 3605841"/>
              <a:gd name="connsiteX0" fmla="*/ 738397 w 905775"/>
              <a:gd name="connsiteY0" fmla="*/ 128846 h 3706382"/>
              <a:gd name="connsiteX1" fmla="*/ 887362 w 905775"/>
              <a:gd name="connsiteY1" fmla="*/ 0 h 3706382"/>
              <a:gd name="connsiteX2" fmla="*/ 905774 w 905775"/>
              <a:gd name="connsiteY2" fmla="*/ 963182 h 3706382"/>
              <a:gd name="connsiteX3" fmla="*/ 819509 w 905775"/>
              <a:gd name="connsiteY3" fmla="*/ 1221974 h 3706382"/>
              <a:gd name="connsiteX4" fmla="*/ 836762 w 905775"/>
              <a:gd name="connsiteY4" fmla="*/ 1636042 h 3706382"/>
              <a:gd name="connsiteX5" fmla="*/ 776377 w 905775"/>
              <a:gd name="connsiteY5" fmla="*/ 1610163 h 3706382"/>
              <a:gd name="connsiteX6" fmla="*/ 750498 w 905775"/>
              <a:gd name="connsiteY6" fmla="*/ 1653295 h 3706382"/>
              <a:gd name="connsiteX7" fmla="*/ 664234 w 905775"/>
              <a:gd name="connsiteY7" fmla="*/ 1937967 h 3706382"/>
              <a:gd name="connsiteX8" fmla="*/ 767751 w 905775"/>
              <a:gd name="connsiteY8" fmla="*/ 2127748 h 3706382"/>
              <a:gd name="connsiteX9" fmla="*/ 707366 w 905775"/>
              <a:gd name="connsiteY9" fmla="*/ 2541816 h 3706382"/>
              <a:gd name="connsiteX10" fmla="*/ 621102 w 905775"/>
              <a:gd name="connsiteY10" fmla="*/ 2791982 h 3706382"/>
              <a:gd name="connsiteX11" fmla="*/ 621102 w 905775"/>
              <a:gd name="connsiteY11" fmla="*/ 2904125 h 3706382"/>
              <a:gd name="connsiteX12" fmla="*/ 664234 w 905775"/>
              <a:gd name="connsiteY12" fmla="*/ 2990390 h 3706382"/>
              <a:gd name="connsiteX13" fmla="*/ 448574 w 905775"/>
              <a:gd name="connsiteY13" fmla="*/ 3119786 h 3706382"/>
              <a:gd name="connsiteX14" fmla="*/ 474453 w 905775"/>
              <a:gd name="connsiteY14" fmla="*/ 3378578 h 3706382"/>
              <a:gd name="connsiteX15" fmla="*/ 146649 w 905775"/>
              <a:gd name="connsiteY15" fmla="*/ 3318193 h 3706382"/>
              <a:gd name="connsiteX16" fmla="*/ 0 w 905775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66086 w 887362"/>
              <a:gd name="connsiteY2" fmla="*/ 793849 h 3706382"/>
              <a:gd name="connsiteX3" fmla="*/ 819509 w 887362"/>
              <a:gd name="connsiteY3" fmla="*/ 1221974 h 3706382"/>
              <a:gd name="connsiteX4" fmla="*/ 836762 w 887362"/>
              <a:gd name="connsiteY4" fmla="*/ 1636042 h 3706382"/>
              <a:gd name="connsiteX5" fmla="*/ 776377 w 887362"/>
              <a:gd name="connsiteY5" fmla="*/ 1610163 h 3706382"/>
              <a:gd name="connsiteX6" fmla="*/ 750498 w 887362"/>
              <a:gd name="connsiteY6" fmla="*/ 1653295 h 3706382"/>
              <a:gd name="connsiteX7" fmla="*/ 664234 w 887362"/>
              <a:gd name="connsiteY7" fmla="*/ 1937967 h 3706382"/>
              <a:gd name="connsiteX8" fmla="*/ 767751 w 887362"/>
              <a:gd name="connsiteY8" fmla="*/ 2127748 h 3706382"/>
              <a:gd name="connsiteX9" fmla="*/ 707366 w 887362"/>
              <a:gd name="connsiteY9" fmla="*/ 2541816 h 3706382"/>
              <a:gd name="connsiteX10" fmla="*/ 621102 w 887362"/>
              <a:gd name="connsiteY10" fmla="*/ 2791982 h 3706382"/>
              <a:gd name="connsiteX11" fmla="*/ 621102 w 887362"/>
              <a:gd name="connsiteY11" fmla="*/ 2904125 h 3706382"/>
              <a:gd name="connsiteX12" fmla="*/ 664234 w 887362"/>
              <a:gd name="connsiteY12" fmla="*/ 2990390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36762 w 887362"/>
              <a:gd name="connsiteY4" fmla="*/ 1636042 h 3706382"/>
              <a:gd name="connsiteX5" fmla="*/ 776377 w 887362"/>
              <a:gd name="connsiteY5" fmla="*/ 1610163 h 3706382"/>
              <a:gd name="connsiteX6" fmla="*/ 750498 w 887362"/>
              <a:gd name="connsiteY6" fmla="*/ 1653295 h 3706382"/>
              <a:gd name="connsiteX7" fmla="*/ 664234 w 887362"/>
              <a:gd name="connsiteY7" fmla="*/ 1937967 h 3706382"/>
              <a:gd name="connsiteX8" fmla="*/ 767751 w 887362"/>
              <a:gd name="connsiteY8" fmla="*/ 2127748 h 3706382"/>
              <a:gd name="connsiteX9" fmla="*/ 707366 w 887362"/>
              <a:gd name="connsiteY9" fmla="*/ 2541816 h 3706382"/>
              <a:gd name="connsiteX10" fmla="*/ 621102 w 887362"/>
              <a:gd name="connsiteY10" fmla="*/ 2791982 h 3706382"/>
              <a:gd name="connsiteX11" fmla="*/ 621102 w 887362"/>
              <a:gd name="connsiteY11" fmla="*/ 2904125 h 3706382"/>
              <a:gd name="connsiteX12" fmla="*/ 664234 w 887362"/>
              <a:gd name="connsiteY12" fmla="*/ 2990390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05012 w 887362"/>
              <a:gd name="connsiteY4" fmla="*/ 1659855 h 3706382"/>
              <a:gd name="connsiteX5" fmla="*/ 776377 w 887362"/>
              <a:gd name="connsiteY5" fmla="*/ 1610163 h 3706382"/>
              <a:gd name="connsiteX6" fmla="*/ 750498 w 887362"/>
              <a:gd name="connsiteY6" fmla="*/ 1653295 h 3706382"/>
              <a:gd name="connsiteX7" fmla="*/ 664234 w 887362"/>
              <a:gd name="connsiteY7" fmla="*/ 1937967 h 3706382"/>
              <a:gd name="connsiteX8" fmla="*/ 767751 w 887362"/>
              <a:gd name="connsiteY8" fmla="*/ 2127748 h 3706382"/>
              <a:gd name="connsiteX9" fmla="*/ 707366 w 887362"/>
              <a:gd name="connsiteY9" fmla="*/ 2541816 h 3706382"/>
              <a:gd name="connsiteX10" fmla="*/ 621102 w 887362"/>
              <a:gd name="connsiteY10" fmla="*/ 2791982 h 3706382"/>
              <a:gd name="connsiteX11" fmla="*/ 621102 w 887362"/>
              <a:gd name="connsiteY11" fmla="*/ 2904125 h 3706382"/>
              <a:gd name="connsiteX12" fmla="*/ 664234 w 887362"/>
              <a:gd name="connsiteY12" fmla="*/ 2990390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05012 w 887362"/>
              <a:gd name="connsiteY4" fmla="*/ 1659855 h 3706382"/>
              <a:gd name="connsiteX5" fmla="*/ 776377 w 887362"/>
              <a:gd name="connsiteY5" fmla="*/ 1610163 h 3706382"/>
              <a:gd name="connsiteX6" fmla="*/ 724041 w 887362"/>
              <a:gd name="connsiteY6" fmla="*/ 1685045 h 3706382"/>
              <a:gd name="connsiteX7" fmla="*/ 664234 w 887362"/>
              <a:gd name="connsiteY7" fmla="*/ 1937967 h 3706382"/>
              <a:gd name="connsiteX8" fmla="*/ 767751 w 887362"/>
              <a:gd name="connsiteY8" fmla="*/ 2127748 h 3706382"/>
              <a:gd name="connsiteX9" fmla="*/ 707366 w 887362"/>
              <a:gd name="connsiteY9" fmla="*/ 2541816 h 3706382"/>
              <a:gd name="connsiteX10" fmla="*/ 621102 w 887362"/>
              <a:gd name="connsiteY10" fmla="*/ 2791982 h 3706382"/>
              <a:gd name="connsiteX11" fmla="*/ 621102 w 887362"/>
              <a:gd name="connsiteY11" fmla="*/ 2904125 h 3706382"/>
              <a:gd name="connsiteX12" fmla="*/ 664234 w 887362"/>
              <a:gd name="connsiteY12" fmla="*/ 2990390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05012 w 887362"/>
              <a:gd name="connsiteY4" fmla="*/ 1659855 h 3706382"/>
              <a:gd name="connsiteX5" fmla="*/ 724041 w 887362"/>
              <a:gd name="connsiteY5" fmla="*/ 1685045 h 3706382"/>
              <a:gd name="connsiteX6" fmla="*/ 664234 w 887362"/>
              <a:gd name="connsiteY6" fmla="*/ 1937967 h 3706382"/>
              <a:gd name="connsiteX7" fmla="*/ 767751 w 887362"/>
              <a:gd name="connsiteY7" fmla="*/ 2127748 h 3706382"/>
              <a:gd name="connsiteX8" fmla="*/ 707366 w 887362"/>
              <a:gd name="connsiteY8" fmla="*/ 2541816 h 3706382"/>
              <a:gd name="connsiteX9" fmla="*/ 621102 w 887362"/>
              <a:gd name="connsiteY9" fmla="*/ 2791982 h 3706382"/>
              <a:gd name="connsiteX10" fmla="*/ 621102 w 887362"/>
              <a:gd name="connsiteY10" fmla="*/ 2904125 h 3706382"/>
              <a:gd name="connsiteX11" fmla="*/ 664234 w 887362"/>
              <a:gd name="connsiteY11" fmla="*/ 2990390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24041 w 887362"/>
              <a:gd name="connsiteY5" fmla="*/ 1685045 h 3706382"/>
              <a:gd name="connsiteX6" fmla="*/ 664234 w 887362"/>
              <a:gd name="connsiteY6" fmla="*/ 1937967 h 3706382"/>
              <a:gd name="connsiteX7" fmla="*/ 767751 w 887362"/>
              <a:gd name="connsiteY7" fmla="*/ 2127748 h 3706382"/>
              <a:gd name="connsiteX8" fmla="*/ 707366 w 887362"/>
              <a:gd name="connsiteY8" fmla="*/ 2541816 h 3706382"/>
              <a:gd name="connsiteX9" fmla="*/ 621102 w 887362"/>
              <a:gd name="connsiteY9" fmla="*/ 2791982 h 3706382"/>
              <a:gd name="connsiteX10" fmla="*/ 621102 w 887362"/>
              <a:gd name="connsiteY10" fmla="*/ 2904125 h 3706382"/>
              <a:gd name="connsiteX11" fmla="*/ 664234 w 887362"/>
              <a:gd name="connsiteY11" fmla="*/ 2990390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67751 w 887362"/>
              <a:gd name="connsiteY7" fmla="*/ 2127748 h 3706382"/>
              <a:gd name="connsiteX8" fmla="*/ 707366 w 887362"/>
              <a:gd name="connsiteY8" fmla="*/ 2541816 h 3706382"/>
              <a:gd name="connsiteX9" fmla="*/ 621102 w 887362"/>
              <a:gd name="connsiteY9" fmla="*/ 2791982 h 3706382"/>
              <a:gd name="connsiteX10" fmla="*/ 621102 w 887362"/>
              <a:gd name="connsiteY10" fmla="*/ 2904125 h 3706382"/>
              <a:gd name="connsiteX11" fmla="*/ 664234 w 887362"/>
              <a:gd name="connsiteY11" fmla="*/ 2990390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21102 w 887362"/>
              <a:gd name="connsiteY9" fmla="*/ 2791982 h 3706382"/>
              <a:gd name="connsiteX10" fmla="*/ 621102 w 887362"/>
              <a:gd name="connsiteY10" fmla="*/ 2904125 h 3706382"/>
              <a:gd name="connsiteX11" fmla="*/ 664234 w 887362"/>
              <a:gd name="connsiteY11" fmla="*/ 2990390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21102 w 887362"/>
              <a:gd name="connsiteY9" fmla="*/ 2791982 h 3706382"/>
              <a:gd name="connsiteX10" fmla="*/ 621102 w 887362"/>
              <a:gd name="connsiteY10" fmla="*/ 2904125 h 3706382"/>
              <a:gd name="connsiteX11" fmla="*/ 595669 w 887362"/>
              <a:gd name="connsiteY11" fmla="*/ 3043371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21102 w 887362"/>
              <a:gd name="connsiteY9" fmla="*/ 2791982 h 3706382"/>
              <a:gd name="connsiteX10" fmla="*/ 574354 w 887362"/>
              <a:gd name="connsiteY10" fmla="*/ 2904125 h 3706382"/>
              <a:gd name="connsiteX11" fmla="*/ 595669 w 887362"/>
              <a:gd name="connsiteY11" fmla="*/ 3043371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46034 w 887362"/>
              <a:gd name="connsiteY9" fmla="*/ 2704718 h 3706382"/>
              <a:gd name="connsiteX10" fmla="*/ 574354 w 887362"/>
              <a:gd name="connsiteY10" fmla="*/ 2904125 h 3706382"/>
              <a:gd name="connsiteX11" fmla="*/ 595669 w 887362"/>
              <a:gd name="connsiteY11" fmla="*/ 3043371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95669 w 887362"/>
              <a:gd name="connsiteY11" fmla="*/ 3043371 h 3706382"/>
              <a:gd name="connsiteX12" fmla="*/ 448574 w 887362"/>
              <a:gd name="connsiteY12" fmla="*/ 3119786 h 3706382"/>
              <a:gd name="connsiteX13" fmla="*/ 474453 w 887362"/>
              <a:gd name="connsiteY13" fmla="*/ 3378578 h 3706382"/>
              <a:gd name="connsiteX14" fmla="*/ 146649 w 887362"/>
              <a:gd name="connsiteY14" fmla="*/ 3318193 h 3706382"/>
              <a:gd name="connsiteX15" fmla="*/ 0 w 887362"/>
              <a:gd name="connsiteY15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75433 w 887362"/>
              <a:gd name="connsiteY11" fmla="*/ 2952760 h 3706382"/>
              <a:gd name="connsiteX12" fmla="*/ 595669 w 887362"/>
              <a:gd name="connsiteY12" fmla="*/ 3043371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07366 w 887362"/>
              <a:gd name="connsiteY8" fmla="*/ 2541816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56733 w 887362"/>
              <a:gd name="connsiteY11" fmla="*/ 2952760 h 3706382"/>
              <a:gd name="connsiteX12" fmla="*/ 595669 w 887362"/>
              <a:gd name="connsiteY12" fmla="*/ 3043371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13600 w 887362"/>
              <a:gd name="connsiteY8" fmla="*/ 2495069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56733 w 887362"/>
              <a:gd name="connsiteY11" fmla="*/ 2952760 h 3706382"/>
              <a:gd name="connsiteX12" fmla="*/ 595669 w 887362"/>
              <a:gd name="connsiteY12" fmla="*/ 3043371 h 3706382"/>
              <a:gd name="connsiteX13" fmla="*/ 448574 w 887362"/>
              <a:gd name="connsiteY13" fmla="*/ 3119786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13600 w 887362"/>
              <a:gd name="connsiteY8" fmla="*/ 2495069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56733 w 887362"/>
              <a:gd name="connsiteY11" fmla="*/ 2952760 h 3706382"/>
              <a:gd name="connsiteX12" fmla="*/ 595669 w 887362"/>
              <a:gd name="connsiteY12" fmla="*/ 3043371 h 3706382"/>
              <a:gd name="connsiteX13" fmla="*/ 432992 w 887362"/>
              <a:gd name="connsiteY13" fmla="*/ 3197701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13600 w 887362"/>
              <a:gd name="connsiteY8" fmla="*/ 2495069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56733 w 887362"/>
              <a:gd name="connsiteY11" fmla="*/ 2952760 h 3706382"/>
              <a:gd name="connsiteX12" fmla="*/ 595669 w 887362"/>
              <a:gd name="connsiteY12" fmla="*/ 3043371 h 3706382"/>
              <a:gd name="connsiteX13" fmla="*/ 432992 w 887362"/>
              <a:gd name="connsiteY13" fmla="*/ 3182118 h 3706382"/>
              <a:gd name="connsiteX14" fmla="*/ 474453 w 887362"/>
              <a:gd name="connsiteY14" fmla="*/ 3378578 h 3706382"/>
              <a:gd name="connsiteX15" fmla="*/ 146649 w 887362"/>
              <a:gd name="connsiteY15" fmla="*/ 3318193 h 3706382"/>
              <a:gd name="connsiteX16" fmla="*/ 0 w 887362"/>
              <a:gd name="connsiteY16" fmla="*/ 3706382 h 3706382"/>
              <a:gd name="connsiteX0" fmla="*/ 738397 w 887362"/>
              <a:gd name="connsiteY0" fmla="*/ 128846 h 3706382"/>
              <a:gd name="connsiteX1" fmla="*/ 887362 w 887362"/>
              <a:gd name="connsiteY1" fmla="*/ 0 h 3706382"/>
              <a:gd name="connsiteX2" fmla="*/ 871378 w 887362"/>
              <a:gd name="connsiteY2" fmla="*/ 807078 h 3706382"/>
              <a:gd name="connsiteX3" fmla="*/ 819509 w 887362"/>
              <a:gd name="connsiteY3" fmla="*/ 1221974 h 3706382"/>
              <a:gd name="connsiteX4" fmla="*/ 812950 w 887362"/>
              <a:gd name="connsiteY4" fmla="*/ 1620168 h 3706382"/>
              <a:gd name="connsiteX5" fmla="*/ 755791 w 887362"/>
              <a:gd name="connsiteY5" fmla="*/ 1632129 h 3706382"/>
              <a:gd name="connsiteX6" fmla="*/ 664234 w 887362"/>
              <a:gd name="connsiteY6" fmla="*/ 1937967 h 3706382"/>
              <a:gd name="connsiteX7" fmla="*/ 741293 w 887362"/>
              <a:gd name="connsiteY7" fmla="*/ 2146269 h 3706382"/>
              <a:gd name="connsiteX8" fmla="*/ 713600 w 887362"/>
              <a:gd name="connsiteY8" fmla="*/ 2495069 h 3706382"/>
              <a:gd name="connsiteX9" fmla="*/ 646034 w 887362"/>
              <a:gd name="connsiteY9" fmla="*/ 2704718 h 3706382"/>
              <a:gd name="connsiteX10" fmla="*/ 574354 w 887362"/>
              <a:gd name="connsiteY10" fmla="*/ 2857378 h 3706382"/>
              <a:gd name="connsiteX11" fmla="*/ 556733 w 887362"/>
              <a:gd name="connsiteY11" fmla="*/ 2952760 h 3706382"/>
              <a:gd name="connsiteX12" fmla="*/ 595669 w 887362"/>
              <a:gd name="connsiteY12" fmla="*/ 3043371 h 3706382"/>
              <a:gd name="connsiteX13" fmla="*/ 541151 w 887362"/>
              <a:gd name="connsiteY13" fmla="*/ 3121054 h 3706382"/>
              <a:gd name="connsiteX14" fmla="*/ 432992 w 887362"/>
              <a:gd name="connsiteY14" fmla="*/ 3182118 h 3706382"/>
              <a:gd name="connsiteX15" fmla="*/ 474453 w 887362"/>
              <a:gd name="connsiteY15" fmla="*/ 3378578 h 3706382"/>
              <a:gd name="connsiteX16" fmla="*/ 146649 w 887362"/>
              <a:gd name="connsiteY16" fmla="*/ 3318193 h 3706382"/>
              <a:gd name="connsiteX17" fmla="*/ 0 w 887362"/>
              <a:gd name="connsiteY17" fmla="*/ 3706382 h 3706382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60025 w 927878"/>
              <a:gd name="connsiteY3" fmla="*/ 1221974 h 3868443"/>
              <a:gd name="connsiteX4" fmla="*/ 853466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187165 w 927878"/>
              <a:gd name="connsiteY16" fmla="*/ 3318193 h 3868443"/>
              <a:gd name="connsiteX17" fmla="*/ 0 w 927878"/>
              <a:gd name="connsiteY17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60025 w 927878"/>
              <a:gd name="connsiteY3" fmla="*/ 1221974 h 3868443"/>
              <a:gd name="connsiteX4" fmla="*/ 853466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149767 w 927878"/>
              <a:gd name="connsiteY16" fmla="*/ 3433506 h 3868443"/>
              <a:gd name="connsiteX17" fmla="*/ 0 w 927878"/>
              <a:gd name="connsiteY17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60025 w 927878"/>
              <a:gd name="connsiteY3" fmla="*/ 1221974 h 3868443"/>
              <a:gd name="connsiteX4" fmla="*/ 853466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388439 w 927878"/>
              <a:gd name="connsiteY16" fmla="*/ 3426477 h 3868443"/>
              <a:gd name="connsiteX17" fmla="*/ 149767 w 927878"/>
              <a:gd name="connsiteY17" fmla="*/ 3433506 h 3868443"/>
              <a:gd name="connsiteX18" fmla="*/ 0 w 927878"/>
              <a:gd name="connsiteY18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60025 w 927878"/>
              <a:gd name="connsiteY3" fmla="*/ 1221974 h 3868443"/>
              <a:gd name="connsiteX4" fmla="*/ 853466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388439 w 927878"/>
              <a:gd name="connsiteY16" fmla="*/ 3426477 h 3868443"/>
              <a:gd name="connsiteX17" fmla="*/ 143535 w 927878"/>
              <a:gd name="connsiteY17" fmla="*/ 3445972 h 3868443"/>
              <a:gd name="connsiteX18" fmla="*/ 0 w 927878"/>
              <a:gd name="connsiteY18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60025 w 927878"/>
              <a:gd name="connsiteY3" fmla="*/ 1221974 h 3868443"/>
              <a:gd name="connsiteX4" fmla="*/ 831379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388439 w 927878"/>
              <a:gd name="connsiteY16" fmla="*/ 3426477 h 3868443"/>
              <a:gd name="connsiteX17" fmla="*/ 143535 w 927878"/>
              <a:gd name="connsiteY17" fmla="*/ 3445972 h 3868443"/>
              <a:gd name="connsiteX18" fmla="*/ 0 w 927878"/>
              <a:gd name="connsiteY18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46772 w 927878"/>
              <a:gd name="connsiteY3" fmla="*/ 1252897 h 3868443"/>
              <a:gd name="connsiteX4" fmla="*/ 831379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388439 w 927878"/>
              <a:gd name="connsiteY16" fmla="*/ 3426477 h 3868443"/>
              <a:gd name="connsiteX17" fmla="*/ 143535 w 927878"/>
              <a:gd name="connsiteY17" fmla="*/ 3445972 h 3868443"/>
              <a:gd name="connsiteX18" fmla="*/ 0 w 927878"/>
              <a:gd name="connsiteY18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911894 w 927878"/>
              <a:gd name="connsiteY2" fmla="*/ 807078 h 3868443"/>
              <a:gd name="connsiteX3" fmla="*/ 824686 w 927878"/>
              <a:gd name="connsiteY3" fmla="*/ 1252897 h 3868443"/>
              <a:gd name="connsiteX4" fmla="*/ 831379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388439 w 927878"/>
              <a:gd name="connsiteY16" fmla="*/ 3426477 h 3868443"/>
              <a:gd name="connsiteX17" fmla="*/ 143535 w 927878"/>
              <a:gd name="connsiteY17" fmla="*/ 3445972 h 3868443"/>
              <a:gd name="connsiteX18" fmla="*/ 0 w 927878"/>
              <a:gd name="connsiteY18" fmla="*/ 3868443 h 3868443"/>
              <a:gd name="connsiteX0" fmla="*/ 778913 w 927878"/>
              <a:gd name="connsiteY0" fmla="*/ 128846 h 3868443"/>
              <a:gd name="connsiteX1" fmla="*/ 927878 w 927878"/>
              <a:gd name="connsiteY1" fmla="*/ 0 h 3868443"/>
              <a:gd name="connsiteX2" fmla="*/ 889808 w 927878"/>
              <a:gd name="connsiteY2" fmla="*/ 807078 h 3868443"/>
              <a:gd name="connsiteX3" fmla="*/ 824686 w 927878"/>
              <a:gd name="connsiteY3" fmla="*/ 1252897 h 3868443"/>
              <a:gd name="connsiteX4" fmla="*/ 831379 w 927878"/>
              <a:gd name="connsiteY4" fmla="*/ 1620168 h 3868443"/>
              <a:gd name="connsiteX5" fmla="*/ 796307 w 927878"/>
              <a:gd name="connsiteY5" fmla="*/ 1632129 h 3868443"/>
              <a:gd name="connsiteX6" fmla="*/ 704750 w 927878"/>
              <a:gd name="connsiteY6" fmla="*/ 1937967 h 3868443"/>
              <a:gd name="connsiteX7" fmla="*/ 781809 w 927878"/>
              <a:gd name="connsiteY7" fmla="*/ 2146269 h 3868443"/>
              <a:gd name="connsiteX8" fmla="*/ 754116 w 927878"/>
              <a:gd name="connsiteY8" fmla="*/ 2495069 h 3868443"/>
              <a:gd name="connsiteX9" fmla="*/ 686550 w 927878"/>
              <a:gd name="connsiteY9" fmla="*/ 2704718 h 3868443"/>
              <a:gd name="connsiteX10" fmla="*/ 614870 w 927878"/>
              <a:gd name="connsiteY10" fmla="*/ 2857378 h 3868443"/>
              <a:gd name="connsiteX11" fmla="*/ 597249 w 927878"/>
              <a:gd name="connsiteY11" fmla="*/ 2952760 h 3868443"/>
              <a:gd name="connsiteX12" fmla="*/ 636185 w 927878"/>
              <a:gd name="connsiteY12" fmla="*/ 3043371 h 3868443"/>
              <a:gd name="connsiteX13" fmla="*/ 581667 w 927878"/>
              <a:gd name="connsiteY13" fmla="*/ 3121054 h 3868443"/>
              <a:gd name="connsiteX14" fmla="*/ 473508 w 927878"/>
              <a:gd name="connsiteY14" fmla="*/ 3182118 h 3868443"/>
              <a:gd name="connsiteX15" fmla="*/ 514969 w 927878"/>
              <a:gd name="connsiteY15" fmla="*/ 3378578 h 3868443"/>
              <a:gd name="connsiteX16" fmla="*/ 388439 w 927878"/>
              <a:gd name="connsiteY16" fmla="*/ 3426477 h 3868443"/>
              <a:gd name="connsiteX17" fmla="*/ 143535 w 927878"/>
              <a:gd name="connsiteY17" fmla="*/ 3445972 h 3868443"/>
              <a:gd name="connsiteX18" fmla="*/ 0 w 927878"/>
              <a:gd name="connsiteY18" fmla="*/ 3868443 h 3868443"/>
              <a:gd name="connsiteX0" fmla="*/ 778913 w 919044"/>
              <a:gd name="connsiteY0" fmla="*/ 111177 h 3850774"/>
              <a:gd name="connsiteX1" fmla="*/ 919044 w 919044"/>
              <a:gd name="connsiteY1" fmla="*/ 0 h 3850774"/>
              <a:gd name="connsiteX2" fmla="*/ 889808 w 919044"/>
              <a:gd name="connsiteY2" fmla="*/ 789409 h 3850774"/>
              <a:gd name="connsiteX3" fmla="*/ 824686 w 919044"/>
              <a:gd name="connsiteY3" fmla="*/ 1235228 h 3850774"/>
              <a:gd name="connsiteX4" fmla="*/ 831379 w 919044"/>
              <a:gd name="connsiteY4" fmla="*/ 1602499 h 3850774"/>
              <a:gd name="connsiteX5" fmla="*/ 796307 w 919044"/>
              <a:gd name="connsiteY5" fmla="*/ 1614460 h 3850774"/>
              <a:gd name="connsiteX6" fmla="*/ 704750 w 919044"/>
              <a:gd name="connsiteY6" fmla="*/ 1920298 h 3850774"/>
              <a:gd name="connsiteX7" fmla="*/ 781809 w 919044"/>
              <a:gd name="connsiteY7" fmla="*/ 2128600 h 3850774"/>
              <a:gd name="connsiteX8" fmla="*/ 754116 w 919044"/>
              <a:gd name="connsiteY8" fmla="*/ 2477400 h 3850774"/>
              <a:gd name="connsiteX9" fmla="*/ 686550 w 919044"/>
              <a:gd name="connsiteY9" fmla="*/ 2687049 h 3850774"/>
              <a:gd name="connsiteX10" fmla="*/ 614870 w 919044"/>
              <a:gd name="connsiteY10" fmla="*/ 2839709 h 3850774"/>
              <a:gd name="connsiteX11" fmla="*/ 597249 w 919044"/>
              <a:gd name="connsiteY11" fmla="*/ 2935091 h 3850774"/>
              <a:gd name="connsiteX12" fmla="*/ 636185 w 919044"/>
              <a:gd name="connsiteY12" fmla="*/ 3025702 h 3850774"/>
              <a:gd name="connsiteX13" fmla="*/ 581667 w 919044"/>
              <a:gd name="connsiteY13" fmla="*/ 3103385 h 3850774"/>
              <a:gd name="connsiteX14" fmla="*/ 473508 w 919044"/>
              <a:gd name="connsiteY14" fmla="*/ 3164449 h 3850774"/>
              <a:gd name="connsiteX15" fmla="*/ 514969 w 919044"/>
              <a:gd name="connsiteY15" fmla="*/ 3360909 h 3850774"/>
              <a:gd name="connsiteX16" fmla="*/ 388439 w 919044"/>
              <a:gd name="connsiteY16" fmla="*/ 3408808 h 3850774"/>
              <a:gd name="connsiteX17" fmla="*/ 143535 w 919044"/>
              <a:gd name="connsiteY17" fmla="*/ 3428303 h 3850774"/>
              <a:gd name="connsiteX18" fmla="*/ 0 w 919044"/>
              <a:gd name="connsiteY18" fmla="*/ 3850774 h 3850774"/>
              <a:gd name="connsiteX0" fmla="*/ 778913 w 919044"/>
              <a:gd name="connsiteY0" fmla="*/ 111177 h 3850774"/>
              <a:gd name="connsiteX1" fmla="*/ 919044 w 919044"/>
              <a:gd name="connsiteY1" fmla="*/ 0 h 3850774"/>
              <a:gd name="connsiteX2" fmla="*/ 909922 w 919044"/>
              <a:gd name="connsiteY2" fmla="*/ 279473 h 3850774"/>
              <a:gd name="connsiteX3" fmla="*/ 889808 w 919044"/>
              <a:gd name="connsiteY3" fmla="*/ 789409 h 3850774"/>
              <a:gd name="connsiteX4" fmla="*/ 824686 w 919044"/>
              <a:gd name="connsiteY4" fmla="*/ 1235228 h 3850774"/>
              <a:gd name="connsiteX5" fmla="*/ 831379 w 919044"/>
              <a:gd name="connsiteY5" fmla="*/ 1602499 h 3850774"/>
              <a:gd name="connsiteX6" fmla="*/ 796307 w 919044"/>
              <a:gd name="connsiteY6" fmla="*/ 1614460 h 3850774"/>
              <a:gd name="connsiteX7" fmla="*/ 704750 w 919044"/>
              <a:gd name="connsiteY7" fmla="*/ 1920298 h 3850774"/>
              <a:gd name="connsiteX8" fmla="*/ 781809 w 919044"/>
              <a:gd name="connsiteY8" fmla="*/ 2128600 h 3850774"/>
              <a:gd name="connsiteX9" fmla="*/ 754116 w 919044"/>
              <a:gd name="connsiteY9" fmla="*/ 2477400 h 3850774"/>
              <a:gd name="connsiteX10" fmla="*/ 686550 w 919044"/>
              <a:gd name="connsiteY10" fmla="*/ 2687049 h 3850774"/>
              <a:gd name="connsiteX11" fmla="*/ 614870 w 919044"/>
              <a:gd name="connsiteY11" fmla="*/ 2839709 h 3850774"/>
              <a:gd name="connsiteX12" fmla="*/ 597249 w 919044"/>
              <a:gd name="connsiteY12" fmla="*/ 2935091 h 3850774"/>
              <a:gd name="connsiteX13" fmla="*/ 636185 w 919044"/>
              <a:gd name="connsiteY13" fmla="*/ 3025702 h 3850774"/>
              <a:gd name="connsiteX14" fmla="*/ 581667 w 919044"/>
              <a:gd name="connsiteY14" fmla="*/ 3103385 h 3850774"/>
              <a:gd name="connsiteX15" fmla="*/ 473508 w 919044"/>
              <a:gd name="connsiteY15" fmla="*/ 3164449 h 3850774"/>
              <a:gd name="connsiteX16" fmla="*/ 514969 w 919044"/>
              <a:gd name="connsiteY16" fmla="*/ 3360909 h 3850774"/>
              <a:gd name="connsiteX17" fmla="*/ 388439 w 919044"/>
              <a:gd name="connsiteY17" fmla="*/ 3408808 h 3850774"/>
              <a:gd name="connsiteX18" fmla="*/ 143535 w 919044"/>
              <a:gd name="connsiteY18" fmla="*/ 3428303 h 3850774"/>
              <a:gd name="connsiteX19" fmla="*/ 0 w 919044"/>
              <a:gd name="connsiteY19" fmla="*/ 3850774 h 3850774"/>
              <a:gd name="connsiteX0" fmla="*/ 778913 w 935592"/>
              <a:gd name="connsiteY0" fmla="*/ 111177 h 3850774"/>
              <a:gd name="connsiteX1" fmla="*/ 935592 w 935592"/>
              <a:gd name="connsiteY1" fmla="*/ 0 h 3850774"/>
              <a:gd name="connsiteX2" fmla="*/ 909922 w 935592"/>
              <a:gd name="connsiteY2" fmla="*/ 279473 h 3850774"/>
              <a:gd name="connsiteX3" fmla="*/ 889808 w 935592"/>
              <a:gd name="connsiteY3" fmla="*/ 789409 h 3850774"/>
              <a:gd name="connsiteX4" fmla="*/ 824686 w 935592"/>
              <a:gd name="connsiteY4" fmla="*/ 1235228 h 3850774"/>
              <a:gd name="connsiteX5" fmla="*/ 831379 w 935592"/>
              <a:gd name="connsiteY5" fmla="*/ 1602499 h 3850774"/>
              <a:gd name="connsiteX6" fmla="*/ 796307 w 935592"/>
              <a:gd name="connsiteY6" fmla="*/ 1614460 h 3850774"/>
              <a:gd name="connsiteX7" fmla="*/ 704750 w 935592"/>
              <a:gd name="connsiteY7" fmla="*/ 1920298 h 3850774"/>
              <a:gd name="connsiteX8" fmla="*/ 781809 w 935592"/>
              <a:gd name="connsiteY8" fmla="*/ 2128600 h 3850774"/>
              <a:gd name="connsiteX9" fmla="*/ 754116 w 935592"/>
              <a:gd name="connsiteY9" fmla="*/ 2477400 h 3850774"/>
              <a:gd name="connsiteX10" fmla="*/ 686550 w 935592"/>
              <a:gd name="connsiteY10" fmla="*/ 2687049 h 3850774"/>
              <a:gd name="connsiteX11" fmla="*/ 614870 w 935592"/>
              <a:gd name="connsiteY11" fmla="*/ 2839709 h 3850774"/>
              <a:gd name="connsiteX12" fmla="*/ 597249 w 935592"/>
              <a:gd name="connsiteY12" fmla="*/ 2935091 h 3850774"/>
              <a:gd name="connsiteX13" fmla="*/ 636185 w 935592"/>
              <a:gd name="connsiteY13" fmla="*/ 3025702 h 3850774"/>
              <a:gd name="connsiteX14" fmla="*/ 581667 w 935592"/>
              <a:gd name="connsiteY14" fmla="*/ 3103385 h 3850774"/>
              <a:gd name="connsiteX15" fmla="*/ 473508 w 935592"/>
              <a:gd name="connsiteY15" fmla="*/ 3164449 h 3850774"/>
              <a:gd name="connsiteX16" fmla="*/ 514969 w 935592"/>
              <a:gd name="connsiteY16" fmla="*/ 3360909 h 3850774"/>
              <a:gd name="connsiteX17" fmla="*/ 388439 w 935592"/>
              <a:gd name="connsiteY17" fmla="*/ 3408808 h 3850774"/>
              <a:gd name="connsiteX18" fmla="*/ 143535 w 935592"/>
              <a:gd name="connsiteY18" fmla="*/ 3428303 h 3850774"/>
              <a:gd name="connsiteX19" fmla="*/ 0 w 935592"/>
              <a:gd name="connsiteY19" fmla="*/ 3850774 h 3850774"/>
              <a:gd name="connsiteX0" fmla="*/ 778913 w 935592"/>
              <a:gd name="connsiteY0" fmla="*/ 111177 h 3850774"/>
              <a:gd name="connsiteX1" fmla="*/ 935592 w 935592"/>
              <a:gd name="connsiteY1" fmla="*/ 0 h 3850774"/>
              <a:gd name="connsiteX2" fmla="*/ 909922 w 935592"/>
              <a:gd name="connsiteY2" fmla="*/ 279473 h 3850774"/>
              <a:gd name="connsiteX3" fmla="*/ 889808 w 935592"/>
              <a:gd name="connsiteY3" fmla="*/ 789409 h 3850774"/>
              <a:gd name="connsiteX4" fmla="*/ 824686 w 935592"/>
              <a:gd name="connsiteY4" fmla="*/ 1235228 h 3850774"/>
              <a:gd name="connsiteX5" fmla="*/ 831380 w 935592"/>
              <a:gd name="connsiteY5" fmla="*/ 1625665 h 3850774"/>
              <a:gd name="connsiteX6" fmla="*/ 796307 w 935592"/>
              <a:gd name="connsiteY6" fmla="*/ 1614460 h 3850774"/>
              <a:gd name="connsiteX7" fmla="*/ 704750 w 935592"/>
              <a:gd name="connsiteY7" fmla="*/ 1920298 h 3850774"/>
              <a:gd name="connsiteX8" fmla="*/ 781809 w 935592"/>
              <a:gd name="connsiteY8" fmla="*/ 2128600 h 3850774"/>
              <a:gd name="connsiteX9" fmla="*/ 754116 w 935592"/>
              <a:gd name="connsiteY9" fmla="*/ 2477400 h 3850774"/>
              <a:gd name="connsiteX10" fmla="*/ 686550 w 935592"/>
              <a:gd name="connsiteY10" fmla="*/ 2687049 h 3850774"/>
              <a:gd name="connsiteX11" fmla="*/ 614870 w 935592"/>
              <a:gd name="connsiteY11" fmla="*/ 2839709 h 3850774"/>
              <a:gd name="connsiteX12" fmla="*/ 597249 w 935592"/>
              <a:gd name="connsiteY12" fmla="*/ 2935091 h 3850774"/>
              <a:gd name="connsiteX13" fmla="*/ 636185 w 935592"/>
              <a:gd name="connsiteY13" fmla="*/ 3025702 h 3850774"/>
              <a:gd name="connsiteX14" fmla="*/ 581667 w 935592"/>
              <a:gd name="connsiteY14" fmla="*/ 3103385 h 3850774"/>
              <a:gd name="connsiteX15" fmla="*/ 473508 w 935592"/>
              <a:gd name="connsiteY15" fmla="*/ 3164449 h 3850774"/>
              <a:gd name="connsiteX16" fmla="*/ 514969 w 935592"/>
              <a:gd name="connsiteY16" fmla="*/ 3360909 h 3850774"/>
              <a:gd name="connsiteX17" fmla="*/ 388439 w 935592"/>
              <a:gd name="connsiteY17" fmla="*/ 3408808 h 3850774"/>
              <a:gd name="connsiteX18" fmla="*/ 143535 w 935592"/>
              <a:gd name="connsiteY18" fmla="*/ 3428303 h 3850774"/>
              <a:gd name="connsiteX19" fmla="*/ 0 w 935592"/>
              <a:gd name="connsiteY19" fmla="*/ 3850774 h 3850774"/>
              <a:gd name="connsiteX0" fmla="*/ 778913 w 935592"/>
              <a:gd name="connsiteY0" fmla="*/ 111177 h 3850774"/>
              <a:gd name="connsiteX1" fmla="*/ 935592 w 935592"/>
              <a:gd name="connsiteY1" fmla="*/ 0 h 3850774"/>
              <a:gd name="connsiteX2" fmla="*/ 909922 w 935592"/>
              <a:gd name="connsiteY2" fmla="*/ 279473 h 3850774"/>
              <a:gd name="connsiteX3" fmla="*/ 889808 w 935592"/>
              <a:gd name="connsiteY3" fmla="*/ 789409 h 3850774"/>
              <a:gd name="connsiteX4" fmla="*/ 824686 w 935592"/>
              <a:gd name="connsiteY4" fmla="*/ 1235228 h 3850774"/>
              <a:gd name="connsiteX5" fmla="*/ 839528 w 935592"/>
              <a:gd name="connsiteY5" fmla="*/ 1612082 h 3850774"/>
              <a:gd name="connsiteX6" fmla="*/ 796307 w 935592"/>
              <a:gd name="connsiteY6" fmla="*/ 1614460 h 3850774"/>
              <a:gd name="connsiteX7" fmla="*/ 704750 w 935592"/>
              <a:gd name="connsiteY7" fmla="*/ 1920298 h 3850774"/>
              <a:gd name="connsiteX8" fmla="*/ 781809 w 935592"/>
              <a:gd name="connsiteY8" fmla="*/ 2128600 h 3850774"/>
              <a:gd name="connsiteX9" fmla="*/ 754116 w 935592"/>
              <a:gd name="connsiteY9" fmla="*/ 2477400 h 3850774"/>
              <a:gd name="connsiteX10" fmla="*/ 686550 w 935592"/>
              <a:gd name="connsiteY10" fmla="*/ 2687049 h 3850774"/>
              <a:gd name="connsiteX11" fmla="*/ 614870 w 935592"/>
              <a:gd name="connsiteY11" fmla="*/ 2839709 h 3850774"/>
              <a:gd name="connsiteX12" fmla="*/ 597249 w 935592"/>
              <a:gd name="connsiteY12" fmla="*/ 2935091 h 3850774"/>
              <a:gd name="connsiteX13" fmla="*/ 636185 w 935592"/>
              <a:gd name="connsiteY13" fmla="*/ 3025702 h 3850774"/>
              <a:gd name="connsiteX14" fmla="*/ 581667 w 935592"/>
              <a:gd name="connsiteY14" fmla="*/ 3103385 h 3850774"/>
              <a:gd name="connsiteX15" fmla="*/ 473508 w 935592"/>
              <a:gd name="connsiteY15" fmla="*/ 3164449 h 3850774"/>
              <a:gd name="connsiteX16" fmla="*/ 514969 w 935592"/>
              <a:gd name="connsiteY16" fmla="*/ 3360909 h 3850774"/>
              <a:gd name="connsiteX17" fmla="*/ 388439 w 935592"/>
              <a:gd name="connsiteY17" fmla="*/ 3408808 h 3850774"/>
              <a:gd name="connsiteX18" fmla="*/ 143535 w 935592"/>
              <a:gd name="connsiteY18" fmla="*/ 3428303 h 3850774"/>
              <a:gd name="connsiteX19" fmla="*/ 0 w 935592"/>
              <a:gd name="connsiteY19" fmla="*/ 3850774 h 3850774"/>
              <a:gd name="connsiteX0" fmla="*/ 778913 w 935592"/>
              <a:gd name="connsiteY0" fmla="*/ 111177 h 3850774"/>
              <a:gd name="connsiteX1" fmla="*/ 935592 w 935592"/>
              <a:gd name="connsiteY1" fmla="*/ 0 h 3850774"/>
              <a:gd name="connsiteX2" fmla="*/ 909922 w 935592"/>
              <a:gd name="connsiteY2" fmla="*/ 279473 h 3850774"/>
              <a:gd name="connsiteX3" fmla="*/ 889808 w 935592"/>
              <a:gd name="connsiteY3" fmla="*/ 789409 h 3850774"/>
              <a:gd name="connsiteX4" fmla="*/ 824686 w 935592"/>
              <a:gd name="connsiteY4" fmla="*/ 1235228 h 3850774"/>
              <a:gd name="connsiteX5" fmla="*/ 839528 w 935592"/>
              <a:gd name="connsiteY5" fmla="*/ 1612082 h 3850774"/>
              <a:gd name="connsiteX6" fmla="*/ 796307 w 935592"/>
              <a:gd name="connsiteY6" fmla="*/ 1614460 h 3850774"/>
              <a:gd name="connsiteX7" fmla="*/ 704750 w 935592"/>
              <a:gd name="connsiteY7" fmla="*/ 1920298 h 3850774"/>
              <a:gd name="connsiteX8" fmla="*/ 781809 w 935592"/>
              <a:gd name="connsiteY8" fmla="*/ 2128600 h 3850774"/>
              <a:gd name="connsiteX9" fmla="*/ 754116 w 935592"/>
              <a:gd name="connsiteY9" fmla="*/ 2477400 h 3850774"/>
              <a:gd name="connsiteX10" fmla="*/ 686550 w 935592"/>
              <a:gd name="connsiteY10" fmla="*/ 2687049 h 3850774"/>
              <a:gd name="connsiteX11" fmla="*/ 614870 w 935592"/>
              <a:gd name="connsiteY11" fmla="*/ 2839709 h 3850774"/>
              <a:gd name="connsiteX12" fmla="*/ 597249 w 935592"/>
              <a:gd name="connsiteY12" fmla="*/ 2935091 h 3850774"/>
              <a:gd name="connsiteX13" fmla="*/ 636185 w 935592"/>
              <a:gd name="connsiteY13" fmla="*/ 3025702 h 3850774"/>
              <a:gd name="connsiteX14" fmla="*/ 581667 w 935592"/>
              <a:gd name="connsiteY14" fmla="*/ 3103385 h 3850774"/>
              <a:gd name="connsiteX15" fmla="*/ 473508 w 935592"/>
              <a:gd name="connsiteY15" fmla="*/ 3164449 h 3850774"/>
              <a:gd name="connsiteX16" fmla="*/ 514969 w 935592"/>
              <a:gd name="connsiteY16" fmla="*/ 3360909 h 3850774"/>
              <a:gd name="connsiteX17" fmla="*/ 388439 w 935592"/>
              <a:gd name="connsiteY17" fmla="*/ 3408808 h 3850774"/>
              <a:gd name="connsiteX18" fmla="*/ 165350 w 935592"/>
              <a:gd name="connsiteY18" fmla="*/ 3387787 h 3850774"/>
              <a:gd name="connsiteX19" fmla="*/ 0 w 935592"/>
              <a:gd name="connsiteY19" fmla="*/ 3850774 h 3850774"/>
              <a:gd name="connsiteX0" fmla="*/ 778913 w 935592"/>
              <a:gd name="connsiteY0" fmla="*/ 111177 h 3850774"/>
              <a:gd name="connsiteX1" fmla="*/ 935592 w 935592"/>
              <a:gd name="connsiteY1" fmla="*/ 0 h 3850774"/>
              <a:gd name="connsiteX2" fmla="*/ 909922 w 935592"/>
              <a:gd name="connsiteY2" fmla="*/ 279473 h 3850774"/>
              <a:gd name="connsiteX3" fmla="*/ 889808 w 935592"/>
              <a:gd name="connsiteY3" fmla="*/ 789409 h 3850774"/>
              <a:gd name="connsiteX4" fmla="*/ 824686 w 935592"/>
              <a:gd name="connsiteY4" fmla="*/ 1235228 h 3850774"/>
              <a:gd name="connsiteX5" fmla="*/ 839528 w 935592"/>
              <a:gd name="connsiteY5" fmla="*/ 1612082 h 3850774"/>
              <a:gd name="connsiteX6" fmla="*/ 796307 w 935592"/>
              <a:gd name="connsiteY6" fmla="*/ 1614460 h 3850774"/>
              <a:gd name="connsiteX7" fmla="*/ 704750 w 935592"/>
              <a:gd name="connsiteY7" fmla="*/ 1920298 h 3850774"/>
              <a:gd name="connsiteX8" fmla="*/ 781809 w 935592"/>
              <a:gd name="connsiteY8" fmla="*/ 2128600 h 3850774"/>
              <a:gd name="connsiteX9" fmla="*/ 754116 w 935592"/>
              <a:gd name="connsiteY9" fmla="*/ 2477400 h 3850774"/>
              <a:gd name="connsiteX10" fmla="*/ 686550 w 935592"/>
              <a:gd name="connsiteY10" fmla="*/ 2687049 h 3850774"/>
              <a:gd name="connsiteX11" fmla="*/ 614870 w 935592"/>
              <a:gd name="connsiteY11" fmla="*/ 2839709 h 3850774"/>
              <a:gd name="connsiteX12" fmla="*/ 597249 w 935592"/>
              <a:gd name="connsiteY12" fmla="*/ 2935091 h 3850774"/>
              <a:gd name="connsiteX13" fmla="*/ 636185 w 935592"/>
              <a:gd name="connsiteY13" fmla="*/ 3025702 h 3850774"/>
              <a:gd name="connsiteX14" fmla="*/ 581667 w 935592"/>
              <a:gd name="connsiteY14" fmla="*/ 3103385 h 3850774"/>
              <a:gd name="connsiteX15" fmla="*/ 473508 w 935592"/>
              <a:gd name="connsiteY15" fmla="*/ 3164449 h 3850774"/>
              <a:gd name="connsiteX16" fmla="*/ 514969 w 935592"/>
              <a:gd name="connsiteY16" fmla="*/ 3360909 h 3850774"/>
              <a:gd name="connsiteX17" fmla="*/ 388439 w 935592"/>
              <a:gd name="connsiteY17" fmla="*/ 3383876 h 3850774"/>
              <a:gd name="connsiteX18" fmla="*/ 165350 w 935592"/>
              <a:gd name="connsiteY18" fmla="*/ 3387787 h 3850774"/>
              <a:gd name="connsiteX19" fmla="*/ 0 w 935592"/>
              <a:gd name="connsiteY19" fmla="*/ 3850774 h 3850774"/>
              <a:gd name="connsiteX0" fmla="*/ 778913 w 935592"/>
              <a:gd name="connsiteY0" fmla="*/ 111177 h 3850774"/>
              <a:gd name="connsiteX1" fmla="*/ 935592 w 935592"/>
              <a:gd name="connsiteY1" fmla="*/ 0 h 3850774"/>
              <a:gd name="connsiteX2" fmla="*/ 909922 w 935592"/>
              <a:gd name="connsiteY2" fmla="*/ 279473 h 3850774"/>
              <a:gd name="connsiteX3" fmla="*/ 889808 w 935592"/>
              <a:gd name="connsiteY3" fmla="*/ 789409 h 3850774"/>
              <a:gd name="connsiteX4" fmla="*/ 824686 w 935592"/>
              <a:gd name="connsiteY4" fmla="*/ 1235228 h 3850774"/>
              <a:gd name="connsiteX5" fmla="*/ 839528 w 935592"/>
              <a:gd name="connsiteY5" fmla="*/ 1612082 h 3850774"/>
              <a:gd name="connsiteX6" fmla="*/ 796307 w 935592"/>
              <a:gd name="connsiteY6" fmla="*/ 1614460 h 3850774"/>
              <a:gd name="connsiteX7" fmla="*/ 704750 w 935592"/>
              <a:gd name="connsiteY7" fmla="*/ 1920298 h 3850774"/>
              <a:gd name="connsiteX8" fmla="*/ 781809 w 935592"/>
              <a:gd name="connsiteY8" fmla="*/ 2128600 h 3850774"/>
              <a:gd name="connsiteX9" fmla="*/ 754116 w 935592"/>
              <a:gd name="connsiteY9" fmla="*/ 2477400 h 3850774"/>
              <a:gd name="connsiteX10" fmla="*/ 686550 w 935592"/>
              <a:gd name="connsiteY10" fmla="*/ 2687049 h 3850774"/>
              <a:gd name="connsiteX11" fmla="*/ 614870 w 935592"/>
              <a:gd name="connsiteY11" fmla="*/ 2839709 h 3850774"/>
              <a:gd name="connsiteX12" fmla="*/ 597249 w 935592"/>
              <a:gd name="connsiteY12" fmla="*/ 2935091 h 3850774"/>
              <a:gd name="connsiteX13" fmla="*/ 636185 w 935592"/>
              <a:gd name="connsiteY13" fmla="*/ 3025702 h 3850774"/>
              <a:gd name="connsiteX14" fmla="*/ 581667 w 935592"/>
              <a:gd name="connsiteY14" fmla="*/ 3103385 h 3850774"/>
              <a:gd name="connsiteX15" fmla="*/ 473508 w 935592"/>
              <a:gd name="connsiteY15" fmla="*/ 3164449 h 3850774"/>
              <a:gd name="connsiteX16" fmla="*/ 508736 w 935592"/>
              <a:gd name="connsiteY16" fmla="*/ 3345327 h 3850774"/>
              <a:gd name="connsiteX17" fmla="*/ 388439 w 935592"/>
              <a:gd name="connsiteY17" fmla="*/ 3383876 h 3850774"/>
              <a:gd name="connsiteX18" fmla="*/ 165350 w 935592"/>
              <a:gd name="connsiteY18" fmla="*/ 3387787 h 3850774"/>
              <a:gd name="connsiteX19" fmla="*/ 0 w 935592"/>
              <a:gd name="connsiteY19" fmla="*/ 3850774 h 38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5592" h="3850774">
                <a:moveTo>
                  <a:pt x="778913" y="111177"/>
                </a:moveTo>
                <a:lnTo>
                  <a:pt x="935592" y="0"/>
                </a:lnTo>
                <a:lnTo>
                  <a:pt x="909922" y="279473"/>
                </a:lnTo>
                <a:lnTo>
                  <a:pt x="889808" y="789409"/>
                </a:lnTo>
                <a:lnTo>
                  <a:pt x="824686" y="1235228"/>
                </a:lnTo>
                <a:lnTo>
                  <a:pt x="839528" y="1612082"/>
                </a:lnTo>
                <a:lnTo>
                  <a:pt x="796307" y="1614460"/>
                </a:lnTo>
                <a:lnTo>
                  <a:pt x="704750" y="1920298"/>
                </a:lnTo>
                <a:lnTo>
                  <a:pt x="781809" y="2128600"/>
                </a:lnTo>
                <a:lnTo>
                  <a:pt x="754116" y="2477400"/>
                </a:lnTo>
                <a:lnTo>
                  <a:pt x="686550" y="2687049"/>
                </a:lnTo>
                <a:lnTo>
                  <a:pt x="614870" y="2839709"/>
                </a:lnTo>
                <a:cubicBezTo>
                  <a:pt x="615230" y="2871503"/>
                  <a:pt x="596889" y="2903297"/>
                  <a:pt x="597249" y="2935091"/>
                </a:cubicBezTo>
                <a:cubicBezTo>
                  <a:pt x="596723" y="2949712"/>
                  <a:pt x="636711" y="3011081"/>
                  <a:pt x="636185" y="3025702"/>
                </a:cubicBezTo>
                <a:lnTo>
                  <a:pt x="581667" y="3103385"/>
                </a:lnTo>
                <a:lnTo>
                  <a:pt x="473508" y="3164449"/>
                </a:lnTo>
                <a:lnTo>
                  <a:pt x="508736" y="3345327"/>
                </a:lnTo>
                <a:lnTo>
                  <a:pt x="388439" y="3383876"/>
                </a:lnTo>
                <a:lnTo>
                  <a:pt x="165350" y="3387787"/>
                </a:lnTo>
                <a:lnTo>
                  <a:pt x="0" y="3850774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241165" y="252007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31476" y="1915005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213669" y="261694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18903" y="467784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5384569" y="191500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5011514" y="324453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6271520" y="503693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5999377" y="628878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5885077" y="582614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916036" y="141931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2-1.1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4693" y="3790747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2-1.2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184265" y="169361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2-1.2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04431" y="3247539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2-2.1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615528" y="221319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2-2.1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013065" y="3075523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2-2.2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73788" y="5129384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523612" y="238568"/>
            <a:ext cx="41786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日永の追分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68186" y="371667"/>
            <a:ext cx="79938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近鉄：追分駅</a:t>
            </a:r>
            <a:endParaRPr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２日目：受付 </a:t>
            </a:r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0730</a:t>
            </a:r>
          </a:p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　スタート 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0800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1444618" y="17184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1416792" y="44218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448079" y="528786"/>
            <a:ext cx="49801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大治田跨道橋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391734" y="1846940"/>
            <a:ext cx="34412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河原田小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384942" y="3012036"/>
            <a:ext cx="829839" cy="261610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高岡橋を渡り</a:t>
            </a:r>
            <a:endParaRPr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右折し堤防下の道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68890" y="3215322"/>
            <a:ext cx="46435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突当たり左折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32164" y="4472531"/>
            <a:ext cx="230832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神戸小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72578" y="4564896"/>
            <a:ext cx="574961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鈴鹿市駅西踏切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202433" y="457760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101788" y="4570358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文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46360" y="5246488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浄願寺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491339" y="516663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47459" y="5100635"/>
            <a:ext cx="42107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矢橋一丁目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80338" y="5866088"/>
            <a:ext cx="538092" cy="369332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パチンコ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FUJI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の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側道を通り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号を潜る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突当たり右折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29995" y="6459905"/>
            <a:ext cx="344128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正信寺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67961" y="6599340"/>
            <a:ext cx="34412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西玉垣町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5128473" y="2002712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986612" y="460998"/>
            <a:ext cx="719231" cy="276999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西玉垣町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kumimoji="1" lang="ja-JP" altLang="en-US" sz="600" dirty="0" err="1" smtClean="0">
                <a:latin typeface="ＭＳ Ｐ明朝" pitchFamily="18" charset="-128"/>
                <a:ea typeface="ＭＳ Ｐ明朝" pitchFamily="18" charset="-128"/>
              </a:rPr>
              <a:t>ｍ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東左折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道標「左さん</a:t>
            </a:r>
            <a:r>
              <a:rPr lang="ja-JP" altLang="en-US" sz="600" dirty="0" err="1" smtClean="0">
                <a:latin typeface="ＭＳ Ｐ明朝" pitchFamily="18" charset="-128"/>
                <a:ea typeface="ＭＳ Ｐ明朝" pitchFamily="18" charset="-128"/>
              </a:rPr>
              <a:t>ぐう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道」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車に注意し横断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237575" y="1156398"/>
            <a:ext cx="34412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東玉垣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623135" y="2064852"/>
            <a:ext cx="49801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江島総合公園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894289" y="1891776"/>
            <a:ext cx="42107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内山自動車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5326819" y="1923597"/>
            <a:ext cx="45720" cy="457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5297974" y="2477429"/>
            <a:ext cx="45720" cy="457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5450853" y="2615887"/>
            <a:ext cx="45720" cy="457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5374257" y="2800466"/>
            <a:ext cx="446720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江島本町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5056360" y="2969034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061604" y="2739801"/>
            <a:ext cx="421072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勝速日神社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15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116468" y="3261926"/>
            <a:ext cx="49801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白子小学校北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7942499" y="1355363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2778185" y="4992488"/>
            <a:ext cx="4595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地下道を潜り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反対側へ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471076" y="5492235"/>
            <a:ext cx="39382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踏切を渡る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955722" y="6068878"/>
            <a:ext cx="914797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→ 踏切を渡る：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横に千里駅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2320751" y="5802869"/>
            <a:ext cx="42107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号線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千里</a:t>
            </a:r>
            <a:r>
              <a:rPr lang="ja-JP" altLang="en-US" sz="600" dirty="0" err="1" smtClean="0">
                <a:latin typeface="ＭＳ Ｐ明朝" pitchFamily="18" charset="-128"/>
                <a:ea typeface="ＭＳ Ｐ明朝" pitchFamily="18" charset="-128"/>
              </a:rPr>
              <a:t>駅駅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前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8232147" y="336627"/>
            <a:ext cx="470766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歩道橋を渡る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669437" y="6314188"/>
            <a:ext cx="81701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休息　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21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㎞地点　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20.3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8006203" y="460982"/>
            <a:ext cx="675950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コンビニの先で左折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278863" y="1381989"/>
            <a:ext cx="41786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朝陽中横の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地下道潜る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8021817" y="1361469"/>
            <a:ext cx="19024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一色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428520" y="2109192"/>
            <a:ext cx="190240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中瀬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164551" y="2591668"/>
            <a:ext cx="566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パチンコ 京楽横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地下道を潜る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398110" y="2661018"/>
            <a:ext cx="552519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集落の道に入る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6150173" y="4839561"/>
            <a:ext cx="267184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江戸橋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（木橋）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6240699" y="5143165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〒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679409" y="5625410"/>
            <a:ext cx="40023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三交ホーム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084878" y="6279972"/>
            <a:ext cx="47076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地下道を潜る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943445" y="6107972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620107" y="6123985"/>
            <a:ext cx="34412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栄町公園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5678690" y="5725393"/>
            <a:ext cx="305656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JR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・近鉄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津駅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6262436" y="5779070"/>
            <a:ext cx="350540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700" dirty="0" smtClean="0">
                <a:latin typeface="ＭＳ Ｐ明朝" pitchFamily="18" charset="-128"/>
                <a:ea typeface="ＭＳ Ｐ明朝" pitchFamily="18" charset="-128"/>
              </a:rPr>
              <a:t>津</a:t>
            </a:r>
            <a:r>
              <a:rPr lang="en-US" altLang="ja-JP" sz="700" dirty="0" smtClean="0">
                <a:latin typeface="ＭＳ Ｐ明朝" pitchFamily="18" charset="-128"/>
                <a:ea typeface="ＭＳ Ｐ明朝" pitchFamily="18" charset="-128"/>
              </a:rPr>
              <a:t>-</a:t>
            </a:r>
            <a:r>
              <a:rPr lang="ja-JP" altLang="en-US" sz="700" dirty="0" smtClean="0">
                <a:latin typeface="ＭＳ Ｐ明朝" pitchFamily="18" charset="-128"/>
                <a:ea typeface="ＭＳ Ｐ明朝" pitchFamily="18" charset="-128"/>
              </a:rPr>
              <a:t>松阪</a:t>
            </a:r>
            <a:endParaRPr lang="en-US" altLang="ja-JP" sz="7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集合：</a:t>
            </a:r>
            <a:r>
              <a:rPr lang="en-US" altLang="ja-JP" sz="700" dirty="0" smtClean="0">
                <a:latin typeface="ＭＳ Ｐ明朝" pitchFamily="18" charset="-128"/>
                <a:ea typeface="ＭＳ Ｐ明朝" pitchFamily="18" charset="-128"/>
              </a:rPr>
              <a:t>10</a:t>
            </a:r>
          </a:p>
        </p:txBody>
      </p:sp>
      <p:sp>
        <p:nvSpPr>
          <p:cNvPr id="157" name="下矢印 156"/>
          <p:cNvSpPr>
            <a:spLocks noChangeAspect="1"/>
          </p:cNvSpPr>
          <p:nvPr/>
        </p:nvSpPr>
        <p:spPr>
          <a:xfrm>
            <a:off x="1079421" y="140695"/>
            <a:ext cx="170840" cy="13852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下矢印 157"/>
          <p:cNvSpPr>
            <a:spLocks noChangeAspect="1"/>
          </p:cNvSpPr>
          <p:nvPr/>
        </p:nvSpPr>
        <p:spPr>
          <a:xfrm>
            <a:off x="1171487" y="6600994"/>
            <a:ext cx="170840" cy="13852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下矢印 158"/>
          <p:cNvSpPr>
            <a:spLocks noChangeAspect="1"/>
          </p:cNvSpPr>
          <p:nvPr/>
        </p:nvSpPr>
        <p:spPr>
          <a:xfrm>
            <a:off x="4685649" y="140695"/>
            <a:ext cx="170840" cy="13852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下矢印 159"/>
          <p:cNvSpPr>
            <a:spLocks noChangeAspect="1"/>
          </p:cNvSpPr>
          <p:nvPr/>
        </p:nvSpPr>
        <p:spPr>
          <a:xfrm>
            <a:off x="2323097" y="6610047"/>
            <a:ext cx="170840" cy="138520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下矢印 160"/>
          <p:cNvSpPr>
            <a:spLocks noChangeAspect="1"/>
          </p:cNvSpPr>
          <p:nvPr/>
        </p:nvSpPr>
        <p:spPr>
          <a:xfrm>
            <a:off x="8826131" y="140695"/>
            <a:ext cx="170840" cy="138520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下矢印 161"/>
          <p:cNvSpPr>
            <a:spLocks noChangeAspect="1"/>
          </p:cNvSpPr>
          <p:nvPr/>
        </p:nvSpPr>
        <p:spPr>
          <a:xfrm>
            <a:off x="6124031" y="6600994"/>
            <a:ext cx="170840" cy="13852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62"/>
          <p:cNvGrpSpPr/>
          <p:nvPr/>
        </p:nvGrpSpPr>
        <p:grpSpPr>
          <a:xfrm>
            <a:off x="3106181" y="6431836"/>
            <a:ext cx="2471570" cy="193566"/>
            <a:chOff x="2081771" y="6493480"/>
            <a:chExt cx="2471570" cy="193566"/>
          </a:xfrm>
        </p:grpSpPr>
        <p:grpSp>
          <p:nvGrpSpPr>
            <p:cNvPr id="3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169" name="正方形/長方形 168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正方形/長方形 170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173" name="直線コネクタ 172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線コネクタ 174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コネクタ 175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線コネクタ 176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コネクタ 178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コネクタ 179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コネクタ 180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線コネクタ 181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線コネクタ 182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線コネクタ 183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線コネクタ 184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線コネクタ 185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線コネクタ 186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コネクタ 187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コネクタ 193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コネクタ 194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線コネクタ 195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線コネクタ 196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線コネクタ 197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線コネクタ 198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線コネクタ 199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線コネクタ 200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線コネクタ 201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線コネクタ 202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5" name="テキスト ボックス 164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pic>
        <p:nvPicPr>
          <p:cNvPr id="204" name="図 203" descr="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5996" y="3696858"/>
            <a:ext cx="768096" cy="15361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5" name="正方形/長方形 204"/>
          <p:cNvSpPr/>
          <p:nvPr/>
        </p:nvSpPr>
        <p:spPr>
          <a:xfrm>
            <a:off x="116009" y="4747846"/>
            <a:ext cx="261257" cy="4471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/>
          <p:cNvSpPr/>
          <p:nvPr/>
        </p:nvSpPr>
        <p:spPr>
          <a:xfrm>
            <a:off x="1434198" y="3723887"/>
            <a:ext cx="537587" cy="1411794"/>
          </a:xfrm>
          <a:custGeom>
            <a:avLst/>
            <a:gdLst>
              <a:gd name="connsiteX0" fmla="*/ 190919 w 537587"/>
              <a:gd name="connsiteY0" fmla="*/ 0 h 1411794"/>
              <a:gd name="connsiteX1" fmla="*/ 125604 w 537587"/>
              <a:gd name="connsiteY1" fmla="*/ 216040 h 1411794"/>
              <a:gd name="connsiteX2" fmla="*/ 0 w 537587"/>
              <a:gd name="connsiteY2" fmla="*/ 341644 h 1411794"/>
              <a:gd name="connsiteX3" fmla="*/ 25121 w 537587"/>
              <a:gd name="connsiteY3" fmla="*/ 884255 h 1411794"/>
              <a:gd name="connsiteX4" fmla="*/ 15073 w 537587"/>
              <a:gd name="connsiteY4" fmla="*/ 1130440 h 1411794"/>
              <a:gd name="connsiteX5" fmla="*/ 50242 w 537587"/>
              <a:gd name="connsiteY5" fmla="*/ 1205802 h 1411794"/>
              <a:gd name="connsiteX6" fmla="*/ 125604 w 537587"/>
              <a:gd name="connsiteY6" fmla="*/ 1271117 h 1411794"/>
              <a:gd name="connsiteX7" fmla="*/ 226088 w 537587"/>
              <a:gd name="connsiteY7" fmla="*/ 1321359 h 1411794"/>
              <a:gd name="connsiteX8" fmla="*/ 537587 w 537587"/>
              <a:gd name="connsiteY8" fmla="*/ 1411794 h 14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87" h="1411794">
                <a:moveTo>
                  <a:pt x="190919" y="0"/>
                </a:moveTo>
                <a:lnTo>
                  <a:pt x="125604" y="216040"/>
                </a:lnTo>
                <a:lnTo>
                  <a:pt x="0" y="341644"/>
                </a:lnTo>
                <a:lnTo>
                  <a:pt x="25121" y="884255"/>
                </a:lnTo>
                <a:lnTo>
                  <a:pt x="15073" y="1130440"/>
                </a:lnTo>
                <a:lnTo>
                  <a:pt x="50242" y="1205802"/>
                </a:lnTo>
                <a:lnTo>
                  <a:pt x="125604" y="1271117"/>
                </a:lnTo>
                <a:lnTo>
                  <a:pt x="226088" y="1321359"/>
                </a:lnTo>
                <a:lnTo>
                  <a:pt x="537587" y="1411794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>
            <a:off x="1845262" y="5116968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1711187" y="4991227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浄願寺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210" name="直線コネクタ 209"/>
          <p:cNvCxnSpPr/>
          <p:nvPr/>
        </p:nvCxnSpPr>
        <p:spPr>
          <a:xfrm flipV="1">
            <a:off x="356716" y="4677915"/>
            <a:ext cx="861307" cy="170415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テキスト ボックス 211"/>
          <p:cNvSpPr txBox="1"/>
          <p:nvPr/>
        </p:nvSpPr>
        <p:spPr>
          <a:xfrm>
            <a:off x="4533793" y="565879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㎞→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6080737" y="6380033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←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30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6129132" y="171315"/>
            <a:ext cx="1249060" cy="86177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２日目：追分～松阪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距離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49.9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 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上り：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1.5km </a:t>
            </a: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最大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16m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獲得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24m</a:t>
            </a:r>
            <a:endParaRPr lang="ja-JP" altLang="en-US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徒歩：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9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時間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58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分</a:t>
            </a: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1403992" y="6464521"/>
            <a:ext cx="201978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ja-JP" sz="1050" dirty="0" smtClean="0">
                <a:latin typeface="ＭＳ Ｐ明朝" pitchFamily="18" charset="-128"/>
                <a:ea typeface="ＭＳ Ｐ明朝" pitchFamily="18" charset="-128"/>
              </a:rPr>
              <a:t>9</a:t>
            </a:r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49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3495350" y="6305495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smtClean="0">
                <a:latin typeface="ＭＳ Ｐ明朝" pitchFamily="18" charset="-128"/>
                <a:ea typeface="ＭＳ Ｐ明朝" pitchFamily="18" charset="-128"/>
              </a:rPr>
              <a:t>1146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5669361" y="6432715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1333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138951" y="162289"/>
            <a:ext cx="538609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日目</a:t>
            </a:r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-1</a:t>
            </a:r>
            <a:endParaRPr kumimoji="1" lang="ja-JP" altLang="en-US" sz="12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4853637" y="401402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④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1389300" y="1580585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①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694123" y="305442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②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526476" y="5377435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③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488107" y="6546251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④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6914638" y="2445300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⑧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5220455" y="285905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⑤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3813149" y="4230732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⑥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2507773" y="6290938"/>
            <a:ext cx="16112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⑦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6016012" y="644552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⑨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9" name="正方形/長方形 228"/>
          <p:cNvSpPr/>
          <p:nvPr/>
        </p:nvSpPr>
        <p:spPr>
          <a:xfrm>
            <a:off x="1303330" y="1406769"/>
            <a:ext cx="234958" cy="3516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0" name="直線コネクタ 229"/>
          <p:cNvCxnSpPr>
            <a:stCxn id="229" idx="3"/>
          </p:cNvCxnSpPr>
          <p:nvPr/>
        </p:nvCxnSpPr>
        <p:spPr>
          <a:xfrm flipV="1">
            <a:off x="1538288" y="1413164"/>
            <a:ext cx="475239" cy="169452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図 234" descr="図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327" y="1283590"/>
            <a:ext cx="847344" cy="16824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6" name="正方形/長方形 235"/>
          <p:cNvSpPr/>
          <p:nvPr/>
        </p:nvSpPr>
        <p:spPr>
          <a:xfrm>
            <a:off x="1123623" y="2596100"/>
            <a:ext cx="176416" cy="409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7" name="直線コネクタ 236"/>
          <p:cNvCxnSpPr/>
          <p:nvPr/>
        </p:nvCxnSpPr>
        <p:spPr>
          <a:xfrm flipH="1" flipV="1">
            <a:off x="971550" y="2343150"/>
            <a:ext cx="223062" cy="250078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240"/>
          <p:cNvSpPr txBox="1"/>
          <p:nvPr/>
        </p:nvSpPr>
        <p:spPr>
          <a:xfrm>
            <a:off x="138552" y="1167945"/>
            <a:ext cx="600609" cy="261610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高岡町北</a:t>
            </a:r>
            <a:endParaRPr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直進・側道へ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0" name="フリーフォーム 239"/>
          <p:cNvSpPr/>
          <p:nvPr/>
        </p:nvSpPr>
        <p:spPr>
          <a:xfrm>
            <a:off x="201145" y="1309729"/>
            <a:ext cx="544664" cy="1637969"/>
          </a:xfrm>
          <a:custGeom>
            <a:avLst/>
            <a:gdLst>
              <a:gd name="connsiteX0" fmla="*/ 544664 w 544664"/>
              <a:gd name="connsiteY0" fmla="*/ 0 h 1637969"/>
              <a:gd name="connsiteX1" fmla="*/ 449248 w 544664"/>
              <a:gd name="connsiteY1" fmla="*/ 206734 h 1637969"/>
              <a:gd name="connsiteX2" fmla="*/ 409492 w 544664"/>
              <a:gd name="connsiteY2" fmla="*/ 318052 h 1637969"/>
              <a:gd name="connsiteX3" fmla="*/ 369735 w 544664"/>
              <a:gd name="connsiteY3" fmla="*/ 417443 h 1637969"/>
              <a:gd name="connsiteX4" fmla="*/ 326003 w 544664"/>
              <a:gd name="connsiteY4" fmla="*/ 524786 h 1637969"/>
              <a:gd name="connsiteX5" fmla="*/ 298174 w 544664"/>
              <a:gd name="connsiteY5" fmla="*/ 636104 h 1637969"/>
              <a:gd name="connsiteX6" fmla="*/ 278295 w 544664"/>
              <a:gd name="connsiteY6" fmla="*/ 775252 h 1637969"/>
              <a:gd name="connsiteX7" fmla="*/ 286247 w 544664"/>
              <a:gd name="connsiteY7" fmla="*/ 902473 h 1637969"/>
              <a:gd name="connsiteX8" fmla="*/ 326003 w 544664"/>
              <a:gd name="connsiteY8" fmla="*/ 1061499 h 1637969"/>
              <a:gd name="connsiteX9" fmla="*/ 306125 w 544664"/>
              <a:gd name="connsiteY9" fmla="*/ 1101256 h 1637969"/>
              <a:gd name="connsiteX10" fmla="*/ 349857 w 544664"/>
              <a:gd name="connsiteY10" fmla="*/ 1133061 h 1637969"/>
              <a:gd name="connsiteX11" fmla="*/ 397565 w 544664"/>
              <a:gd name="connsiteY11" fmla="*/ 1224501 h 1637969"/>
              <a:gd name="connsiteX12" fmla="*/ 377687 w 544664"/>
              <a:gd name="connsiteY12" fmla="*/ 1280160 h 1637969"/>
              <a:gd name="connsiteX13" fmla="*/ 159026 w 544664"/>
              <a:gd name="connsiteY13" fmla="*/ 1538577 h 1637969"/>
              <a:gd name="connsiteX14" fmla="*/ 0 w 544664"/>
              <a:gd name="connsiteY14" fmla="*/ 1637969 h 163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664" h="1637969">
                <a:moveTo>
                  <a:pt x="544664" y="0"/>
                </a:moveTo>
                <a:lnTo>
                  <a:pt x="449248" y="206734"/>
                </a:lnTo>
                <a:lnTo>
                  <a:pt x="409492" y="318052"/>
                </a:lnTo>
                <a:lnTo>
                  <a:pt x="369735" y="417443"/>
                </a:lnTo>
                <a:lnTo>
                  <a:pt x="326003" y="524786"/>
                </a:lnTo>
                <a:lnTo>
                  <a:pt x="298174" y="636104"/>
                </a:lnTo>
                <a:lnTo>
                  <a:pt x="278295" y="775252"/>
                </a:lnTo>
                <a:lnTo>
                  <a:pt x="286247" y="902473"/>
                </a:lnTo>
                <a:lnTo>
                  <a:pt x="326003" y="1061499"/>
                </a:lnTo>
                <a:lnTo>
                  <a:pt x="306125" y="1101256"/>
                </a:lnTo>
                <a:lnTo>
                  <a:pt x="349857" y="1133061"/>
                </a:lnTo>
                <a:lnTo>
                  <a:pt x="397565" y="1224501"/>
                </a:lnTo>
                <a:lnTo>
                  <a:pt x="377687" y="1280160"/>
                </a:lnTo>
                <a:lnTo>
                  <a:pt x="159026" y="1538577"/>
                </a:lnTo>
                <a:lnTo>
                  <a:pt x="0" y="1637969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1501492" y="3923532"/>
            <a:ext cx="514046" cy="107722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・旅館</a:t>
            </a:r>
            <a:r>
              <a:rPr kumimoji="1" lang="ja-JP" altLang="en-US" sz="700" dirty="0" err="1" smtClean="0">
                <a:latin typeface="ＭＳ Ｐ明朝" pitchFamily="18" charset="-128"/>
                <a:ea typeface="ＭＳ Ｐ明朝" pitchFamily="18" charset="-128"/>
              </a:rPr>
              <a:t>あぶい</a:t>
            </a:r>
            <a:endParaRPr kumimoji="1" lang="ja-JP" altLang="en-US" sz="7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238" name="図 237" descr="図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2745" y="539313"/>
            <a:ext cx="1328928" cy="256641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2" name="正方形/長方形 241"/>
          <p:cNvSpPr/>
          <p:nvPr/>
        </p:nvSpPr>
        <p:spPr>
          <a:xfrm>
            <a:off x="4994032" y="1758345"/>
            <a:ext cx="502086" cy="9195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4" name="直線コネクタ 243"/>
          <p:cNvCxnSpPr>
            <a:stCxn id="238" idx="3"/>
          </p:cNvCxnSpPr>
          <p:nvPr/>
        </p:nvCxnSpPr>
        <p:spPr>
          <a:xfrm>
            <a:off x="4501673" y="1822521"/>
            <a:ext cx="492358" cy="177101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円/楕円 245"/>
          <p:cNvSpPr/>
          <p:nvPr/>
        </p:nvSpPr>
        <p:spPr>
          <a:xfrm>
            <a:off x="3753324" y="1603577"/>
            <a:ext cx="114756" cy="11475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3413782" y="1499919"/>
            <a:ext cx="49801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江島総合公園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3760300" y="1301723"/>
            <a:ext cx="42107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内山自動車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4192830" y="1333544"/>
            <a:ext cx="45720" cy="457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テキスト ボックス 250"/>
          <p:cNvSpPr txBox="1"/>
          <p:nvPr/>
        </p:nvSpPr>
        <p:spPr>
          <a:xfrm>
            <a:off x="3415118" y="752693"/>
            <a:ext cx="55091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１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F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作業所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２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F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ドラえもん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東京海上日動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看板右折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253" name="直線コネクタ 252"/>
          <p:cNvCxnSpPr/>
          <p:nvPr/>
        </p:nvCxnSpPr>
        <p:spPr>
          <a:xfrm>
            <a:off x="3947739" y="1118571"/>
            <a:ext cx="322125" cy="198730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/>
          <p:cNvSpPr txBox="1"/>
          <p:nvPr/>
        </p:nvSpPr>
        <p:spPr>
          <a:xfrm>
            <a:off x="3199123" y="1951777"/>
            <a:ext cx="446720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体育館前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3404035" y="2107267"/>
            <a:ext cx="45720" cy="457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9" name="図 258" descr="図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01" y="4228634"/>
            <a:ext cx="1469136" cy="149961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60" name="正方形/長方形 259"/>
          <p:cNvSpPr/>
          <p:nvPr/>
        </p:nvSpPr>
        <p:spPr>
          <a:xfrm>
            <a:off x="6074687" y="4852528"/>
            <a:ext cx="427090" cy="4207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1" name="直線コネクタ 260"/>
          <p:cNvCxnSpPr>
            <a:endCxn id="259" idx="1"/>
          </p:cNvCxnSpPr>
          <p:nvPr/>
        </p:nvCxnSpPr>
        <p:spPr>
          <a:xfrm flipV="1">
            <a:off x="6509892" y="4978442"/>
            <a:ext cx="582309" cy="98783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テキスト ボックス 262"/>
          <p:cNvSpPr txBox="1"/>
          <p:nvPr/>
        </p:nvSpPr>
        <p:spPr>
          <a:xfrm>
            <a:off x="7525553" y="4386081"/>
            <a:ext cx="26718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江戸橋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（木橋）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64" name="フリーフォーム 263"/>
          <p:cNvSpPr/>
          <p:nvPr/>
        </p:nvSpPr>
        <p:spPr>
          <a:xfrm>
            <a:off x="7242272" y="4257851"/>
            <a:ext cx="1037815" cy="1464162"/>
          </a:xfrm>
          <a:custGeom>
            <a:avLst/>
            <a:gdLst>
              <a:gd name="connsiteX0" fmla="*/ 1082695 w 1082695"/>
              <a:gd name="connsiteY0" fmla="*/ 0 h 1419283"/>
              <a:gd name="connsiteX1" fmla="*/ 914400 w 1082695"/>
              <a:gd name="connsiteY1" fmla="*/ 140245 h 1419283"/>
              <a:gd name="connsiteX2" fmla="*/ 785374 w 1082695"/>
              <a:gd name="connsiteY2" fmla="*/ 263661 h 1419283"/>
              <a:gd name="connsiteX3" fmla="*/ 426346 w 1082695"/>
              <a:gd name="connsiteY3" fmla="*/ 364638 h 1419283"/>
              <a:gd name="connsiteX4" fmla="*/ 269271 w 1082695"/>
              <a:gd name="connsiteY4" fmla="*/ 381467 h 1419283"/>
              <a:gd name="connsiteX5" fmla="*/ 224393 w 1082695"/>
              <a:gd name="connsiteY5" fmla="*/ 560981 h 1419283"/>
              <a:gd name="connsiteX6" fmla="*/ 129026 w 1082695"/>
              <a:gd name="connsiteY6" fmla="*/ 1093914 h 1419283"/>
              <a:gd name="connsiteX7" fmla="*/ 100977 w 1082695"/>
              <a:gd name="connsiteY7" fmla="*/ 1234159 h 1419283"/>
              <a:gd name="connsiteX8" fmla="*/ 0 w 1082695"/>
              <a:gd name="connsiteY8" fmla="*/ 1419283 h 1419283"/>
              <a:gd name="connsiteX0" fmla="*/ 1082695 w 1082695"/>
              <a:gd name="connsiteY0" fmla="*/ 0 h 1419283"/>
              <a:gd name="connsiteX1" fmla="*/ 914400 w 1082695"/>
              <a:gd name="connsiteY1" fmla="*/ 140245 h 1419283"/>
              <a:gd name="connsiteX2" fmla="*/ 785374 w 1082695"/>
              <a:gd name="connsiteY2" fmla="*/ 263661 h 1419283"/>
              <a:gd name="connsiteX3" fmla="*/ 426346 w 1082695"/>
              <a:gd name="connsiteY3" fmla="*/ 364638 h 1419283"/>
              <a:gd name="connsiteX4" fmla="*/ 269271 w 1082695"/>
              <a:gd name="connsiteY4" fmla="*/ 381467 h 1419283"/>
              <a:gd name="connsiteX5" fmla="*/ 224393 w 1082695"/>
              <a:gd name="connsiteY5" fmla="*/ 560981 h 1419283"/>
              <a:gd name="connsiteX6" fmla="*/ 100977 w 1082695"/>
              <a:gd name="connsiteY6" fmla="*/ 1234159 h 1419283"/>
              <a:gd name="connsiteX7" fmla="*/ 0 w 1082695"/>
              <a:gd name="connsiteY7" fmla="*/ 1419283 h 1419283"/>
              <a:gd name="connsiteX0" fmla="*/ 1082695 w 1082695"/>
              <a:gd name="connsiteY0" fmla="*/ 0 h 1419283"/>
              <a:gd name="connsiteX1" fmla="*/ 914400 w 1082695"/>
              <a:gd name="connsiteY1" fmla="*/ 140245 h 1419283"/>
              <a:gd name="connsiteX2" fmla="*/ 785374 w 1082695"/>
              <a:gd name="connsiteY2" fmla="*/ 263661 h 1419283"/>
              <a:gd name="connsiteX3" fmla="*/ 426346 w 1082695"/>
              <a:gd name="connsiteY3" fmla="*/ 364638 h 1419283"/>
              <a:gd name="connsiteX4" fmla="*/ 269271 w 1082695"/>
              <a:gd name="connsiteY4" fmla="*/ 381467 h 1419283"/>
              <a:gd name="connsiteX5" fmla="*/ 224393 w 1082695"/>
              <a:gd name="connsiteY5" fmla="*/ 560981 h 1419283"/>
              <a:gd name="connsiteX6" fmla="*/ 72928 w 1082695"/>
              <a:gd name="connsiteY6" fmla="*/ 1262208 h 1419283"/>
              <a:gd name="connsiteX7" fmla="*/ 0 w 1082695"/>
              <a:gd name="connsiteY7" fmla="*/ 1419283 h 1419283"/>
              <a:gd name="connsiteX0" fmla="*/ 1082695 w 1082695"/>
              <a:gd name="connsiteY0" fmla="*/ 0 h 1419283"/>
              <a:gd name="connsiteX1" fmla="*/ 914400 w 1082695"/>
              <a:gd name="connsiteY1" fmla="*/ 140245 h 1419283"/>
              <a:gd name="connsiteX2" fmla="*/ 785374 w 1082695"/>
              <a:gd name="connsiteY2" fmla="*/ 263661 h 1419283"/>
              <a:gd name="connsiteX3" fmla="*/ 398297 w 1082695"/>
              <a:gd name="connsiteY3" fmla="*/ 387077 h 1419283"/>
              <a:gd name="connsiteX4" fmla="*/ 269271 w 1082695"/>
              <a:gd name="connsiteY4" fmla="*/ 381467 h 1419283"/>
              <a:gd name="connsiteX5" fmla="*/ 224393 w 1082695"/>
              <a:gd name="connsiteY5" fmla="*/ 560981 h 1419283"/>
              <a:gd name="connsiteX6" fmla="*/ 72928 w 1082695"/>
              <a:gd name="connsiteY6" fmla="*/ 1262208 h 1419283"/>
              <a:gd name="connsiteX7" fmla="*/ 0 w 1082695"/>
              <a:gd name="connsiteY7" fmla="*/ 1419283 h 1419283"/>
              <a:gd name="connsiteX0" fmla="*/ 1026596 w 1026596"/>
              <a:gd name="connsiteY0" fmla="*/ 0 h 1408064"/>
              <a:gd name="connsiteX1" fmla="*/ 914400 w 1026596"/>
              <a:gd name="connsiteY1" fmla="*/ 129026 h 1408064"/>
              <a:gd name="connsiteX2" fmla="*/ 785374 w 1026596"/>
              <a:gd name="connsiteY2" fmla="*/ 252442 h 1408064"/>
              <a:gd name="connsiteX3" fmla="*/ 398297 w 1026596"/>
              <a:gd name="connsiteY3" fmla="*/ 375858 h 1408064"/>
              <a:gd name="connsiteX4" fmla="*/ 269271 w 1026596"/>
              <a:gd name="connsiteY4" fmla="*/ 370248 h 1408064"/>
              <a:gd name="connsiteX5" fmla="*/ 224393 w 1026596"/>
              <a:gd name="connsiteY5" fmla="*/ 549762 h 1408064"/>
              <a:gd name="connsiteX6" fmla="*/ 72928 w 1026596"/>
              <a:gd name="connsiteY6" fmla="*/ 1250989 h 1408064"/>
              <a:gd name="connsiteX7" fmla="*/ 0 w 1026596"/>
              <a:gd name="connsiteY7" fmla="*/ 1408064 h 1408064"/>
              <a:gd name="connsiteX0" fmla="*/ 1037815 w 1037815"/>
              <a:gd name="connsiteY0" fmla="*/ 0 h 1464162"/>
              <a:gd name="connsiteX1" fmla="*/ 925619 w 1037815"/>
              <a:gd name="connsiteY1" fmla="*/ 129026 h 1464162"/>
              <a:gd name="connsiteX2" fmla="*/ 796593 w 1037815"/>
              <a:gd name="connsiteY2" fmla="*/ 252442 h 1464162"/>
              <a:gd name="connsiteX3" fmla="*/ 409516 w 1037815"/>
              <a:gd name="connsiteY3" fmla="*/ 375858 h 1464162"/>
              <a:gd name="connsiteX4" fmla="*/ 280490 w 1037815"/>
              <a:gd name="connsiteY4" fmla="*/ 370248 h 1464162"/>
              <a:gd name="connsiteX5" fmla="*/ 235612 w 1037815"/>
              <a:gd name="connsiteY5" fmla="*/ 549762 h 1464162"/>
              <a:gd name="connsiteX6" fmla="*/ 84147 w 1037815"/>
              <a:gd name="connsiteY6" fmla="*/ 1250989 h 1464162"/>
              <a:gd name="connsiteX7" fmla="*/ 0 w 1037815"/>
              <a:gd name="connsiteY7" fmla="*/ 1464162 h 14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815" h="1464162">
                <a:moveTo>
                  <a:pt x="1037815" y="0"/>
                </a:moveTo>
                <a:lnTo>
                  <a:pt x="925619" y="129026"/>
                </a:lnTo>
                <a:lnTo>
                  <a:pt x="796593" y="252442"/>
                </a:lnTo>
                <a:lnTo>
                  <a:pt x="409516" y="375858"/>
                </a:lnTo>
                <a:lnTo>
                  <a:pt x="280490" y="370248"/>
                </a:lnTo>
                <a:lnTo>
                  <a:pt x="235612" y="549762"/>
                </a:lnTo>
                <a:lnTo>
                  <a:pt x="84147" y="1250989"/>
                </a:lnTo>
                <a:lnTo>
                  <a:pt x="0" y="146416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 flipH="1" flipV="1">
            <a:off x="631730" y="149301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 flipH="1" flipV="1">
            <a:off x="1521747" y="396540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 flipH="1" flipV="1">
            <a:off x="176435" y="472865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997039" y="5919563"/>
            <a:ext cx="382600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肥田町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0" name="円/楕円 269"/>
          <p:cNvSpPr/>
          <p:nvPr/>
        </p:nvSpPr>
        <p:spPr>
          <a:xfrm flipH="1" flipV="1">
            <a:off x="876951" y="596742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1176705" y="6453247"/>
            <a:ext cx="214285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9.8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162561" y="3726757"/>
            <a:ext cx="740180" cy="3000270"/>
          </a:xfrm>
          <a:custGeom>
            <a:avLst/>
            <a:gdLst>
              <a:gd name="connsiteX0" fmla="*/ 532737 w 1288111"/>
              <a:gd name="connsiteY0" fmla="*/ 0 h 5979381"/>
              <a:gd name="connsiteX1" fmla="*/ 357808 w 1288111"/>
              <a:gd name="connsiteY1" fmla="*/ 508883 h 5979381"/>
              <a:gd name="connsiteX2" fmla="*/ 278295 w 1288111"/>
              <a:gd name="connsiteY2" fmla="*/ 532737 h 5979381"/>
              <a:gd name="connsiteX3" fmla="*/ 174928 w 1288111"/>
              <a:gd name="connsiteY3" fmla="*/ 628153 h 5979381"/>
              <a:gd name="connsiteX4" fmla="*/ 198782 w 1288111"/>
              <a:gd name="connsiteY4" fmla="*/ 731520 h 5979381"/>
              <a:gd name="connsiteX5" fmla="*/ 79513 w 1288111"/>
              <a:gd name="connsiteY5" fmla="*/ 1065475 h 5979381"/>
              <a:gd name="connsiteX6" fmla="*/ 63610 w 1288111"/>
              <a:gd name="connsiteY6" fmla="*/ 1144988 h 5979381"/>
              <a:gd name="connsiteX7" fmla="*/ 0 w 1288111"/>
              <a:gd name="connsiteY7" fmla="*/ 1224501 h 5979381"/>
              <a:gd name="connsiteX8" fmla="*/ 0 w 1288111"/>
              <a:gd name="connsiteY8" fmla="*/ 1463040 h 5979381"/>
              <a:gd name="connsiteX9" fmla="*/ 55659 w 1288111"/>
              <a:gd name="connsiteY9" fmla="*/ 1526650 h 5979381"/>
              <a:gd name="connsiteX10" fmla="*/ 254441 w 1288111"/>
              <a:gd name="connsiteY10" fmla="*/ 1566407 h 5979381"/>
              <a:gd name="connsiteX11" fmla="*/ 453224 w 1288111"/>
              <a:gd name="connsiteY11" fmla="*/ 1685676 h 5979381"/>
              <a:gd name="connsiteX12" fmla="*/ 691763 w 1288111"/>
              <a:gd name="connsiteY12" fmla="*/ 1860605 h 5979381"/>
              <a:gd name="connsiteX13" fmla="*/ 834887 w 1288111"/>
              <a:gd name="connsiteY13" fmla="*/ 2083242 h 5979381"/>
              <a:gd name="connsiteX14" fmla="*/ 739471 w 1288111"/>
              <a:gd name="connsiteY14" fmla="*/ 2258170 h 5979381"/>
              <a:gd name="connsiteX15" fmla="*/ 779228 w 1288111"/>
              <a:gd name="connsiteY15" fmla="*/ 2441050 h 5979381"/>
              <a:gd name="connsiteX16" fmla="*/ 850789 w 1288111"/>
              <a:gd name="connsiteY16" fmla="*/ 2536466 h 5979381"/>
              <a:gd name="connsiteX17" fmla="*/ 755374 w 1288111"/>
              <a:gd name="connsiteY17" fmla="*/ 2615979 h 5979381"/>
              <a:gd name="connsiteX18" fmla="*/ 811033 w 1288111"/>
              <a:gd name="connsiteY18" fmla="*/ 2639833 h 5979381"/>
              <a:gd name="connsiteX19" fmla="*/ 755374 w 1288111"/>
              <a:gd name="connsiteY19" fmla="*/ 2798859 h 5979381"/>
              <a:gd name="connsiteX20" fmla="*/ 755374 w 1288111"/>
              <a:gd name="connsiteY20" fmla="*/ 2934031 h 5979381"/>
              <a:gd name="connsiteX21" fmla="*/ 699714 w 1288111"/>
              <a:gd name="connsiteY21" fmla="*/ 3053301 h 5979381"/>
              <a:gd name="connsiteX22" fmla="*/ 636104 w 1288111"/>
              <a:gd name="connsiteY22" fmla="*/ 3021496 h 5979381"/>
              <a:gd name="connsiteX23" fmla="*/ 556591 w 1288111"/>
              <a:gd name="connsiteY23" fmla="*/ 3275937 h 5979381"/>
              <a:gd name="connsiteX24" fmla="*/ 731520 w 1288111"/>
              <a:gd name="connsiteY24" fmla="*/ 3355450 h 5979381"/>
              <a:gd name="connsiteX25" fmla="*/ 755374 w 1288111"/>
              <a:gd name="connsiteY25" fmla="*/ 3554233 h 5979381"/>
              <a:gd name="connsiteX26" fmla="*/ 914400 w 1288111"/>
              <a:gd name="connsiteY26" fmla="*/ 3927944 h 5979381"/>
              <a:gd name="connsiteX27" fmla="*/ 1033669 w 1288111"/>
              <a:gd name="connsiteY27" fmla="*/ 4071068 h 5979381"/>
              <a:gd name="connsiteX28" fmla="*/ 1129085 w 1288111"/>
              <a:gd name="connsiteY28" fmla="*/ 4683318 h 5979381"/>
              <a:gd name="connsiteX29" fmla="*/ 1033669 w 1288111"/>
              <a:gd name="connsiteY29" fmla="*/ 4723075 h 5979381"/>
              <a:gd name="connsiteX30" fmla="*/ 898497 w 1288111"/>
              <a:gd name="connsiteY30" fmla="*/ 4905955 h 5979381"/>
              <a:gd name="connsiteX31" fmla="*/ 739471 w 1288111"/>
              <a:gd name="connsiteY31" fmla="*/ 5064981 h 5979381"/>
              <a:gd name="connsiteX32" fmla="*/ 1288111 w 1288111"/>
              <a:gd name="connsiteY32" fmla="*/ 5502303 h 5979381"/>
              <a:gd name="connsiteX33" fmla="*/ 1129085 w 1288111"/>
              <a:gd name="connsiteY33" fmla="*/ 5979381 h 5979381"/>
              <a:gd name="connsiteX34" fmla="*/ 818984 w 1288111"/>
              <a:gd name="connsiteY34" fmla="*/ 5836257 h 5979381"/>
              <a:gd name="connsiteX0" fmla="*/ 532737 w 1288111"/>
              <a:gd name="connsiteY0" fmla="*/ 0 h 5979381"/>
              <a:gd name="connsiteX1" fmla="*/ 357808 w 1288111"/>
              <a:gd name="connsiteY1" fmla="*/ 508883 h 5979381"/>
              <a:gd name="connsiteX2" fmla="*/ 278295 w 1288111"/>
              <a:gd name="connsiteY2" fmla="*/ 532737 h 5979381"/>
              <a:gd name="connsiteX3" fmla="*/ 174928 w 1288111"/>
              <a:gd name="connsiteY3" fmla="*/ 628153 h 5979381"/>
              <a:gd name="connsiteX4" fmla="*/ 198782 w 1288111"/>
              <a:gd name="connsiteY4" fmla="*/ 731520 h 5979381"/>
              <a:gd name="connsiteX5" fmla="*/ 79513 w 1288111"/>
              <a:gd name="connsiteY5" fmla="*/ 1065475 h 5979381"/>
              <a:gd name="connsiteX6" fmla="*/ 63610 w 1288111"/>
              <a:gd name="connsiteY6" fmla="*/ 1144988 h 5979381"/>
              <a:gd name="connsiteX7" fmla="*/ 0 w 1288111"/>
              <a:gd name="connsiteY7" fmla="*/ 1224501 h 5979381"/>
              <a:gd name="connsiteX8" fmla="*/ 0 w 1288111"/>
              <a:gd name="connsiteY8" fmla="*/ 1463040 h 5979381"/>
              <a:gd name="connsiteX9" fmla="*/ 55659 w 1288111"/>
              <a:gd name="connsiteY9" fmla="*/ 1526650 h 5979381"/>
              <a:gd name="connsiteX10" fmla="*/ 254441 w 1288111"/>
              <a:gd name="connsiteY10" fmla="*/ 1566407 h 5979381"/>
              <a:gd name="connsiteX11" fmla="*/ 453224 w 1288111"/>
              <a:gd name="connsiteY11" fmla="*/ 1685676 h 5979381"/>
              <a:gd name="connsiteX12" fmla="*/ 691763 w 1288111"/>
              <a:gd name="connsiteY12" fmla="*/ 1860605 h 5979381"/>
              <a:gd name="connsiteX13" fmla="*/ 834887 w 1288111"/>
              <a:gd name="connsiteY13" fmla="*/ 2083242 h 5979381"/>
              <a:gd name="connsiteX14" fmla="*/ 739471 w 1288111"/>
              <a:gd name="connsiteY14" fmla="*/ 2258170 h 5979381"/>
              <a:gd name="connsiteX15" fmla="*/ 779228 w 1288111"/>
              <a:gd name="connsiteY15" fmla="*/ 2441050 h 5979381"/>
              <a:gd name="connsiteX16" fmla="*/ 850789 w 1288111"/>
              <a:gd name="connsiteY16" fmla="*/ 2536466 h 5979381"/>
              <a:gd name="connsiteX17" fmla="*/ 755374 w 1288111"/>
              <a:gd name="connsiteY17" fmla="*/ 2615979 h 5979381"/>
              <a:gd name="connsiteX18" fmla="*/ 811033 w 1288111"/>
              <a:gd name="connsiteY18" fmla="*/ 2639833 h 5979381"/>
              <a:gd name="connsiteX19" fmla="*/ 755374 w 1288111"/>
              <a:gd name="connsiteY19" fmla="*/ 2798859 h 5979381"/>
              <a:gd name="connsiteX20" fmla="*/ 755374 w 1288111"/>
              <a:gd name="connsiteY20" fmla="*/ 2934031 h 5979381"/>
              <a:gd name="connsiteX21" fmla="*/ 699714 w 1288111"/>
              <a:gd name="connsiteY21" fmla="*/ 3053301 h 5979381"/>
              <a:gd name="connsiteX22" fmla="*/ 636104 w 1288111"/>
              <a:gd name="connsiteY22" fmla="*/ 3021496 h 5979381"/>
              <a:gd name="connsiteX23" fmla="*/ 556591 w 1288111"/>
              <a:gd name="connsiteY23" fmla="*/ 3275937 h 5979381"/>
              <a:gd name="connsiteX24" fmla="*/ 731520 w 1288111"/>
              <a:gd name="connsiteY24" fmla="*/ 3355450 h 5979381"/>
              <a:gd name="connsiteX25" fmla="*/ 755374 w 1288111"/>
              <a:gd name="connsiteY25" fmla="*/ 3554233 h 5979381"/>
              <a:gd name="connsiteX26" fmla="*/ 914400 w 1288111"/>
              <a:gd name="connsiteY26" fmla="*/ 3927944 h 5979381"/>
              <a:gd name="connsiteX27" fmla="*/ 1033669 w 1288111"/>
              <a:gd name="connsiteY27" fmla="*/ 4071068 h 5979381"/>
              <a:gd name="connsiteX28" fmla="*/ 1129085 w 1288111"/>
              <a:gd name="connsiteY28" fmla="*/ 4683318 h 5979381"/>
              <a:gd name="connsiteX29" fmla="*/ 1033669 w 1288111"/>
              <a:gd name="connsiteY29" fmla="*/ 4723075 h 5979381"/>
              <a:gd name="connsiteX30" fmla="*/ 898497 w 1288111"/>
              <a:gd name="connsiteY30" fmla="*/ 4905955 h 5979381"/>
              <a:gd name="connsiteX31" fmla="*/ 739471 w 1288111"/>
              <a:gd name="connsiteY31" fmla="*/ 5064981 h 5979381"/>
              <a:gd name="connsiteX32" fmla="*/ 1288111 w 1288111"/>
              <a:gd name="connsiteY32" fmla="*/ 5502303 h 5979381"/>
              <a:gd name="connsiteX33" fmla="*/ 1129085 w 1288111"/>
              <a:gd name="connsiteY33" fmla="*/ 5979381 h 5979381"/>
              <a:gd name="connsiteX0" fmla="*/ 532737 w 1288111"/>
              <a:gd name="connsiteY0" fmla="*/ 0 h 5502303"/>
              <a:gd name="connsiteX1" fmla="*/ 357808 w 1288111"/>
              <a:gd name="connsiteY1" fmla="*/ 508883 h 5502303"/>
              <a:gd name="connsiteX2" fmla="*/ 278295 w 1288111"/>
              <a:gd name="connsiteY2" fmla="*/ 532737 h 5502303"/>
              <a:gd name="connsiteX3" fmla="*/ 174928 w 1288111"/>
              <a:gd name="connsiteY3" fmla="*/ 628153 h 5502303"/>
              <a:gd name="connsiteX4" fmla="*/ 198782 w 1288111"/>
              <a:gd name="connsiteY4" fmla="*/ 731520 h 5502303"/>
              <a:gd name="connsiteX5" fmla="*/ 79513 w 1288111"/>
              <a:gd name="connsiteY5" fmla="*/ 1065475 h 5502303"/>
              <a:gd name="connsiteX6" fmla="*/ 63610 w 1288111"/>
              <a:gd name="connsiteY6" fmla="*/ 1144988 h 5502303"/>
              <a:gd name="connsiteX7" fmla="*/ 0 w 1288111"/>
              <a:gd name="connsiteY7" fmla="*/ 1224501 h 5502303"/>
              <a:gd name="connsiteX8" fmla="*/ 0 w 1288111"/>
              <a:gd name="connsiteY8" fmla="*/ 1463040 h 5502303"/>
              <a:gd name="connsiteX9" fmla="*/ 55659 w 1288111"/>
              <a:gd name="connsiteY9" fmla="*/ 1526650 h 5502303"/>
              <a:gd name="connsiteX10" fmla="*/ 254441 w 1288111"/>
              <a:gd name="connsiteY10" fmla="*/ 1566407 h 5502303"/>
              <a:gd name="connsiteX11" fmla="*/ 453224 w 1288111"/>
              <a:gd name="connsiteY11" fmla="*/ 1685676 h 5502303"/>
              <a:gd name="connsiteX12" fmla="*/ 691763 w 1288111"/>
              <a:gd name="connsiteY12" fmla="*/ 1860605 h 5502303"/>
              <a:gd name="connsiteX13" fmla="*/ 834887 w 1288111"/>
              <a:gd name="connsiteY13" fmla="*/ 2083242 h 5502303"/>
              <a:gd name="connsiteX14" fmla="*/ 739471 w 1288111"/>
              <a:gd name="connsiteY14" fmla="*/ 2258170 h 5502303"/>
              <a:gd name="connsiteX15" fmla="*/ 779228 w 1288111"/>
              <a:gd name="connsiteY15" fmla="*/ 2441050 h 5502303"/>
              <a:gd name="connsiteX16" fmla="*/ 850789 w 1288111"/>
              <a:gd name="connsiteY16" fmla="*/ 2536466 h 5502303"/>
              <a:gd name="connsiteX17" fmla="*/ 755374 w 1288111"/>
              <a:gd name="connsiteY17" fmla="*/ 2615979 h 5502303"/>
              <a:gd name="connsiteX18" fmla="*/ 811033 w 1288111"/>
              <a:gd name="connsiteY18" fmla="*/ 2639833 h 5502303"/>
              <a:gd name="connsiteX19" fmla="*/ 755374 w 1288111"/>
              <a:gd name="connsiteY19" fmla="*/ 2798859 h 5502303"/>
              <a:gd name="connsiteX20" fmla="*/ 755374 w 1288111"/>
              <a:gd name="connsiteY20" fmla="*/ 2934031 h 5502303"/>
              <a:gd name="connsiteX21" fmla="*/ 699714 w 1288111"/>
              <a:gd name="connsiteY21" fmla="*/ 3053301 h 5502303"/>
              <a:gd name="connsiteX22" fmla="*/ 636104 w 1288111"/>
              <a:gd name="connsiteY22" fmla="*/ 3021496 h 5502303"/>
              <a:gd name="connsiteX23" fmla="*/ 556591 w 1288111"/>
              <a:gd name="connsiteY23" fmla="*/ 3275937 h 5502303"/>
              <a:gd name="connsiteX24" fmla="*/ 731520 w 1288111"/>
              <a:gd name="connsiteY24" fmla="*/ 3355450 h 5502303"/>
              <a:gd name="connsiteX25" fmla="*/ 755374 w 1288111"/>
              <a:gd name="connsiteY25" fmla="*/ 3554233 h 5502303"/>
              <a:gd name="connsiteX26" fmla="*/ 914400 w 1288111"/>
              <a:gd name="connsiteY26" fmla="*/ 3927944 h 5502303"/>
              <a:gd name="connsiteX27" fmla="*/ 1033669 w 1288111"/>
              <a:gd name="connsiteY27" fmla="*/ 4071068 h 5502303"/>
              <a:gd name="connsiteX28" fmla="*/ 1129085 w 1288111"/>
              <a:gd name="connsiteY28" fmla="*/ 4683318 h 5502303"/>
              <a:gd name="connsiteX29" fmla="*/ 1033669 w 1288111"/>
              <a:gd name="connsiteY29" fmla="*/ 4723075 h 5502303"/>
              <a:gd name="connsiteX30" fmla="*/ 898497 w 1288111"/>
              <a:gd name="connsiteY30" fmla="*/ 4905955 h 5502303"/>
              <a:gd name="connsiteX31" fmla="*/ 739471 w 1288111"/>
              <a:gd name="connsiteY31" fmla="*/ 5064981 h 5502303"/>
              <a:gd name="connsiteX32" fmla="*/ 1288111 w 1288111"/>
              <a:gd name="connsiteY32" fmla="*/ 5502303 h 5502303"/>
              <a:gd name="connsiteX0" fmla="*/ 532737 w 1129084"/>
              <a:gd name="connsiteY0" fmla="*/ 0 h 5064981"/>
              <a:gd name="connsiteX1" fmla="*/ 357808 w 1129084"/>
              <a:gd name="connsiteY1" fmla="*/ 508883 h 5064981"/>
              <a:gd name="connsiteX2" fmla="*/ 278295 w 1129084"/>
              <a:gd name="connsiteY2" fmla="*/ 532737 h 5064981"/>
              <a:gd name="connsiteX3" fmla="*/ 174928 w 1129084"/>
              <a:gd name="connsiteY3" fmla="*/ 628153 h 5064981"/>
              <a:gd name="connsiteX4" fmla="*/ 198782 w 1129084"/>
              <a:gd name="connsiteY4" fmla="*/ 731520 h 5064981"/>
              <a:gd name="connsiteX5" fmla="*/ 79513 w 1129084"/>
              <a:gd name="connsiteY5" fmla="*/ 1065475 h 5064981"/>
              <a:gd name="connsiteX6" fmla="*/ 63610 w 1129084"/>
              <a:gd name="connsiteY6" fmla="*/ 1144988 h 5064981"/>
              <a:gd name="connsiteX7" fmla="*/ 0 w 1129084"/>
              <a:gd name="connsiteY7" fmla="*/ 1224501 h 5064981"/>
              <a:gd name="connsiteX8" fmla="*/ 0 w 1129084"/>
              <a:gd name="connsiteY8" fmla="*/ 1463040 h 5064981"/>
              <a:gd name="connsiteX9" fmla="*/ 55659 w 1129084"/>
              <a:gd name="connsiteY9" fmla="*/ 1526650 h 5064981"/>
              <a:gd name="connsiteX10" fmla="*/ 254441 w 1129084"/>
              <a:gd name="connsiteY10" fmla="*/ 1566407 h 5064981"/>
              <a:gd name="connsiteX11" fmla="*/ 453224 w 1129084"/>
              <a:gd name="connsiteY11" fmla="*/ 1685676 h 5064981"/>
              <a:gd name="connsiteX12" fmla="*/ 691763 w 1129084"/>
              <a:gd name="connsiteY12" fmla="*/ 1860605 h 5064981"/>
              <a:gd name="connsiteX13" fmla="*/ 834887 w 1129084"/>
              <a:gd name="connsiteY13" fmla="*/ 2083242 h 5064981"/>
              <a:gd name="connsiteX14" fmla="*/ 739471 w 1129084"/>
              <a:gd name="connsiteY14" fmla="*/ 2258170 h 5064981"/>
              <a:gd name="connsiteX15" fmla="*/ 779228 w 1129084"/>
              <a:gd name="connsiteY15" fmla="*/ 2441050 h 5064981"/>
              <a:gd name="connsiteX16" fmla="*/ 850789 w 1129084"/>
              <a:gd name="connsiteY16" fmla="*/ 2536466 h 5064981"/>
              <a:gd name="connsiteX17" fmla="*/ 755374 w 1129084"/>
              <a:gd name="connsiteY17" fmla="*/ 2615979 h 5064981"/>
              <a:gd name="connsiteX18" fmla="*/ 811033 w 1129084"/>
              <a:gd name="connsiteY18" fmla="*/ 2639833 h 5064981"/>
              <a:gd name="connsiteX19" fmla="*/ 755374 w 1129084"/>
              <a:gd name="connsiteY19" fmla="*/ 2798859 h 5064981"/>
              <a:gd name="connsiteX20" fmla="*/ 755374 w 1129084"/>
              <a:gd name="connsiteY20" fmla="*/ 2934031 h 5064981"/>
              <a:gd name="connsiteX21" fmla="*/ 699714 w 1129084"/>
              <a:gd name="connsiteY21" fmla="*/ 3053301 h 5064981"/>
              <a:gd name="connsiteX22" fmla="*/ 636104 w 1129084"/>
              <a:gd name="connsiteY22" fmla="*/ 3021496 h 5064981"/>
              <a:gd name="connsiteX23" fmla="*/ 556591 w 1129084"/>
              <a:gd name="connsiteY23" fmla="*/ 3275937 h 5064981"/>
              <a:gd name="connsiteX24" fmla="*/ 731520 w 1129084"/>
              <a:gd name="connsiteY24" fmla="*/ 3355450 h 5064981"/>
              <a:gd name="connsiteX25" fmla="*/ 755374 w 1129084"/>
              <a:gd name="connsiteY25" fmla="*/ 3554233 h 5064981"/>
              <a:gd name="connsiteX26" fmla="*/ 914400 w 1129084"/>
              <a:gd name="connsiteY26" fmla="*/ 3927944 h 5064981"/>
              <a:gd name="connsiteX27" fmla="*/ 1033669 w 1129084"/>
              <a:gd name="connsiteY27" fmla="*/ 4071068 h 5064981"/>
              <a:gd name="connsiteX28" fmla="*/ 1129085 w 1129084"/>
              <a:gd name="connsiteY28" fmla="*/ 4683318 h 5064981"/>
              <a:gd name="connsiteX29" fmla="*/ 1033669 w 1129084"/>
              <a:gd name="connsiteY29" fmla="*/ 4723075 h 5064981"/>
              <a:gd name="connsiteX30" fmla="*/ 898497 w 1129084"/>
              <a:gd name="connsiteY30" fmla="*/ 4905955 h 5064981"/>
              <a:gd name="connsiteX31" fmla="*/ 739471 w 1129084"/>
              <a:gd name="connsiteY31" fmla="*/ 5064981 h 5064981"/>
              <a:gd name="connsiteX0" fmla="*/ 532737 w 1129085"/>
              <a:gd name="connsiteY0" fmla="*/ 0 h 4905955"/>
              <a:gd name="connsiteX1" fmla="*/ 357808 w 1129085"/>
              <a:gd name="connsiteY1" fmla="*/ 508883 h 4905955"/>
              <a:gd name="connsiteX2" fmla="*/ 278295 w 1129085"/>
              <a:gd name="connsiteY2" fmla="*/ 532737 h 4905955"/>
              <a:gd name="connsiteX3" fmla="*/ 174928 w 1129085"/>
              <a:gd name="connsiteY3" fmla="*/ 628153 h 4905955"/>
              <a:gd name="connsiteX4" fmla="*/ 198782 w 1129085"/>
              <a:gd name="connsiteY4" fmla="*/ 731520 h 4905955"/>
              <a:gd name="connsiteX5" fmla="*/ 79513 w 1129085"/>
              <a:gd name="connsiteY5" fmla="*/ 1065475 h 4905955"/>
              <a:gd name="connsiteX6" fmla="*/ 63610 w 1129085"/>
              <a:gd name="connsiteY6" fmla="*/ 1144988 h 4905955"/>
              <a:gd name="connsiteX7" fmla="*/ 0 w 1129085"/>
              <a:gd name="connsiteY7" fmla="*/ 1224501 h 4905955"/>
              <a:gd name="connsiteX8" fmla="*/ 0 w 1129085"/>
              <a:gd name="connsiteY8" fmla="*/ 1463040 h 4905955"/>
              <a:gd name="connsiteX9" fmla="*/ 55659 w 1129085"/>
              <a:gd name="connsiteY9" fmla="*/ 1526650 h 4905955"/>
              <a:gd name="connsiteX10" fmla="*/ 254441 w 1129085"/>
              <a:gd name="connsiteY10" fmla="*/ 1566407 h 4905955"/>
              <a:gd name="connsiteX11" fmla="*/ 453224 w 1129085"/>
              <a:gd name="connsiteY11" fmla="*/ 1685676 h 4905955"/>
              <a:gd name="connsiteX12" fmla="*/ 691763 w 1129085"/>
              <a:gd name="connsiteY12" fmla="*/ 1860605 h 4905955"/>
              <a:gd name="connsiteX13" fmla="*/ 834887 w 1129085"/>
              <a:gd name="connsiteY13" fmla="*/ 2083242 h 4905955"/>
              <a:gd name="connsiteX14" fmla="*/ 739471 w 1129085"/>
              <a:gd name="connsiteY14" fmla="*/ 2258170 h 4905955"/>
              <a:gd name="connsiteX15" fmla="*/ 779228 w 1129085"/>
              <a:gd name="connsiteY15" fmla="*/ 2441050 h 4905955"/>
              <a:gd name="connsiteX16" fmla="*/ 850789 w 1129085"/>
              <a:gd name="connsiteY16" fmla="*/ 2536466 h 4905955"/>
              <a:gd name="connsiteX17" fmla="*/ 755374 w 1129085"/>
              <a:gd name="connsiteY17" fmla="*/ 2615979 h 4905955"/>
              <a:gd name="connsiteX18" fmla="*/ 811033 w 1129085"/>
              <a:gd name="connsiteY18" fmla="*/ 2639833 h 4905955"/>
              <a:gd name="connsiteX19" fmla="*/ 755374 w 1129085"/>
              <a:gd name="connsiteY19" fmla="*/ 2798859 h 4905955"/>
              <a:gd name="connsiteX20" fmla="*/ 755374 w 1129085"/>
              <a:gd name="connsiteY20" fmla="*/ 2934031 h 4905955"/>
              <a:gd name="connsiteX21" fmla="*/ 699714 w 1129085"/>
              <a:gd name="connsiteY21" fmla="*/ 3053301 h 4905955"/>
              <a:gd name="connsiteX22" fmla="*/ 636104 w 1129085"/>
              <a:gd name="connsiteY22" fmla="*/ 3021496 h 4905955"/>
              <a:gd name="connsiteX23" fmla="*/ 556591 w 1129085"/>
              <a:gd name="connsiteY23" fmla="*/ 3275937 h 4905955"/>
              <a:gd name="connsiteX24" fmla="*/ 731520 w 1129085"/>
              <a:gd name="connsiteY24" fmla="*/ 3355450 h 4905955"/>
              <a:gd name="connsiteX25" fmla="*/ 755374 w 1129085"/>
              <a:gd name="connsiteY25" fmla="*/ 3554233 h 4905955"/>
              <a:gd name="connsiteX26" fmla="*/ 914400 w 1129085"/>
              <a:gd name="connsiteY26" fmla="*/ 3927944 h 4905955"/>
              <a:gd name="connsiteX27" fmla="*/ 1033669 w 1129085"/>
              <a:gd name="connsiteY27" fmla="*/ 4071068 h 4905955"/>
              <a:gd name="connsiteX28" fmla="*/ 1129085 w 1129085"/>
              <a:gd name="connsiteY28" fmla="*/ 4683318 h 4905955"/>
              <a:gd name="connsiteX29" fmla="*/ 1033669 w 1129085"/>
              <a:gd name="connsiteY29" fmla="*/ 4723075 h 4905955"/>
              <a:gd name="connsiteX30" fmla="*/ 898497 w 1129085"/>
              <a:gd name="connsiteY30" fmla="*/ 4905955 h 4905955"/>
              <a:gd name="connsiteX0" fmla="*/ 532737 w 1129085"/>
              <a:gd name="connsiteY0" fmla="*/ 0 h 4723075"/>
              <a:gd name="connsiteX1" fmla="*/ 357808 w 1129085"/>
              <a:gd name="connsiteY1" fmla="*/ 508883 h 4723075"/>
              <a:gd name="connsiteX2" fmla="*/ 278295 w 1129085"/>
              <a:gd name="connsiteY2" fmla="*/ 532737 h 4723075"/>
              <a:gd name="connsiteX3" fmla="*/ 174928 w 1129085"/>
              <a:gd name="connsiteY3" fmla="*/ 628153 h 4723075"/>
              <a:gd name="connsiteX4" fmla="*/ 198782 w 1129085"/>
              <a:gd name="connsiteY4" fmla="*/ 731520 h 4723075"/>
              <a:gd name="connsiteX5" fmla="*/ 79513 w 1129085"/>
              <a:gd name="connsiteY5" fmla="*/ 1065475 h 4723075"/>
              <a:gd name="connsiteX6" fmla="*/ 63610 w 1129085"/>
              <a:gd name="connsiteY6" fmla="*/ 1144988 h 4723075"/>
              <a:gd name="connsiteX7" fmla="*/ 0 w 1129085"/>
              <a:gd name="connsiteY7" fmla="*/ 1224501 h 4723075"/>
              <a:gd name="connsiteX8" fmla="*/ 0 w 1129085"/>
              <a:gd name="connsiteY8" fmla="*/ 1463040 h 4723075"/>
              <a:gd name="connsiteX9" fmla="*/ 55659 w 1129085"/>
              <a:gd name="connsiteY9" fmla="*/ 1526650 h 4723075"/>
              <a:gd name="connsiteX10" fmla="*/ 254441 w 1129085"/>
              <a:gd name="connsiteY10" fmla="*/ 1566407 h 4723075"/>
              <a:gd name="connsiteX11" fmla="*/ 453224 w 1129085"/>
              <a:gd name="connsiteY11" fmla="*/ 1685676 h 4723075"/>
              <a:gd name="connsiteX12" fmla="*/ 691763 w 1129085"/>
              <a:gd name="connsiteY12" fmla="*/ 1860605 h 4723075"/>
              <a:gd name="connsiteX13" fmla="*/ 834887 w 1129085"/>
              <a:gd name="connsiteY13" fmla="*/ 2083242 h 4723075"/>
              <a:gd name="connsiteX14" fmla="*/ 739471 w 1129085"/>
              <a:gd name="connsiteY14" fmla="*/ 2258170 h 4723075"/>
              <a:gd name="connsiteX15" fmla="*/ 779228 w 1129085"/>
              <a:gd name="connsiteY15" fmla="*/ 2441050 h 4723075"/>
              <a:gd name="connsiteX16" fmla="*/ 850789 w 1129085"/>
              <a:gd name="connsiteY16" fmla="*/ 2536466 h 4723075"/>
              <a:gd name="connsiteX17" fmla="*/ 755374 w 1129085"/>
              <a:gd name="connsiteY17" fmla="*/ 2615979 h 4723075"/>
              <a:gd name="connsiteX18" fmla="*/ 811033 w 1129085"/>
              <a:gd name="connsiteY18" fmla="*/ 2639833 h 4723075"/>
              <a:gd name="connsiteX19" fmla="*/ 755374 w 1129085"/>
              <a:gd name="connsiteY19" fmla="*/ 2798859 h 4723075"/>
              <a:gd name="connsiteX20" fmla="*/ 755374 w 1129085"/>
              <a:gd name="connsiteY20" fmla="*/ 2934031 h 4723075"/>
              <a:gd name="connsiteX21" fmla="*/ 699714 w 1129085"/>
              <a:gd name="connsiteY21" fmla="*/ 3053301 h 4723075"/>
              <a:gd name="connsiteX22" fmla="*/ 636104 w 1129085"/>
              <a:gd name="connsiteY22" fmla="*/ 3021496 h 4723075"/>
              <a:gd name="connsiteX23" fmla="*/ 556591 w 1129085"/>
              <a:gd name="connsiteY23" fmla="*/ 3275937 h 4723075"/>
              <a:gd name="connsiteX24" fmla="*/ 731520 w 1129085"/>
              <a:gd name="connsiteY24" fmla="*/ 3355450 h 4723075"/>
              <a:gd name="connsiteX25" fmla="*/ 755374 w 1129085"/>
              <a:gd name="connsiteY25" fmla="*/ 3554233 h 4723075"/>
              <a:gd name="connsiteX26" fmla="*/ 914400 w 1129085"/>
              <a:gd name="connsiteY26" fmla="*/ 3927944 h 4723075"/>
              <a:gd name="connsiteX27" fmla="*/ 1033669 w 1129085"/>
              <a:gd name="connsiteY27" fmla="*/ 4071068 h 4723075"/>
              <a:gd name="connsiteX28" fmla="*/ 1129085 w 1129085"/>
              <a:gd name="connsiteY28" fmla="*/ 4683318 h 4723075"/>
              <a:gd name="connsiteX29" fmla="*/ 1033669 w 1129085"/>
              <a:gd name="connsiteY29" fmla="*/ 4723075 h 4723075"/>
              <a:gd name="connsiteX0" fmla="*/ 532737 w 1129085"/>
              <a:gd name="connsiteY0" fmla="*/ 0 h 4683318"/>
              <a:gd name="connsiteX1" fmla="*/ 357808 w 1129085"/>
              <a:gd name="connsiteY1" fmla="*/ 508883 h 4683318"/>
              <a:gd name="connsiteX2" fmla="*/ 278295 w 1129085"/>
              <a:gd name="connsiteY2" fmla="*/ 532737 h 4683318"/>
              <a:gd name="connsiteX3" fmla="*/ 174928 w 1129085"/>
              <a:gd name="connsiteY3" fmla="*/ 628153 h 4683318"/>
              <a:gd name="connsiteX4" fmla="*/ 198782 w 1129085"/>
              <a:gd name="connsiteY4" fmla="*/ 731520 h 4683318"/>
              <a:gd name="connsiteX5" fmla="*/ 79513 w 1129085"/>
              <a:gd name="connsiteY5" fmla="*/ 1065475 h 4683318"/>
              <a:gd name="connsiteX6" fmla="*/ 63610 w 1129085"/>
              <a:gd name="connsiteY6" fmla="*/ 1144988 h 4683318"/>
              <a:gd name="connsiteX7" fmla="*/ 0 w 1129085"/>
              <a:gd name="connsiteY7" fmla="*/ 1224501 h 4683318"/>
              <a:gd name="connsiteX8" fmla="*/ 0 w 1129085"/>
              <a:gd name="connsiteY8" fmla="*/ 1463040 h 4683318"/>
              <a:gd name="connsiteX9" fmla="*/ 55659 w 1129085"/>
              <a:gd name="connsiteY9" fmla="*/ 1526650 h 4683318"/>
              <a:gd name="connsiteX10" fmla="*/ 254441 w 1129085"/>
              <a:gd name="connsiteY10" fmla="*/ 1566407 h 4683318"/>
              <a:gd name="connsiteX11" fmla="*/ 453224 w 1129085"/>
              <a:gd name="connsiteY11" fmla="*/ 1685676 h 4683318"/>
              <a:gd name="connsiteX12" fmla="*/ 691763 w 1129085"/>
              <a:gd name="connsiteY12" fmla="*/ 1860605 h 4683318"/>
              <a:gd name="connsiteX13" fmla="*/ 834887 w 1129085"/>
              <a:gd name="connsiteY13" fmla="*/ 2083242 h 4683318"/>
              <a:gd name="connsiteX14" fmla="*/ 739471 w 1129085"/>
              <a:gd name="connsiteY14" fmla="*/ 2258170 h 4683318"/>
              <a:gd name="connsiteX15" fmla="*/ 779228 w 1129085"/>
              <a:gd name="connsiteY15" fmla="*/ 2441050 h 4683318"/>
              <a:gd name="connsiteX16" fmla="*/ 850789 w 1129085"/>
              <a:gd name="connsiteY16" fmla="*/ 2536466 h 4683318"/>
              <a:gd name="connsiteX17" fmla="*/ 755374 w 1129085"/>
              <a:gd name="connsiteY17" fmla="*/ 2615979 h 4683318"/>
              <a:gd name="connsiteX18" fmla="*/ 811033 w 1129085"/>
              <a:gd name="connsiteY18" fmla="*/ 2639833 h 4683318"/>
              <a:gd name="connsiteX19" fmla="*/ 755374 w 1129085"/>
              <a:gd name="connsiteY19" fmla="*/ 2798859 h 4683318"/>
              <a:gd name="connsiteX20" fmla="*/ 755374 w 1129085"/>
              <a:gd name="connsiteY20" fmla="*/ 2934031 h 4683318"/>
              <a:gd name="connsiteX21" fmla="*/ 699714 w 1129085"/>
              <a:gd name="connsiteY21" fmla="*/ 3053301 h 4683318"/>
              <a:gd name="connsiteX22" fmla="*/ 636104 w 1129085"/>
              <a:gd name="connsiteY22" fmla="*/ 3021496 h 4683318"/>
              <a:gd name="connsiteX23" fmla="*/ 556591 w 1129085"/>
              <a:gd name="connsiteY23" fmla="*/ 3275937 h 4683318"/>
              <a:gd name="connsiteX24" fmla="*/ 731520 w 1129085"/>
              <a:gd name="connsiteY24" fmla="*/ 3355450 h 4683318"/>
              <a:gd name="connsiteX25" fmla="*/ 755374 w 1129085"/>
              <a:gd name="connsiteY25" fmla="*/ 3554233 h 4683318"/>
              <a:gd name="connsiteX26" fmla="*/ 914400 w 1129085"/>
              <a:gd name="connsiteY26" fmla="*/ 3927944 h 4683318"/>
              <a:gd name="connsiteX27" fmla="*/ 1033669 w 1129085"/>
              <a:gd name="connsiteY27" fmla="*/ 4071068 h 4683318"/>
              <a:gd name="connsiteX28" fmla="*/ 1129085 w 1129085"/>
              <a:gd name="connsiteY28" fmla="*/ 4683318 h 4683318"/>
              <a:gd name="connsiteX0" fmla="*/ 532737 w 1033668"/>
              <a:gd name="connsiteY0" fmla="*/ 0 h 4071068"/>
              <a:gd name="connsiteX1" fmla="*/ 357808 w 1033668"/>
              <a:gd name="connsiteY1" fmla="*/ 508883 h 4071068"/>
              <a:gd name="connsiteX2" fmla="*/ 278295 w 1033668"/>
              <a:gd name="connsiteY2" fmla="*/ 532737 h 4071068"/>
              <a:gd name="connsiteX3" fmla="*/ 174928 w 1033668"/>
              <a:gd name="connsiteY3" fmla="*/ 628153 h 4071068"/>
              <a:gd name="connsiteX4" fmla="*/ 198782 w 1033668"/>
              <a:gd name="connsiteY4" fmla="*/ 731520 h 4071068"/>
              <a:gd name="connsiteX5" fmla="*/ 79513 w 1033668"/>
              <a:gd name="connsiteY5" fmla="*/ 1065475 h 4071068"/>
              <a:gd name="connsiteX6" fmla="*/ 63610 w 1033668"/>
              <a:gd name="connsiteY6" fmla="*/ 1144988 h 4071068"/>
              <a:gd name="connsiteX7" fmla="*/ 0 w 1033668"/>
              <a:gd name="connsiteY7" fmla="*/ 1224501 h 4071068"/>
              <a:gd name="connsiteX8" fmla="*/ 0 w 1033668"/>
              <a:gd name="connsiteY8" fmla="*/ 1463040 h 4071068"/>
              <a:gd name="connsiteX9" fmla="*/ 55659 w 1033668"/>
              <a:gd name="connsiteY9" fmla="*/ 1526650 h 4071068"/>
              <a:gd name="connsiteX10" fmla="*/ 254441 w 1033668"/>
              <a:gd name="connsiteY10" fmla="*/ 1566407 h 4071068"/>
              <a:gd name="connsiteX11" fmla="*/ 453224 w 1033668"/>
              <a:gd name="connsiteY11" fmla="*/ 1685676 h 4071068"/>
              <a:gd name="connsiteX12" fmla="*/ 691763 w 1033668"/>
              <a:gd name="connsiteY12" fmla="*/ 1860605 h 4071068"/>
              <a:gd name="connsiteX13" fmla="*/ 834887 w 1033668"/>
              <a:gd name="connsiteY13" fmla="*/ 2083242 h 4071068"/>
              <a:gd name="connsiteX14" fmla="*/ 739471 w 1033668"/>
              <a:gd name="connsiteY14" fmla="*/ 2258170 h 4071068"/>
              <a:gd name="connsiteX15" fmla="*/ 779228 w 1033668"/>
              <a:gd name="connsiteY15" fmla="*/ 2441050 h 4071068"/>
              <a:gd name="connsiteX16" fmla="*/ 850789 w 1033668"/>
              <a:gd name="connsiteY16" fmla="*/ 2536466 h 4071068"/>
              <a:gd name="connsiteX17" fmla="*/ 755374 w 1033668"/>
              <a:gd name="connsiteY17" fmla="*/ 2615979 h 4071068"/>
              <a:gd name="connsiteX18" fmla="*/ 811033 w 1033668"/>
              <a:gd name="connsiteY18" fmla="*/ 2639833 h 4071068"/>
              <a:gd name="connsiteX19" fmla="*/ 755374 w 1033668"/>
              <a:gd name="connsiteY19" fmla="*/ 2798859 h 4071068"/>
              <a:gd name="connsiteX20" fmla="*/ 755374 w 1033668"/>
              <a:gd name="connsiteY20" fmla="*/ 2934031 h 4071068"/>
              <a:gd name="connsiteX21" fmla="*/ 699714 w 1033668"/>
              <a:gd name="connsiteY21" fmla="*/ 3053301 h 4071068"/>
              <a:gd name="connsiteX22" fmla="*/ 636104 w 1033668"/>
              <a:gd name="connsiteY22" fmla="*/ 3021496 h 4071068"/>
              <a:gd name="connsiteX23" fmla="*/ 556591 w 1033668"/>
              <a:gd name="connsiteY23" fmla="*/ 3275937 h 4071068"/>
              <a:gd name="connsiteX24" fmla="*/ 731520 w 1033668"/>
              <a:gd name="connsiteY24" fmla="*/ 3355450 h 4071068"/>
              <a:gd name="connsiteX25" fmla="*/ 755374 w 1033668"/>
              <a:gd name="connsiteY25" fmla="*/ 3554233 h 4071068"/>
              <a:gd name="connsiteX26" fmla="*/ 914400 w 1033668"/>
              <a:gd name="connsiteY26" fmla="*/ 3927944 h 4071068"/>
              <a:gd name="connsiteX27" fmla="*/ 1033669 w 1033668"/>
              <a:gd name="connsiteY27" fmla="*/ 4071068 h 4071068"/>
              <a:gd name="connsiteX0" fmla="*/ 532737 w 914400"/>
              <a:gd name="connsiteY0" fmla="*/ 0 h 3927944"/>
              <a:gd name="connsiteX1" fmla="*/ 357808 w 914400"/>
              <a:gd name="connsiteY1" fmla="*/ 508883 h 3927944"/>
              <a:gd name="connsiteX2" fmla="*/ 278295 w 914400"/>
              <a:gd name="connsiteY2" fmla="*/ 532737 h 3927944"/>
              <a:gd name="connsiteX3" fmla="*/ 174928 w 914400"/>
              <a:gd name="connsiteY3" fmla="*/ 628153 h 3927944"/>
              <a:gd name="connsiteX4" fmla="*/ 198782 w 914400"/>
              <a:gd name="connsiteY4" fmla="*/ 731520 h 3927944"/>
              <a:gd name="connsiteX5" fmla="*/ 79513 w 914400"/>
              <a:gd name="connsiteY5" fmla="*/ 1065475 h 3927944"/>
              <a:gd name="connsiteX6" fmla="*/ 63610 w 914400"/>
              <a:gd name="connsiteY6" fmla="*/ 1144988 h 3927944"/>
              <a:gd name="connsiteX7" fmla="*/ 0 w 914400"/>
              <a:gd name="connsiteY7" fmla="*/ 1224501 h 3927944"/>
              <a:gd name="connsiteX8" fmla="*/ 0 w 914400"/>
              <a:gd name="connsiteY8" fmla="*/ 1463040 h 3927944"/>
              <a:gd name="connsiteX9" fmla="*/ 55659 w 914400"/>
              <a:gd name="connsiteY9" fmla="*/ 1526650 h 3927944"/>
              <a:gd name="connsiteX10" fmla="*/ 254441 w 914400"/>
              <a:gd name="connsiteY10" fmla="*/ 1566407 h 3927944"/>
              <a:gd name="connsiteX11" fmla="*/ 453224 w 914400"/>
              <a:gd name="connsiteY11" fmla="*/ 1685676 h 3927944"/>
              <a:gd name="connsiteX12" fmla="*/ 691763 w 914400"/>
              <a:gd name="connsiteY12" fmla="*/ 1860605 h 3927944"/>
              <a:gd name="connsiteX13" fmla="*/ 834887 w 914400"/>
              <a:gd name="connsiteY13" fmla="*/ 2083242 h 3927944"/>
              <a:gd name="connsiteX14" fmla="*/ 739471 w 914400"/>
              <a:gd name="connsiteY14" fmla="*/ 2258170 h 3927944"/>
              <a:gd name="connsiteX15" fmla="*/ 779228 w 914400"/>
              <a:gd name="connsiteY15" fmla="*/ 2441050 h 3927944"/>
              <a:gd name="connsiteX16" fmla="*/ 850789 w 914400"/>
              <a:gd name="connsiteY16" fmla="*/ 2536466 h 3927944"/>
              <a:gd name="connsiteX17" fmla="*/ 755374 w 914400"/>
              <a:gd name="connsiteY17" fmla="*/ 2615979 h 3927944"/>
              <a:gd name="connsiteX18" fmla="*/ 811033 w 914400"/>
              <a:gd name="connsiteY18" fmla="*/ 2639833 h 3927944"/>
              <a:gd name="connsiteX19" fmla="*/ 755374 w 914400"/>
              <a:gd name="connsiteY19" fmla="*/ 2798859 h 3927944"/>
              <a:gd name="connsiteX20" fmla="*/ 755374 w 914400"/>
              <a:gd name="connsiteY20" fmla="*/ 2934031 h 3927944"/>
              <a:gd name="connsiteX21" fmla="*/ 699714 w 914400"/>
              <a:gd name="connsiteY21" fmla="*/ 3053301 h 3927944"/>
              <a:gd name="connsiteX22" fmla="*/ 636104 w 914400"/>
              <a:gd name="connsiteY22" fmla="*/ 3021496 h 3927944"/>
              <a:gd name="connsiteX23" fmla="*/ 556591 w 914400"/>
              <a:gd name="connsiteY23" fmla="*/ 3275937 h 3927944"/>
              <a:gd name="connsiteX24" fmla="*/ 731520 w 914400"/>
              <a:gd name="connsiteY24" fmla="*/ 3355450 h 3927944"/>
              <a:gd name="connsiteX25" fmla="*/ 755374 w 914400"/>
              <a:gd name="connsiteY25" fmla="*/ 3554233 h 3927944"/>
              <a:gd name="connsiteX26" fmla="*/ 914400 w 914400"/>
              <a:gd name="connsiteY26" fmla="*/ 3927944 h 3927944"/>
              <a:gd name="connsiteX0" fmla="*/ 532737 w 850789"/>
              <a:gd name="connsiteY0" fmla="*/ 0 h 3554233"/>
              <a:gd name="connsiteX1" fmla="*/ 357808 w 850789"/>
              <a:gd name="connsiteY1" fmla="*/ 508883 h 3554233"/>
              <a:gd name="connsiteX2" fmla="*/ 278295 w 850789"/>
              <a:gd name="connsiteY2" fmla="*/ 532737 h 3554233"/>
              <a:gd name="connsiteX3" fmla="*/ 174928 w 850789"/>
              <a:gd name="connsiteY3" fmla="*/ 628153 h 3554233"/>
              <a:gd name="connsiteX4" fmla="*/ 198782 w 850789"/>
              <a:gd name="connsiteY4" fmla="*/ 731520 h 3554233"/>
              <a:gd name="connsiteX5" fmla="*/ 79513 w 850789"/>
              <a:gd name="connsiteY5" fmla="*/ 1065475 h 3554233"/>
              <a:gd name="connsiteX6" fmla="*/ 63610 w 850789"/>
              <a:gd name="connsiteY6" fmla="*/ 1144988 h 3554233"/>
              <a:gd name="connsiteX7" fmla="*/ 0 w 850789"/>
              <a:gd name="connsiteY7" fmla="*/ 1224501 h 3554233"/>
              <a:gd name="connsiteX8" fmla="*/ 0 w 850789"/>
              <a:gd name="connsiteY8" fmla="*/ 1463040 h 3554233"/>
              <a:gd name="connsiteX9" fmla="*/ 55659 w 850789"/>
              <a:gd name="connsiteY9" fmla="*/ 1526650 h 3554233"/>
              <a:gd name="connsiteX10" fmla="*/ 254441 w 850789"/>
              <a:gd name="connsiteY10" fmla="*/ 1566407 h 3554233"/>
              <a:gd name="connsiteX11" fmla="*/ 453224 w 850789"/>
              <a:gd name="connsiteY11" fmla="*/ 1685676 h 3554233"/>
              <a:gd name="connsiteX12" fmla="*/ 691763 w 850789"/>
              <a:gd name="connsiteY12" fmla="*/ 1860605 h 3554233"/>
              <a:gd name="connsiteX13" fmla="*/ 834887 w 850789"/>
              <a:gd name="connsiteY13" fmla="*/ 2083242 h 3554233"/>
              <a:gd name="connsiteX14" fmla="*/ 739471 w 850789"/>
              <a:gd name="connsiteY14" fmla="*/ 2258170 h 3554233"/>
              <a:gd name="connsiteX15" fmla="*/ 779228 w 850789"/>
              <a:gd name="connsiteY15" fmla="*/ 2441050 h 3554233"/>
              <a:gd name="connsiteX16" fmla="*/ 850789 w 850789"/>
              <a:gd name="connsiteY16" fmla="*/ 2536466 h 3554233"/>
              <a:gd name="connsiteX17" fmla="*/ 755374 w 850789"/>
              <a:gd name="connsiteY17" fmla="*/ 2615979 h 3554233"/>
              <a:gd name="connsiteX18" fmla="*/ 811033 w 850789"/>
              <a:gd name="connsiteY18" fmla="*/ 2639833 h 3554233"/>
              <a:gd name="connsiteX19" fmla="*/ 755374 w 850789"/>
              <a:gd name="connsiteY19" fmla="*/ 2798859 h 3554233"/>
              <a:gd name="connsiteX20" fmla="*/ 755374 w 850789"/>
              <a:gd name="connsiteY20" fmla="*/ 2934031 h 3554233"/>
              <a:gd name="connsiteX21" fmla="*/ 699714 w 850789"/>
              <a:gd name="connsiteY21" fmla="*/ 3053301 h 3554233"/>
              <a:gd name="connsiteX22" fmla="*/ 636104 w 850789"/>
              <a:gd name="connsiteY22" fmla="*/ 3021496 h 3554233"/>
              <a:gd name="connsiteX23" fmla="*/ 556591 w 850789"/>
              <a:gd name="connsiteY23" fmla="*/ 3275937 h 3554233"/>
              <a:gd name="connsiteX24" fmla="*/ 731520 w 850789"/>
              <a:gd name="connsiteY24" fmla="*/ 3355450 h 3554233"/>
              <a:gd name="connsiteX25" fmla="*/ 755374 w 850789"/>
              <a:gd name="connsiteY25" fmla="*/ 3554233 h 3554233"/>
              <a:gd name="connsiteX0" fmla="*/ 532737 w 850789"/>
              <a:gd name="connsiteY0" fmla="*/ 0 h 3355450"/>
              <a:gd name="connsiteX1" fmla="*/ 357808 w 850789"/>
              <a:gd name="connsiteY1" fmla="*/ 508883 h 3355450"/>
              <a:gd name="connsiteX2" fmla="*/ 278295 w 850789"/>
              <a:gd name="connsiteY2" fmla="*/ 532737 h 3355450"/>
              <a:gd name="connsiteX3" fmla="*/ 174928 w 850789"/>
              <a:gd name="connsiteY3" fmla="*/ 628153 h 3355450"/>
              <a:gd name="connsiteX4" fmla="*/ 198782 w 850789"/>
              <a:gd name="connsiteY4" fmla="*/ 731520 h 3355450"/>
              <a:gd name="connsiteX5" fmla="*/ 79513 w 850789"/>
              <a:gd name="connsiteY5" fmla="*/ 1065475 h 3355450"/>
              <a:gd name="connsiteX6" fmla="*/ 63610 w 850789"/>
              <a:gd name="connsiteY6" fmla="*/ 1144988 h 3355450"/>
              <a:gd name="connsiteX7" fmla="*/ 0 w 850789"/>
              <a:gd name="connsiteY7" fmla="*/ 1224501 h 3355450"/>
              <a:gd name="connsiteX8" fmla="*/ 0 w 850789"/>
              <a:gd name="connsiteY8" fmla="*/ 1463040 h 3355450"/>
              <a:gd name="connsiteX9" fmla="*/ 55659 w 850789"/>
              <a:gd name="connsiteY9" fmla="*/ 1526650 h 3355450"/>
              <a:gd name="connsiteX10" fmla="*/ 254441 w 850789"/>
              <a:gd name="connsiteY10" fmla="*/ 1566407 h 3355450"/>
              <a:gd name="connsiteX11" fmla="*/ 453224 w 850789"/>
              <a:gd name="connsiteY11" fmla="*/ 1685676 h 3355450"/>
              <a:gd name="connsiteX12" fmla="*/ 691763 w 850789"/>
              <a:gd name="connsiteY12" fmla="*/ 1860605 h 3355450"/>
              <a:gd name="connsiteX13" fmla="*/ 834887 w 850789"/>
              <a:gd name="connsiteY13" fmla="*/ 2083242 h 3355450"/>
              <a:gd name="connsiteX14" fmla="*/ 739471 w 850789"/>
              <a:gd name="connsiteY14" fmla="*/ 2258170 h 3355450"/>
              <a:gd name="connsiteX15" fmla="*/ 779228 w 850789"/>
              <a:gd name="connsiteY15" fmla="*/ 2441050 h 3355450"/>
              <a:gd name="connsiteX16" fmla="*/ 850789 w 850789"/>
              <a:gd name="connsiteY16" fmla="*/ 2536466 h 3355450"/>
              <a:gd name="connsiteX17" fmla="*/ 755374 w 850789"/>
              <a:gd name="connsiteY17" fmla="*/ 2615979 h 3355450"/>
              <a:gd name="connsiteX18" fmla="*/ 811033 w 850789"/>
              <a:gd name="connsiteY18" fmla="*/ 2639833 h 3355450"/>
              <a:gd name="connsiteX19" fmla="*/ 755374 w 850789"/>
              <a:gd name="connsiteY19" fmla="*/ 2798859 h 3355450"/>
              <a:gd name="connsiteX20" fmla="*/ 755374 w 850789"/>
              <a:gd name="connsiteY20" fmla="*/ 2934031 h 3355450"/>
              <a:gd name="connsiteX21" fmla="*/ 699714 w 850789"/>
              <a:gd name="connsiteY21" fmla="*/ 3053301 h 3355450"/>
              <a:gd name="connsiteX22" fmla="*/ 636104 w 850789"/>
              <a:gd name="connsiteY22" fmla="*/ 3021496 h 3355450"/>
              <a:gd name="connsiteX23" fmla="*/ 556591 w 850789"/>
              <a:gd name="connsiteY23" fmla="*/ 3275937 h 3355450"/>
              <a:gd name="connsiteX24" fmla="*/ 731520 w 850789"/>
              <a:gd name="connsiteY24" fmla="*/ 3355450 h 3355450"/>
              <a:gd name="connsiteX0" fmla="*/ 532737 w 850789"/>
              <a:gd name="connsiteY0" fmla="*/ 0 h 3355450"/>
              <a:gd name="connsiteX1" fmla="*/ 385857 w 850789"/>
              <a:gd name="connsiteY1" fmla="*/ 424737 h 3355450"/>
              <a:gd name="connsiteX2" fmla="*/ 278295 w 850789"/>
              <a:gd name="connsiteY2" fmla="*/ 532737 h 3355450"/>
              <a:gd name="connsiteX3" fmla="*/ 174928 w 850789"/>
              <a:gd name="connsiteY3" fmla="*/ 628153 h 3355450"/>
              <a:gd name="connsiteX4" fmla="*/ 198782 w 850789"/>
              <a:gd name="connsiteY4" fmla="*/ 731520 h 3355450"/>
              <a:gd name="connsiteX5" fmla="*/ 79513 w 850789"/>
              <a:gd name="connsiteY5" fmla="*/ 1065475 h 3355450"/>
              <a:gd name="connsiteX6" fmla="*/ 63610 w 850789"/>
              <a:gd name="connsiteY6" fmla="*/ 1144988 h 3355450"/>
              <a:gd name="connsiteX7" fmla="*/ 0 w 850789"/>
              <a:gd name="connsiteY7" fmla="*/ 1224501 h 3355450"/>
              <a:gd name="connsiteX8" fmla="*/ 0 w 850789"/>
              <a:gd name="connsiteY8" fmla="*/ 1463040 h 3355450"/>
              <a:gd name="connsiteX9" fmla="*/ 55659 w 850789"/>
              <a:gd name="connsiteY9" fmla="*/ 1526650 h 3355450"/>
              <a:gd name="connsiteX10" fmla="*/ 254441 w 850789"/>
              <a:gd name="connsiteY10" fmla="*/ 1566407 h 3355450"/>
              <a:gd name="connsiteX11" fmla="*/ 453224 w 850789"/>
              <a:gd name="connsiteY11" fmla="*/ 1685676 h 3355450"/>
              <a:gd name="connsiteX12" fmla="*/ 691763 w 850789"/>
              <a:gd name="connsiteY12" fmla="*/ 1860605 h 3355450"/>
              <a:gd name="connsiteX13" fmla="*/ 834887 w 850789"/>
              <a:gd name="connsiteY13" fmla="*/ 2083242 h 3355450"/>
              <a:gd name="connsiteX14" fmla="*/ 739471 w 850789"/>
              <a:gd name="connsiteY14" fmla="*/ 2258170 h 3355450"/>
              <a:gd name="connsiteX15" fmla="*/ 779228 w 850789"/>
              <a:gd name="connsiteY15" fmla="*/ 2441050 h 3355450"/>
              <a:gd name="connsiteX16" fmla="*/ 850789 w 850789"/>
              <a:gd name="connsiteY16" fmla="*/ 2536466 h 3355450"/>
              <a:gd name="connsiteX17" fmla="*/ 755374 w 850789"/>
              <a:gd name="connsiteY17" fmla="*/ 2615979 h 3355450"/>
              <a:gd name="connsiteX18" fmla="*/ 811033 w 850789"/>
              <a:gd name="connsiteY18" fmla="*/ 2639833 h 3355450"/>
              <a:gd name="connsiteX19" fmla="*/ 755374 w 850789"/>
              <a:gd name="connsiteY19" fmla="*/ 2798859 h 3355450"/>
              <a:gd name="connsiteX20" fmla="*/ 755374 w 850789"/>
              <a:gd name="connsiteY20" fmla="*/ 2934031 h 3355450"/>
              <a:gd name="connsiteX21" fmla="*/ 699714 w 850789"/>
              <a:gd name="connsiteY21" fmla="*/ 3053301 h 3355450"/>
              <a:gd name="connsiteX22" fmla="*/ 636104 w 850789"/>
              <a:gd name="connsiteY22" fmla="*/ 3021496 h 3355450"/>
              <a:gd name="connsiteX23" fmla="*/ 556591 w 850789"/>
              <a:gd name="connsiteY23" fmla="*/ 3275937 h 3355450"/>
              <a:gd name="connsiteX24" fmla="*/ 731520 w 850789"/>
              <a:gd name="connsiteY24" fmla="*/ 3355450 h 3355450"/>
              <a:gd name="connsiteX0" fmla="*/ 532737 w 850789"/>
              <a:gd name="connsiteY0" fmla="*/ 0 h 3355450"/>
              <a:gd name="connsiteX1" fmla="*/ 370275 w 850789"/>
              <a:gd name="connsiteY1" fmla="*/ 440320 h 3355450"/>
              <a:gd name="connsiteX2" fmla="*/ 278295 w 850789"/>
              <a:gd name="connsiteY2" fmla="*/ 532737 h 3355450"/>
              <a:gd name="connsiteX3" fmla="*/ 174928 w 850789"/>
              <a:gd name="connsiteY3" fmla="*/ 628153 h 3355450"/>
              <a:gd name="connsiteX4" fmla="*/ 198782 w 850789"/>
              <a:gd name="connsiteY4" fmla="*/ 731520 h 3355450"/>
              <a:gd name="connsiteX5" fmla="*/ 79513 w 850789"/>
              <a:gd name="connsiteY5" fmla="*/ 1065475 h 3355450"/>
              <a:gd name="connsiteX6" fmla="*/ 63610 w 850789"/>
              <a:gd name="connsiteY6" fmla="*/ 1144988 h 3355450"/>
              <a:gd name="connsiteX7" fmla="*/ 0 w 850789"/>
              <a:gd name="connsiteY7" fmla="*/ 1224501 h 3355450"/>
              <a:gd name="connsiteX8" fmla="*/ 0 w 850789"/>
              <a:gd name="connsiteY8" fmla="*/ 1463040 h 3355450"/>
              <a:gd name="connsiteX9" fmla="*/ 55659 w 850789"/>
              <a:gd name="connsiteY9" fmla="*/ 1526650 h 3355450"/>
              <a:gd name="connsiteX10" fmla="*/ 254441 w 850789"/>
              <a:gd name="connsiteY10" fmla="*/ 1566407 h 3355450"/>
              <a:gd name="connsiteX11" fmla="*/ 453224 w 850789"/>
              <a:gd name="connsiteY11" fmla="*/ 1685676 h 3355450"/>
              <a:gd name="connsiteX12" fmla="*/ 691763 w 850789"/>
              <a:gd name="connsiteY12" fmla="*/ 1860605 h 3355450"/>
              <a:gd name="connsiteX13" fmla="*/ 834887 w 850789"/>
              <a:gd name="connsiteY13" fmla="*/ 2083242 h 3355450"/>
              <a:gd name="connsiteX14" fmla="*/ 739471 w 850789"/>
              <a:gd name="connsiteY14" fmla="*/ 2258170 h 3355450"/>
              <a:gd name="connsiteX15" fmla="*/ 779228 w 850789"/>
              <a:gd name="connsiteY15" fmla="*/ 2441050 h 3355450"/>
              <a:gd name="connsiteX16" fmla="*/ 850789 w 850789"/>
              <a:gd name="connsiteY16" fmla="*/ 2536466 h 3355450"/>
              <a:gd name="connsiteX17" fmla="*/ 755374 w 850789"/>
              <a:gd name="connsiteY17" fmla="*/ 2615979 h 3355450"/>
              <a:gd name="connsiteX18" fmla="*/ 811033 w 850789"/>
              <a:gd name="connsiteY18" fmla="*/ 2639833 h 3355450"/>
              <a:gd name="connsiteX19" fmla="*/ 755374 w 850789"/>
              <a:gd name="connsiteY19" fmla="*/ 2798859 h 3355450"/>
              <a:gd name="connsiteX20" fmla="*/ 755374 w 850789"/>
              <a:gd name="connsiteY20" fmla="*/ 2934031 h 3355450"/>
              <a:gd name="connsiteX21" fmla="*/ 699714 w 850789"/>
              <a:gd name="connsiteY21" fmla="*/ 3053301 h 3355450"/>
              <a:gd name="connsiteX22" fmla="*/ 636104 w 850789"/>
              <a:gd name="connsiteY22" fmla="*/ 3021496 h 3355450"/>
              <a:gd name="connsiteX23" fmla="*/ 556591 w 850789"/>
              <a:gd name="connsiteY23" fmla="*/ 3275937 h 3355450"/>
              <a:gd name="connsiteX24" fmla="*/ 731520 w 850789"/>
              <a:gd name="connsiteY24" fmla="*/ 3355450 h 3355450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510920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54441 w 850789"/>
              <a:gd name="connsiteY10" fmla="*/ 1544590 h 3333633"/>
              <a:gd name="connsiteX11" fmla="*/ 453224 w 850789"/>
              <a:gd name="connsiteY11" fmla="*/ 1663859 h 3333633"/>
              <a:gd name="connsiteX12" fmla="*/ 691763 w 850789"/>
              <a:gd name="connsiteY12" fmla="*/ 1838788 h 3333633"/>
              <a:gd name="connsiteX13" fmla="*/ 834887 w 850789"/>
              <a:gd name="connsiteY13" fmla="*/ 2061425 h 3333633"/>
              <a:gd name="connsiteX14" fmla="*/ 739471 w 850789"/>
              <a:gd name="connsiteY14" fmla="*/ 2236353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54441 w 850789"/>
              <a:gd name="connsiteY10" fmla="*/ 1544590 h 3333633"/>
              <a:gd name="connsiteX11" fmla="*/ 453224 w 850789"/>
              <a:gd name="connsiteY11" fmla="*/ 1663859 h 3333633"/>
              <a:gd name="connsiteX12" fmla="*/ 691763 w 850789"/>
              <a:gd name="connsiteY12" fmla="*/ 1838788 h 3333633"/>
              <a:gd name="connsiteX13" fmla="*/ 834887 w 850789"/>
              <a:gd name="connsiteY13" fmla="*/ 2061425 h 3333633"/>
              <a:gd name="connsiteX14" fmla="*/ 739471 w 850789"/>
              <a:gd name="connsiteY14" fmla="*/ 2236353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691763 w 850789"/>
              <a:gd name="connsiteY12" fmla="*/ 1838788 h 3333633"/>
              <a:gd name="connsiteX13" fmla="*/ 834887 w 850789"/>
              <a:gd name="connsiteY13" fmla="*/ 2061425 h 3333633"/>
              <a:gd name="connsiteX14" fmla="*/ 739471 w 850789"/>
              <a:gd name="connsiteY14" fmla="*/ 2236353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691763 w 850789"/>
              <a:gd name="connsiteY12" fmla="*/ 1838788 h 3333633"/>
              <a:gd name="connsiteX13" fmla="*/ 828653 w 850789"/>
              <a:gd name="connsiteY13" fmla="*/ 2077008 h 3333633"/>
              <a:gd name="connsiteX14" fmla="*/ 739471 w 850789"/>
              <a:gd name="connsiteY14" fmla="*/ 2236353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8653 w 850789"/>
              <a:gd name="connsiteY13" fmla="*/ 2077008 h 3333633"/>
              <a:gd name="connsiteX14" fmla="*/ 739471 w 850789"/>
              <a:gd name="connsiteY14" fmla="*/ 2236353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2420 w 850789"/>
              <a:gd name="connsiteY13" fmla="*/ 2089474 h 3333633"/>
              <a:gd name="connsiteX14" fmla="*/ 739471 w 850789"/>
              <a:gd name="connsiteY14" fmla="*/ 2236353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2420 w 850789"/>
              <a:gd name="connsiteY13" fmla="*/ 2089474 h 3333633"/>
              <a:gd name="connsiteX14" fmla="*/ 745705 w 850789"/>
              <a:gd name="connsiteY14" fmla="*/ 2273751 h 3333633"/>
              <a:gd name="connsiteX15" fmla="*/ 779228 w 850789"/>
              <a:gd name="connsiteY15" fmla="*/ 2419233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2420 w 850789"/>
              <a:gd name="connsiteY13" fmla="*/ 2089474 h 3333633"/>
              <a:gd name="connsiteX14" fmla="*/ 745705 w 850789"/>
              <a:gd name="connsiteY14" fmla="*/ 2273751 h 3333633"/>
              <a:gd name="connsiteX15" fmla="*/ 754296 w 850789"/>
              <a:gd name="connsiteY15" fmla="*/ 2431700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2420 w 850789"/>
              <a:gd name="connsiteY13" fmla="*/ 2089474 h 3333633"/>
              <a:gd name="connsiteX14" fmla="*/ 745705 w 850789"/>
              <a:gd name="connsiteY14" fmla="*/ 2304916 h 3333633"/>
              <a:gd name="connsiteX15" fmla="*/ 754296 w 850789"/>
              <a:gd name="connsiteY15" fmla="*/ 2431700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2420 w 850789"/>
              <a:gd name="connsiteY13" fmla="*/ 2089474 h 3333633"/>
              <a:gd name="connsiteX14" fmla="*/ 745705 w 850789"/>
              <a:gd name="connsiteY14" fmla="*/ 2304916 h 3333633"/>
              <a:gd name="connsiteX15" fmla="*/ 754296 w 850789"/>
              <a:gd name="connsiteY15" fmla="*/ 2431700 h 3333633"/>
              <a:gd name="connsiteX16" fmla="*/ 816676 w 850789"/>
              <a:gd name="connsiteY16" fmla="*/ 2537956 h 3333633"/>
              <a:gd name="connsiteX17" fmla="*/ 850789 w 850789"/>
              <a:gd name="connsiteY17" fmla="*/ 2514649 h 3333633"/>
              <a:gd name="connsiteX18" fmla="*/ 755374 w 850789"/>
              <a:gd name="connsiteY18" fmla="*/ 2594162 h 3333633"/>
              <a:gd name="connsiteX19" fmla="*/ 811033 w 850789"/>
              <a:gd name="connsiteY19" fmla="*/ 2618016 h 3333633"/>
              <a:gd name="connsiteX20" fmla="*/ 755374 w 850789"/>
              <a:gd name="connsiteY20" fmla="*/ 2777042 h 3333633"/>
              <a:gd name="connsiteX21" fmla="*/ 755374 w 850789"/>
              <a:gd name="connsiteY21" fmla="*/ 2912214 h 3333633"/>
              <a:gd name="connsiteX22" fmla="*/ 699714 w 850789"/>
              <a:gd name="connsiteY22" fmla="*/ 3031484 h 3333633"/>
              <a:gd name="connsiteX23" fmla="*/ 636104 w 850789"/>
              <a:gd name="connsiteY23" fmla="*/ 2999679 h 3333633"/>
              <a:gd name="connsiteX24" fmla="*/ 556591 w 850789"/>
              <a:gd name="connsiteY24" fmla="*/ 3254120 h 3333633"/>
              <a:gd name="connsiteX25" fmla="*/ 731520 w 850789"/>
              <a:gd name="connsiteY25" fmla="*/ 3333633 h 3333633"/>
              <a:gd name="connsiteX0" fmla="*/ 520271 w 994319"/>
              <a:gd name="connsiteY0" fmla="*/ 0 h 3333633"/>
              <a:gd name="connsiteX1" fmla="*/ 370275 w 994319"/>
              <a:gd name="connsiteY1" fmla="*/ 418503 h 3333633"/>
              <a:gd name="connsiteX2" fmla="*/ 278295 w 994319"/>
              <a:gd name="connsiteY2" fmla="*/ 489103 h 3333633"/>
              <a:gd name="connsiteX3" fmla="*/ 174928 w 994319"/>
              <a:gd name="connsiteY3" fmla="*/ 606336 h 3333633"/>
              <a:gd name="connsiteX4" fmla="*/ 198782 w 994319"/>
              <a:gd name="connsiteY4" fmla="*/ 709703 h 3333633"/>
              <a:gd name="connsiteX5" fmla="*/ 79513 w 994319"/>
              <a:gd name="connsiteY5" fmla="*/ 1043658 h 3333633"/>
              <a:gd name="connsiteX6" fmla="*/ 63610 w 994319"/>
              <a:gd name="connsiteY6" fmla="*/ 1123171 h 3333633"/>
              <a:gd name="connsiteX7" fmla="*/ 0 w 994319"/>
              <a:gd name="connsiteY7" fmla="*/ 1202684 h 3333633"/>
              <a:gd name="connsiteX8" fmla="*/ 0 w 994319"/>
              <a:gd name="connsiteY8" fmla="*/ 1441223 h 3333633"/>
              <a:gd name="connsiteX9" fmla="*/ 55659 w 994319"/>
              <a:gd name="connsiteY9" fmla="*/ 1504833 h 3333633"/>
              <a:gd name="connsiteX10" fmla="*/ 276257 w 994319"/>
              <a:gd name="connsiteY10" fmla="*/ 1575755 h 3333633"/>
              <a:gd name="connsiteX11" fmla="*/ 453224 w 994319"/>
              <a:gd name="connsiteY11" fmla="*/ 1663859 h 3333633"/>
              <a:gd name="connsiteX12" fmla="*/ 704229 w 994319"/>
              <a:gd name="connsiteY12" fmla="*/ 1851255 h 3333633"/>
              <a:gd name="connsiteX13" fmla="*/ 822420 w 994319"/>
              <a:gd name="connsiteY13" fmla="*/ 2089474 h 3333633"/>
              <a:gd name="connsiteX14" fmla="*/ 745705 w 994319"/>
              <a:gd name="connsiteY14" fmla="*/ 2304916 h 3333633"/>
              <a:gd name="connsiteX15" fmla="*/ 754296 w 994319"/>
              <a:gd name="connsiteY15" fmla="*/ 2431700 h 3333633"/>
              <a:gd name="connsiteX16" fmla="*/ 994319 w 994319"/>
              <a:gd name="connsiteY16" fmla="*/ 2506791 h 3333633"/>
              <a:gd name="connsiteX17" fmla="*/ 850789 w 994319"/>
              <a:gd name="connsiteY17" fmla="*/ 2514649 h 3333633"/>
              <a:gd name="connsiteX18" fmla="*/ 755374 w 994319"/>
              <a:gd name="connsiteY18" fmla="*/ 2594162 h 3333633"/>
              <a:gd name="connsiteX19" fmla="*/ 811033 w 994319"/>
              <a:gd name="connsiteY19" fmla="*/ 2618016 h 3333633"/>
              <a:gd name="connsiteX20" fmla="*/ 755374 w 994319"/>
              <a:gd name="connsiteY20" fmla="*/ 2777042 h 3333633"/>
              <a:gd name="connsiteX21" fmla="*/ 755374 w 994319"/>
              <a:gd name="connsiteY21" fmla="*/ 2912214 h 3333633"/>
              <a:gd name="connsiteX22" fmla="*/ 699714 w 994319"/>
              <a:gd name="connsiteY22" fmla="*/ 3031484 h 3333633"/>
              <a:gd name="connsiteX23" fmla="*/ 636104 w 994319"/>
              <a:gd name="connsiteY23" fmla="*/ 2999679 h 3333633"/>
              <a:gd name="connsiteX24" fmla="*/ 556591 w 994319"/>
              <a:gd name="connsiteY24" fmla="*/ 3254120 h 3333633"/>
              <a:gd name="connsiteX25" fmla="*/ 731520 w 994319"/>
              <a:gd name="connsiteY25" fmla="*/ 3333633 h 3333633"/>
              <a:gd name="connsiteX0" fmla="*/ 520271 w 850789"/>
              <a:gd name="connsiteY0" fmla="*/ 0 h 3333633"/>
              <a:gd name="connsiteX1" fmla="*/ 370275 w 850789"/>
              <a:gd name="connsiteY1" fmla="*/ 418503 h 3333633"/>
              <a:gd name="connsiteX2" fmla="*/ 278295 w 850789"/>
              <a:gd name="connsiteY2" fmla="*/ 489103 h 3333633"/>
              <a:gd name="connsiteX3" fmla="*/ 174928 w 850789"/>
              <a:gd name="connsiteY3" fmla="*/ 606336 h 3333633"/>
              <a:gd name="connsiteX4" fmla="*/ 198782 w 850789"/>
              <a:gd name="connsiteY4" fmla="*/ 709703 h 3333633"/>
              <a:gd name="connsiteX5" fmla="*/ 79513 w 850789"/>
              <a:gd name="connsiteY5" fmla="*/ 1043658 h 3333633"/>
              <a:gd name="connsiteX6" fmla="*/ 63610 w 850789"/>
              <a:gd name="connsiteY6" fmla="*/ 1123171 h 3333633"/>
              <a:gd name="connsiteX7" fmla="*/ 0 w 850789"/>
              <a:gd name="connsiteY7" fmla="*/ 1202684 h 3333633"/>
              <a:gd name="connsiteX8" fmla="*/ 0 w 850789"/>
              <a:gd name="connsiteY8" fmla="*/ 1441223 h 3333633"/>
              <a:gd name="connsiteX9" fmla="*/ 55659 w 850789"/>
              <a:gd name="connsiteY9" fmla="*/ 1504833 h 3333633"/>
              <a:gd name="connsiteX10" fmla="*/ 276257 w 850789"/>
              <a:gd name="connsiteY10" fmla="*/ 1575755 h 3333633"/>
              <a:gd name="connsiteX11" fmla="*/ 453224 w 850789"/>
              <a:gd name="connsiteY11" fmla="*/ 1663859 h 3333633"/>
              <a:gd name="connsiteX12" fmla="*/ 704229 w 850789"/>
              <a:gd name="connsiteY12" fmla="*/ 1851255 h 3333633"/>
              <a:gd name="connsiteX13" fmla="*/ 822420 w 850789"/>
              <a:gd name="connsiteY13" fmla="*/ 2089474 h 3333633"/>
              <a:gd name="connsiteX14" fmla="*/ 745705 w 850789"/>
              <a:gd name="connsiteY14" fmla="*/ 2304916 h 3333633"/>
              <a:gd name="connsiteX15" fmla="*/ 754296 w 850789"/>
              <a:gd name="connsiteY15" fmla="*/ 2431700 h 3333633"/>
              <a:gd name="connsiteX16" fmla="*/ 850789 w 850789"/>
              <a:gd name="connsiteY16" fmla="*/ 2514649 h 3333633"/>
              <a:gd name="connsiteX17" fmla="*/ 755374 w 850789"/>
              <a:gd name="connsiteY17" fmla="*/ 2594162 h 3333633"/>
              <a:gd name="connsiteX18" fmla="*/ 811033 w 850789"/>
              <a:gd name="connsiteY18" fmla="*/ 2618016 h 3333633"/>
              <a:gd name="connsiteX19" fmla="*/ 755374 w 850789"/>
              <a:gd name="connsiteY19" fmla="*/ 2777042 h 3333633"/>
              <a:gd name="connsiteX20" fmla="*/ 755374 w 850789"/>
              <a:gd name="connsiteY20" fmla="*/ 2912214 h 3333633"/>
              <a:gd name="connsiteX21" fmla="*/ 699714 w 850789"/>
              <a:gd name="connsiteY21" fmla="*/ 3031484 h 3333633"/>
              <a:gd name="connsiteX22" fmla="*/ 636104 w 850789"/>
              <a:gd name="connsiteY22" fmla="*/ 2999679 h 3333633"/>
              <a:gd name="connsiteX23" fmla="*/ 556591 w 850789"/>
              <a:gd name="connsiteY23" fmla="*/ 3254120 h 3333633"/>
              <a:gd name="connsiteX24" fmla="*/ 731520 w 850789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55374 w 822420"/>
              <a:gd name="connsiteY17" fmla="*/ 2594162 h 3333633"/>
              <a:gd name="connsiteX18" fmla="*/ 811033 w 822420"/>
              <a:gd name="connsiteY18" fmla="*/ 2618016 h 3333633"/>
              <a:gd name="connsiteX19" fmla="*/ 755374 w 822420"/>
              <a:gd name="connsiteY19" fmla="*/ 2777042 h 3333633"/>
              <a:gd name="connsiteX20" fmla="*/ 755374 w 822420"/>
              <a:gd name="connsiteY20" fmla="*/ 2912214 h 3333633"/>
              <a:gd name="connsiteX21" fmla="*/ 699714 w 822420"/>
              <a:gd name="connsiteY21" fmla="*/ 3031484 h 3333633"/>
              <a:gd name="connsiteX22" fmla="*/ 636104 w 822420"/>
              <a:gd name="connsiteY22" fmla="*/ 2999679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64723 w 822420"/>
              <a:gd name="connsiteY17" fmla="*/ 2615978 h 3333633"/>
              <a:gd name="connsiteX18" fmla="*/ 811033 w 822420"/>
              <a:gd name="connsiteY18" fmla="*/ 2618016 h 3333633"/>
              <a:gd name="connsiteX19" fmla="*/ 755374 w 822420"/>
              <a:gd name="connsiteY19" fmla="*/ 2777042 h 3333633"/>
              <a:gd name="connsiteX20" fmla="*/ 755374 w 822420"/>
              <a:gd name="connsiteY20" fmla="*/ 2912214 h 3333633"/>
              <a:gd name="connsiteX21" fmla="*/ 699714 w 822420"/>
              <a:gd name="connsiteY21" fmla="*/ 3031484 h 3333633"/>
              <a:gd name="connsiteX22" fmla="*/ 636104 w 822420"/>
              <a:gd name="connsiteY22" fmla="*/ 2999679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64723 w 822420"/>
              <a:gd name="connsiteY17" fmla="*/ 2615978 h 3333633"/>
              <a:gd name="connsiteX18" fmla="*/ 817266 w 822420"/>
              <a:gd name="connsiteY18" fmla="*/ 2649183 h 3333633"/>
              <a:gd name="connsiteX19" fmla="*/ 755374 w 822420"/>
              <a:gd name="connsiteY19" fmla="*/ 2777042 h 3333633"/>
              <a:gd name="connsiteX20" fmla="*/ 755374 w 822420"/>
              <a:gd name="connsiteY20" fmla="*/ 2912214 h 3333633"/>
              <a:gd name="connsiteX21" fmla="*/ 699714 w 822420"/>
              <a:gd name="connsiteY21" fmla="*/ 3031484 h 3333633"/>
              <a:gd name="connsiteX22" fmla="*/ 636104 w 822420"/>
              <a:gd name="connsiteY22" fmla="*/ 2999679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64723 w 822420"/>
              <a:gd name="connsiteY17" fmla="*/ 2615978 h 3333633"/>
              <a:gd name="connsiteX18" fmla="*/ 817266 w 822420"/>
              <a:gd name="connsiteY18" fmla="*/ 2649183 h 3333633"/>
              <a:gd name="connsiteX19" fmla="*/ 764723 w 822420"/>
              <a:gd name="connsiteY19" fmla="*/ 2801974 h 3333633"/>
              <a:gd name="connsiteX20" fmla="*/ 755374 w 822420"/>
              <a:gd name="connsiteY20" fmla="*/ 2912214 h 3333633"/>
              <a:gd name="connsiteX21" fmla="*/ 699714 w 822420"/>
              <a:gd name="connsiteY21" fmla="*/ 3031484 h 3333633"/>
              <a:gd name="connsiteX22" fmla="*/ 636104 w 822420"/>
              <a:gd name="connsiteY22" fmla="*/ 2999679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64723 w 822420"/>
              <a:gd name="connsiteY17" fmla="*/ 2615978 h 3333633"/>
              <a:gd name="connsiteX18" fmla="*/ 817266 w 822420"/>
              <a:gd name="connsiteY18" fmla="*/ 2649183 h 3333633"/>
              <a:gd name="connsiteX19" fmla="*/ 764723 w 822420"/>
              <a:gd name="connsiteY19" fmla="*/ 2801974 h 3333633"/>
              <a:gd name="connsiteX20" fmla="*/ 746025 w 822420"/>
              <a:gd name="connsiteY20" fmla="*/ 2918447 h 3333633"/>
              <a:gd name="connsiteX21" fmla="*/ 699714 w 822420"/>
              <a:gd name="connsiteY21" fmla="*/ 3031484 h 3333633"/>
              <a:gd name="connsiteX22" fmla="*/ 636104 w 822420"/>
              <a:gd name="connsiteY22" fmla="*/ 2999679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64723 w 822420"/>
              <a:gd name="connsiteY17" fmla="*/ 2615978 h 3333633"/>
              <a:gd name="connsiteX18" fmla="*/ 817266 w 822420"/>
              <a:gd name="connsiteY18" fmla="*/ 2649183 h 3333633"/>
              <a:gd name="connsiteX19" fmla="*/ 764723 w 822420"/>
              <a:gd name="connsiteY19" fmla="*/ 2801974 h 3333633"/>
              <a:gd name="connsiteX20" fmla="*/ 746025 w 822420"/>
              <a:gd name="connsiteY20" fmla="*/ 2918447 h 3333633"/>
              <a:gd name="connsiteX21" fmla="*/ 699714 w 822420"/>
              <a:gd name="connsiteY21" fmla="*/ 3031484 h 3333633"/>
              <a:gd name="connsiteX22" fmla="*/ 648569 w 822420"/>
              <a:gd name="connsiteY22" fmla="*/ 3015263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690640 w 822420"/>
              <a:gd name="connsiteY17" fmla="*/ 2571000 h 3333633"/>
              <a:gd name="connsiteX18" fmla="*/ 817266 w 822420"/>
              <a:gd name="connsiteY18" fmla="*/ 2649183 h 3333633"/>
              <a:gd name="connsiteX19" fmla="*/ 764723 w 822420"/>
              <a:gd name="connsiteY19" fmla="*/ 2801974 h 3333633"/>
              <a:gd name="connsiteX20" fmla="*/ 746025 w 822420"/>
              <a:gd name="connsiteY20" fmla="*/ 2918447 h 3333633"/>
              <a:gd name="connsiteX21" fmla="*/ 699714 w 822420"/>
              <a:gd name="connsiteY21" fmla="*/ 3031484 h 3333633"/>
              <a:gd name="connsiteX22" fmla="*/ 648569 w 822420"/>
              <a:gd name="connsiteY22" fmla="*/ 3015263 h 3333633"/>
              <a:gd name="connsiteX23" fmla="*/ 556591 w 822420"/>
              <a:gd name="connsiteY23" fmla="*/ 3254120 h 3333633"/>
              <a:gd name="connsiteX24" fmla="*/ 731520 w 822420"/>
              <a:gd name="connsiteY24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71875 w 822420"/>
              <a:gd name="connsiteY17" fmla="*/ 2603388 h 3333633"/>
              <a:gd name="connsiteX18" fmla="*/ 690640 w 822420"/>
              <a:gd name="connsiteY18" fmla="*/ 2571000 h 3333633"/>
              <a:gd name="connsiteX19" fmla="*/ 817266 w 822420"/>
              <a:gd name="connsiteY19" fmla="*/ 2649183 h 3333633"/>
              <a:gd name="connsiteX20" fmla="*/ 764723 w 822420"/>
              <a:gd name="connsiteY20" fmla="*/ 2801974 h 3333633"/>
              <a:gd name="connsiteX21" fmla="*/ 746025 w 822420"/>
              <a:gd name="connsiteY21" fmla="*/ 2918447 h 3333633"/>
              <a:gd name="connsiteX22" fmla="*/ 699714 w 822420"/>
              <a:gd name="connsiteY22" fmla="*/ 3031484 h 3333633"/>
              <a:gd name="connsiteX23" fmla="*/ 648569 w 822420"/>
              <a:gd name="connsiteY23" fmla="*/ 3015263 h 3333633"/>
              <a:gd name="connsiteX24" fmla="*/ 556591 w 822420"/>
              <a:gd name="connsiteY24" fmla="*/ 3254120 h 3333633"/>
              <a:gd name="connsiteX25" fmla="*/ 731520 w 822420"/>
              <a:gd name="connsiteY25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63610 w 822420"/>
              <a:gd name="connsiteY6" fmla="*/ 1123171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71875 w 822420"/>
              <a:gd name="connsiteY17" fmla="*/ 2603388 h 3333633"/>
              <a:gd name="connsiteX18" fmla="*/ 703869 w 822420"/>
              <a:gd name="connsiteY18" fmla="*/ 2584229 h 3333633"/>
              <a:gd name="connsiteX19" fmla="*/ 817266 w 822420"/>
              <a:gd name="connsiteY19" fmla="*/ 2649183 h 3333633"/>
              <a:gd name="connsiteX20" fmla="*/ 764723 w 822420"/>
              <a:gd name="connsiteY20" fmla="*/ 2801974 h 3333633"/>
              <a:gd name="connsiteX21" fmla="*/ 746025 w 822420"/>
              <a:gd name="connsiteY21" fmla="*/ 2918447 h 3333633"/>
              <a:gd name="connsiteX22" fmla="*/ 699714 w 822420"/>
              <a:gd name="connsiteY22" fmla="*/ 3031484 h 3333633"/>
              <a:gd name="connsiteX23" fmla="*/ 648569 w 822420"/>
              <a:gd name="connsiteY23" fmla="*/ 3015263 h 3333633"/>
              <a:gd name="connsiteX24" fmla="*/ 556591 w 822420"/>
              <a:gd name="connsiteY24" fmla="*/ 3254120 h 3333633"/>
              <a:gd name="connsiteX25" fmla="*/ 731520 w 822420"/>
              <a:gd name="connsiteY25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79513 w 822420"/>
              <a:gd name="connsiteY5" fmla="*/ 1043658 h 3333633"/>
              <a:gd name="connsiteX6" fmla="*/ 42443 w 822420"/>
              <a:gd name="connsiteY6" fmla="*/ 1140104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71875 w 822420"/>
              <a:gd name="connsiteY17" fmla="*/ 2603388 h 3333633"/>
              <a:gd name="connsiteX18" fmla="*/ 703869 w 822420"/>
              <a:gd name="connsiteY18" fmla="*/ 2584229 h 3333633"/>
              <a:gd name="connsiteX19" fmla="*/ 817266 w 822420"/>
              <a:gd name="connsiteY19" fmla="*/ 2649183 h 3333633"/>
              <a:gd name="connsiteX20" fmla="*/ 764723 w 822420"/>
              <a:gd name="connsiteY20" fmla="*/ 2801974 h 3333633"/>
              <a:gd name="connsiteX21" fmla="*/ 746025 w 822420"/>
              <a:gd name="connsiteY21" fmla="*/ 2918447 h 3333633"/>
              <a:gd name="connsiteX22" fmla="*/ 699714 w 822420"/>
              <a:gd name="connsiteY22" fmla="*/ 3031484 h 3333633"/>
              <a:gd name="connsiteX23" fmla="*/ 648569 w 822420"/>
              <a:gd name="connsiteY23" fmla="*/ 3015263 h 3333633"/>
              <a:gd name="connsiteX24" fmla="*/ 556591 w 822420"/>
              <a:gd name="connsiteY24" fmla="*/ 3254120 h 3333633"/>
              <a:gd name="connsiteX25" fmla="*/ 731520 w 822420"/>
              <a:gd name="connsiteY25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66813 w 822420"/>
              <a:gd name="connsiteY5" fmla="*/ 1052125 h 3333633"/>
              <a:gd name="connsiteX6" fmla="*/ 42443 w 822420"/>
              <a:gd name="connsiteY6" fmla="*/ 1140104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704229 w 822420"/>
              <a:gd name="connsiteY12" fmla="*/ 1851255 h 3333633"/>
              <a:gd name="connsiteX13" fmla="*/ 822420 w 822420"/>
              <a:gd name="connsiteY13" fmla="*/ 2089474 h 3333633"/>
              <a:gd name="connsiteX14" fmla="*/ 745705 w 822420"/>
              <a:gd name="connsiteY14" fmla="*/ 2304916 h 3333633"/>
              <a:gd name="connsiteX15" fmla="*/ 754296 w 822420"/>
              <a:gd name="connsiteY15" fmla="*/ 2431700 h 3333633"/>
              <a:gd name="connsiteX16" fmla="*/ 819624 w 822420"/>
              <a:gd name="connsiteY16" fmla="*/ 2523998 h 3333633"/>
              <a:gd name="connsiteX17" fmla="*/ 771875 w 822420"/>
              <a:gd name="connsiteY17" fmla="*/ 2603388 h 3333633"/>
              <a:gd name="connsiteX18" fmla="*/ 703869 w 822420"/>
              <a:gd name="connsiteY18" fmla="*/ 2584229 h 3333633"/>
              <a:gd name="connsiteX19" fmla="*/ 817266 w 822420"/>
              <a:gd name="connsiteY19" fmla="*/ 2649183 h 3333633"/>
              <a:gd name="connsiteX20" fmla="*/ 764723 w 822420"/>
              <a:gd name="connsiteY20" fmla="*/ 2801974 h 3333633"/>
              <a:gd name="connsiteX21" fmla="*/ 746025 w 822420"/>
              <a:gd name="connsiteY21" fmla="*/ 2918447 h 3333633"/>
              <a:gd name="connsiteX22" fmla="*/ 699714 w 822420"/>
              <a:gd name="connsiteY22" fmla="*/ 3031484 h 3333633"/>
              <a:gd name="connsiteX23" fmla="*/ 648569 w 822420"/>
              <a:gd name="connsiteY23" fmla="*/ 3015263 h 3333633"/>
              <a:gd name="connsiteX24" fmla="*/ 556591 w 822420"/>
              <a:gd name="connsiteY24" fmla="*/ 3254120 h 3333633"/>
              <a:gd name="connsiteX25" fmla="*/ 731520 w 822420"/>
              <a:gd name="connsiteY25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66813 w 822420"/>
              <a:gd name="connsiteY5" fmla="*/ 1052125 h 3333633"/>
              <a:gd name="connsiteX6" fmla="*/ 42443 w 822420"/>
              <a:gd name="connsiteY6" fmla="*/ 1140104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698077 w 822420"/>
              <a:gd name="connsiteY12" fmla="*/ 1817861 h 3333633"/>
              <a:gd name="connsiteX13" fmla="*/ 704229 w 822420"/>
              <a:gd name="connsiteY13" fmla="*/ 1851255 h 3333633"/>
              <a:gd name="connsiteX14" fmla="*/ 822420 w 822420"/>
              <a:gd name="connsiteY14" fmla="*/ 2089474 h 3333633"/>
              <a:gd name="connsiteX15" fmla="*/ 745705 w 822420"/>
              <a:gd name="connsiteY15" fmla="*/ 2304916 h 3333633"/>
              <a:gd name="connsiteX16" fmla="*/ 754296 w 822420"/>
              <a:gd name="connsiteY16" fmla="*/ 2431700 h 3333633"/>
              <a:gd name="connsiteX17" fmla="*/ 819624 w 822420"/>
              <a:gd name="connsiteY17" fmla="*/ 2523998 h 3333633"/>
              <a:gd name="connsiteX18" fmla="*/ 771875 w 822420"/>
              <a:gd name="connsiteY18" fmla="*/ 2603388 h 3333633"/>
              <a:gd name="connsiteX19" fmla="*/ 703869 w 822420"/>
              <a:gd name="connsiteY19" fmla="*/ 2584229 h 3333633"/>
              <a:gd name="connsiteX20" fmla="*/ 817266 w 822420"/>
              <a:gd name="connsiteY20" fmla="*/ 2649183 h 3333633"/>
              <a:gd name="connsiteX21" fmla="*/ 764723 w 822420"/>
              <a:gd name="connsiteY21" fmla="*/ 2801974 h 3333633"/>
              <a:gd name="connsiteX22" fmla="*/ 746025 w 822420"/>
              <a:gd name="connsiteY22" fmla="*/ 2918447 h 3333633"/>
              <a:gd name="connsiteX23" fmla="*/ 699714 w 822420"/>
              <a:gd name="connsiteY23" fmla="*/ 3031484 h 3333633"/>
              <a:gd name="connsiteX24" fmla="*/ 648569 w 822420"/>
              <a:gd name="connsiteY24" fmla="*/ 3015263 h 3333633"/>
              <a:gd name="connsiteX25" fmla="*/ 556591 w 822420"/>
              <a:gd name="connsiteY25" fmla="*/ 3254120 h 3333633"/>
              <a:gd name="connsiteX26" fmla="*/ 731520 w 822420"/>
              <a:gd name="connsiteY26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66813 w 822420"/>
              <a:gd name="connsiteY5" fmla="*/ 1052125 h 3333633"/>
              <a:gd name="connsiteX6" fmla="*/ 42443 w 822420"/>
              <a:gd name="connsiteY6" fmla="*/ 1140104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639236 w 822420"/>
              <a:gd name="connsiteY12" fmla="*/ 1817861 h 3333633"/>
              <a:gd name="connsiteX13" fmla="*/ 698077 w 822420"/>
              <a:gd name="connsiteY13" fmla="*/ 1817861 h 3333633"/>
              <a:gd name="connsiteX14" fmla="*/ 704229 w 822420"/>
              <a:gd name="connsiteY14" fmla="*/ 1851255 h 3333633"/>
              <a:gd name="connsiteX15" fmla="*/ 822420 w 822420"/>
              <a:gd name="connsiteY15" fmla="*/ 2089474 h 3333633"/>
              <a:gd name="connsiteX16" fmla="*/ 745705 w 822420"/>
              <a:gd name="connsiteY16" fmla="*/ 2304916 h 3333633"/>
              <a:gd name="connsiteX17" fmla="*/ 754296 w 822420"/>
              <a:gd name="connsiteY17" fmla="*/ 2431700 h 3333633"/>
              <a:gd name="connsiteX18" fmla="*/ 819624 w 822420"/>
              <a:gd name="connsiteY18" fmla="*/ 2523998 h 3333633"/>
              <a:gd name="connsiteX19" fmla="*/ 771875 w 822420"/>
              <a:gd name="connsiteY19" fmla="*/ 2603388 h 3333633"/>
              <a:gd name="connsiteX20" fmla="*/ 703869 w 822420"/>
              <a:gd name="connsiteY20" fmla="*/ 2584229 h 3333633"/>
              <a:gd name="connsiteX21" fmla="*/ 817266 w 822420"/>
              <a:gd name="connsiteY21" fmla="*/ 2649183 h 3333633"/>
              <a:gd name="connsiteX22" fmla="*/ 764723 w 822420"/>
              <a:gd name="connsiteY22" fmla="*/ 2801974 h 3333633"/>
              <a:gd name="connsiteX23" fmla="*/ 746025 w 822420"/>
              <a:gd name="connsiteY23" fmla="*/ 2918447 h 3333633"/>
              <a:gd name="connsiteX24" fmla="*/ 699714 w 822420"/>
              <a:gd name="connsiteY24" fmla="*/ 3031484 h 3333633"/>
              <a:gd name="connsiteX25" fmla="*/ 648569 w 822420"/>
              <a:gd name="connsiteY25" fmla="*/ 3015263 h 3333633"/>
              <a:gd name="connsiteX26" fmla="*/ 556591 w 822420"/>
              <a:gd name="connsiteY26" fmla="*/ 3254120 h 3333633"/>
              <a:gd name="connsiteX27" fmla="*/ 731520 w 822420"/>
              <a:gd name="connsiteY27" fmla="*/ 3333633 h 3333633"/>
              <a:gd name="connsiteX0" fmla="*/ 520271 w 822420"/>
              <a:gd name="connsiteY0" fmla="*/ 0 h 3333633"/>
              <a:gd name="connsiteX1" fmla="*/ 370275 w 822420"/>
              <a:gd name="connsiteY1" fmla="*/ 418503 h 3333633"/>
              <a:gd name="connsiteX2" fmla="*/ 278295 w 822420"/>
              <a:gd name="connsiteY2" fmla="*/ 489103 h 3333633"/>
              <a:gd name="connsiteX3" fmla="*/ 174928 w 822420"/>
              <a:gd name="connsiteY3" fmla="*/ 606336 h 3333633"/>
              <a:gd name="connsiteX4" fmla="*/ 198782 w 822420"/>
              <a:gd name="connsiteY4" fmla="*/ 709703 h 3333633"/>
              <a:gd name="connsiteX5" fmla="*/ 66813 w 822420"/>
              <a:gd name="connsiteY5" fmla="*/ 1052125 h 3333633"/>
              <a:gd name="connsiteX6" fmla="*/ 42443 w 822420"/>
              <a:gd name="connsiteY6" fmla="*/ 1140104 h 3333633"/>
              <a:gd name="connsiteX7" fmla="*/ 0 w 822420"/>
              <a:gd name="connsiteY7" fmla="*/ 1202684 h 3333633"/>
              <a:gd name="connsiteX8" fmla="*/ 0 w 822420"/>
              <a:gd name="connsiteY8" fmla="*/ 1441223 h 3333633"/>
              <a:gd name="connsiteX9" fmla="*/ 55659 w 822420"/>
              <a:gd name="connsiteY9" fmla="*/ 1504833 h 3333633"/>
              <a:gd name="connsiteX10" fmla="*/ 276257 w 822420"/>
              <a:gd name="connsiteY10" fmla="*/ 1575755 h 3333633"/>
              <a:gd name="connsiteX11" fmla="*/ 453224 w 822420"/>
              <a:gd name="connsiteY11" fmla="*/ 1663859 h 3333633"/>
              <a:gd name="connsiteX12" fmla="*/ 627468 w 822420"/>
              <a:gd name="connsiteY12" fmla="*/ 1813938 h 3333633"/>
              <a:gd name="connsiteX13" fmla="*/ 698077 w 822420"/>
              <a:gd name="connsiteY13" fmla="*/ 1817861 h 3333633"/>
              <a:gd name="connsiteX14" fmla="*/ 704229 w 822420"/>
              <a:gd name="connsiteY14" fmla="*/ 1851255 h 3333633"/>
              <a:gd name="connsiteX15" fmla="*/ 822420 w 822420"/>
              <a:gd name="connsiteY15" fmla="*/ 2089474 h 3333633"/>
              <a:gd name="connsiteX16" fmla="*/ 745705 w 822420"/>
              <a:gd name="connsiteY16" fmla="*/ 2304916 h 3333633"/>
              <a:gd name="connsiteX17" fmla="*/ 754296 w 822420"/>
              <a:gd name="connsiteY17" fmla="*/ 2431700 h 3333633"/>
              <a:gd name="connsiteX18" fmla="*/ 819624 w 822420"/>
              <a:gd name="connsiteY18" fmla="*/ 2523998 h 3333633"/>
              <a:gd name="connsiteX19" fmla="*/ 771875 w 822420"/>
              <a:gd name="connsiteY19" fmla="*/ 2603388 h 3333633"/>
              <a:gd name="connsiteX20" fmla="*/ 703869 w 822420"/>
              <a:gd name="connsiteY20" fmla="*/ 2584229 h 3333633"/>
              <a:gd name="connsiteX21" fmla="*/ 817266 w 822420"/>
              <a:gd name="connsiteY21" fmla="*/ 2649183 h 3333633"/>
              <a:gd name="connsiteX22" fmla="*/ 764723 w 822420"/>
              <a:gd name="connsiteY22" fmla="*/ 2801974 h 3333633"/>
              <a:gd name="connsiteX23" fmla="*/ 746025 w 822420"/>
              <a:gd name="connsiteY23" fmla="*/ 2918447 h 3333633"/>
              <a:gd name="connsiteX24" fmla="*/ 699714 w 822420"/>
              <a:gd name="connsiteY24" fmla="*/ 3031484 h 3333633"/>
              <a:gd name="connsiteX25" fmla="*/ 648569 w 822420"/>
              <a:gd name="connsiteY25" fmla="*/ 3015263 h 3333633"/>
              <a:gd name="connsiteX26" fmla="*/ 556591 w 822420"/>
              <a:gd name="connsiteY26" fmla="*/ 3254120 h 3333633"/>
              <a:gd name="connsiteX27" fmla="*/ 731520 w 822420"/>
              <a:gd name="connsiteY27" fmla="*/ 3333633 h 33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420" h="3333633">
                <a:moveTo>
                  <a:pt x="520271" y="0"/>
                </a:moveTo>
                <a:lnTo>
                  <a:pt x="370275" y="418503"/>
                </a:lnTo>
                <a:lnTo>
                  <a:pt x="278295" y="489103"/>
                </a:lnTo>
                <a:lnTo>
                  <a:pt x="174928" y="606336"/>
                </a:lnTo>
                <a:lnTo>
                  <a:pt x="198782" y="709703"/>
                </a:lnTo>
                <a:lnTo>
                  <a:pt x="66813" y="1052125"/>
                </a:lnTo>
                <a:lnTo>
                  <a:pt x="42443" y="1140104"/>
                </a:lnTo>
                <a:lnTo>
                  <a:pt x="0" y="1202684"/>
                </a:lnTo>
                <a:lnTo>
                  <a:pt x="0" y="1441223"/>
                </a:lnTo>
                <a:lnTo>
                  <a:pt x="55659" y="1504833"/>
                </a:lnTo>
                <a:lnTo>
                  <a:pt x="276257" y="1575755"/>
                </a:lnTo>
                <a:lnTo>
                  <a:pt x="453224" y="1663859"/>
                </a:lnTo>
                <a:lnTo>
                  <a:pt x="627468" y="1813938"/>
                </a:lnTo>
                <a:lnTo>
                  <a:pt x="698077" y="1817861"/>
                </a:lnTo>
                <a:lnTo>
                  <a:pt x="704229" y="1851255"/>
                </a:lnTo>
                <a:lnTo>
                  <a:pt x="822420" y="2089474"/>
                </a:lnTo>
                <a:lnTo>
                  <a:pt x="745705" y="2304916"/>
                </a:lnTo>
                <a:lnTo>
                  <a:pt x="754296" y="2431700"/>
                </a:lnTo>
                <a:lnTo>
                  <a:pt x="819624" y="2523998"/>
                </a:lnTo>
                <a:lnTo>
                  <a:pt x="771875" y="2603388"/>
                </a:lnTo>
                <a:lnTo>
                  <a:pt x="703869" y="2584229"/>
                </a:lnTo>
                <a:lnTo>
                  <a:pt x="817266" y="2649183"/>
                </a:lnTo>
                <a:lnTo>
                  <a:pt x="764723" y="2801974"/>
                </a:lnTo>
                <a:lnTo>
                  <a:pt x="746025" y="2918447"/>
                </a:lnTo>
                <a:lnTo>
                  <a:pt x="699714" y="3031484"/>
                </a:lnTo>
                <a:lnTo>
                  <a:pt x="648569" y="3015263"/>
                </a:lnTo>
                <a:lnTo>
                  <a:pt x="556591" y="3254120"/>
                </a:lnTo>
                <a:lnTo>
                  <a:pt x="731520" y="3333633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65372" y="646179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4" name="直線コネクタ 253"/>
          <p:cNvCxnSpPr>
            <a:stCxn id="92" idx="1"/>
            <a:endCxn id="61" idx="15"/>
          </p:cNvCxnSpPr>
          <p:nvPr/>
        </p:nvCxnSpPr>
        <p:spPr>
          <a:xfrm flipH="1" flipV="1">
            <a:off x="1066694" y="3073038"/>
            <a:ext cx="318248" cy="69803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テキスト ボックス 274"/>
          <p:cNvSpPr txBox="1"/>
          <p:nvPr/>
        </p:nvSpPr>
        <p:spPr>
          <a:xfrm>
            <a:off x="4537075" y="722348"/>
            <a:ext cx="446720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西玉垣町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6" name="円/楕円 275"/>
          <p:cNvSpPr/>
          <p:nvPr/>
        </p:nvSpPr>
        <p:spPr>
          <a:xfrm flipH="1" flipV="1">
            <a:off x="640072" y="662679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円/楕円 279"/>
          <p:cNvSpPr/>
          <p:nvPr/>
        </p:nvSpPr>
        <p:spPr>
          <a:xfrm flipH="1" flipV="1">
            <a:off x="5052052" y="73462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円/楕円 280"/>
          <p:cNvSpPr/>
          <p:nvPr/>
        </p:nvSpPr>
        <p:spPr>
          <a:xfrm flipH="1" flipV="1">
            <a:off x="3487388" y="2165218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/>
          <p:cNvSpPr/>
          <p:nvPr/>
        </p:nvSpPr>
        <p:spPr>
          <a:xfrm>
            <a:off x="3503325" y="580579"/>
            <a:ext cx="954594" cy="2431702"/>
          </a:xfrm>
          <a:custGeom>
            <a:avLst/>
            <a:gdLst>
              <a:gd name="connsiteX0" fmla="*/ 653143 w 954594"/>
              <a:gd name="connsiteY0" fmla="*/ 0 h 2431702"/>
              <a:gd name="connsiteX1" fmla="*/ 703385 w 954594"/>
              <a:gd name="connsiteY1" fmla="*/ 336620 h 2431702"/>
              <a:gd name="connsiteX2" fmla="*/ 743578 w 954594"/>
              <a:gd name="connsiteY2" fmla="*/ 602902 h 2431702"/>
              <a:gd name="connsiteX3" fmla="*/ 793820 w 954594"/>
              <a:gd name="connsiteY3" fmla="*/ 763675 h 2431702"/>
              <a:gd name="connsiteX4" fmla="*/ 628022 w 954594"/>
              <a:gd name="connsiteY4" fmla="*/ 849086 h 2431702"/>
              <a:gd name="connsiteX5" fmla="*/ 0 w 954594"/>
              <a:gd name="connsiteY5" fmla="*/ 1602713 h 2431702"/>
              <a:gd name="connsiteX6" fmla="*/ 954594 w 954594"/>
              <a:gd name="connsiteY6" fmla="*/ 2431702 h 243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594" h="2431702">
                <a:moveTo>
                  <a:pt x="653143" y="0"/>
                </a:moveTo>
                <a:lnTo>
                  <a:pt x="703385" y="336620"/>
                </a:lnTo>
                <a:lnTo>
                  <a:pt x="743578" y="602902"/>
                </a:lnTo>
                <a:lnTo>
                  <a:pt x="793820" y="763675"/>
                </a:lnTo>
                <a:lnTo>
                  <a:pt x="628022" y="849086"/>
                </a:lnTo>
                <a:lnTo>
                  <a:pt x="0" y="1602713"/>
                </a:lnTo>
                <a:lnTo>
                  <a:pt x="954594" y="243170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円/楕円 281"/>
          <p:cNvSpPr/>
          <p:nvPr/>
        </p:nvSpPr>
        <p:spPr>
          <a:xfrm flipH="1" flipV="1">
            <a:off x="5039051" y="2268736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円/楕円 282"/>
          <p:cNvSpPr/>
          <p:nvPr/>
        </p:nvSpPr>
        <p:spPr>
          <a:xfrm flipH="1" flipV="1">
            <a:off x="5537420" y="268043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円/楕円 283"/>
          <p:cNvSpPr/>
          <p:nvPr/>
        </p:nvSpPr>
        <p:spPr>
          <a:xfrm flipH="1" flipV="1">
            <a:off x="4293663" y="417554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2" name="図 251" descr="図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58751" y="3238267"/>
            <a:ext cx="2225040" cy="6400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0" name="テキスト ボックス 109"/>
          <p:cNvSpPr txBox="1"/>
          <p:nvPr/>
        </p:nvSpPr>
        <p:spPr>
          <a:xfrm>
            <a:off x="2284772" y="3271964"/>
            <a:ext cx="501222" cy="307777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堀北橋北詰の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地下道を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潜り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橋を渡り直ぐ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643334" y="3661889"/>
            <a:ext cx="43870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中村建設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ＭＳ Ｐ明朝" pitchFamily="18" charset="-128"/>
                <a:ea typeface="ＭＳ Ｐ明朝" pitchFamily="18" charset="-128"/>
              </a:rPr>
              <a:t>ドンキホーテ</a:t>
            </a:r>
            <a:endParaRPr kumimoji="1" lang="ja-JP" altLang="en-US" sz="600" dirty="0">
              <a:solidFill>
                <a:schemeClr val="bg1">
                  <a:lumMod val="50000"/>
                </a:schemeClr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66" name="フリーフォーム 265"/>
          <p:cNvSpPr/>
          <p:nvPr/>
        </p:nvSpPr>
        <p:spPr>
          <a:xfrm>
            <a:off x="2358407" y="3326595"/>
            <a:ext cx="2060503" cy="504782"/>
          </a:xfrm>
          <a:custGeom>
            <a:avLst/>
            <a:gdLst>
              <a:gd name="connsiteX0" fmla="*/ 2060503 w 2060503"/>
              <a:gd name="connsiteY0" fmla="*/ 8276 h 504782"/>
              <a:gd name="connsiteX1" fmla="*/ 1948789 w 2060503"/>
              <a:gd name="connsiteY1" fmla="*/ 28963 h 504782"/>
              <a:gd name="connsiteX2" fmla="*/ 1866038 w 2060503"/>
              <a:gd name="connsiteY2" fmla="*/ 57926 h 504782"/>
              <a:gd name="connsiteX3" fmla="*/ 1803975 w 2060503"/>
              <a:gd name="connsiteY3" fmla="*/ 111715 h 504782"/>
              <a:gd name="connsiteX4" fmla="*/ 1762599 w 2060503"/>
              <a:gd name="connsiteY4" fmla="*/ 235841 h 504782"/>
              <a:gd name="connsiteX5" fmla="*/ 1274368 w 2060503"/>
              <a:gd name="connsiteY5" fmla="*/ 70339 h 504782"/>
              <a:gd name="connsiteX6" fmla="*/ 935088 w 2060503"/>
              <a:gd name="connsiteY6" fmla="*/ 41376 h 504782"/>
              <a:gd name="connsiteX7" fmla="*/ 798549 w 2060503"/>
              <a:gd name="connsiteY7" fmla="*/ 0 h 504782"/>
              <a:gd name="connsiteX8" fmla="*/ 703385 w 2060503"/>
              <a:gd name="connsiteY8" fmla="*/ 0 h 504782"/>
              <a:gd name="connsiteX9" fmla="*/ 645459 w 2060503"/>
              <a:gd name="connsiteY9" fmla="*/ 28963 h 504782"/>
              <a:gd name="connsiteX10" fmla="*/ 703385 w 2060503"/>
              <a:gd name="connsiteY10" fmla="*/ 28963 h 504782"/>
              <a:gd name="connsiteX11" fmla="*/ 645459 w 2060503"/>
              <a:gd name="connsiteY11" fmla="*/ 144815 h 504782"/>
              <a:gd name="connsiteX12" fmla="*/ 446856 w 2060503"/>
              <a:gd name="connsiteY12" fmla="*/ 186191 h 504782"/>
              <a:gd name="connsiteX13" fmla="*/ 219291 w 2060503"/>
              <a:gd name="connsiteY13" fmla="*/ 318592 h 504782"/>
              <a:gd name="connsiteX14" fmla="*/ 95164 w 2060503"/>
              <a:gd name="connsiteY14" fmla="*/ 380656 h 504782"/>
              <a:gd name="connsiteX15" fmla="*/ 0 w 2060503"/>
              <a:gd name="connsiteY15" fmla="*/ 504782 h 50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60503" h="504782">
                <a:moveTo>
                  <a:pt x="2060503" y="8276"/>
                </a:moveTo>
                <a:lnTo>
                  <a:pt x="1948789" y="28963"/>
                </a:lnTo>
                <a:lnTo>
                  <a:pt x="1866038" y="57926"/>
                </a:lnTo>
                <a:lnTo>
                  <a:pt x="1803975" y="111715"/>
                </a:lnTo>
                <a:lnTo>
                  <a:pt x="1762599" y="235841"/>
                </a:lnTo>
                <a:lnTo>
                  <a:pt x="1274368" y="70339"/>
                </a:lnTo>
                <a:lnTo>
                  <a:pt x="935088" y="41376"/>
                </a:lnTo>
                <a:lnTo>
                  <a:pt x="798549" y="0"/>
                </a:lnTo>
                <a:lnTo>
                  <a:pt x="703385" y="0"/>
                </a:lnTo>
                <a:lnTo>
                  <a:pt x="645459" y="28963"/>
                </a:lnTo>
                <a:lnTo>
                  <a:pt x="703385" y="28963"/>
                </a:lnTo>
                <a:lnTo>
                  <a:pt x="645459" y="144815"/>
                </a:lnTo>
                <a:lnTo>
                  <a:pt x="446856" y="186191"/>
                </a:lnTo>
                <a:lnTo>
                  <a:pt x="219291" y="318592"/>
                </a:lnTo>
                <a:lnTo>
                  <a:pt x="95164" y="380656"/>
                </a:lnTo>
                <a:lnTo>
                  <a:pt x="0" y="50478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正方形/長方形 271"/>
          <p:cNvSpPr/>
          <p:nvPr/>
        </p:nvSpPr>
        <p:spPr>
          <a:xfrm>
            <a:off x="3723801" y="4031833"/>
            <a:ext cx="798548" cy="3498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/>
          <p:cNvCxnSpPr>
            <a:stCxn id="272" idx="1"/>
          </p:cNvCxnSpPr>
          <p:nvPr/>
        </p:nvCxnSpPr>
        <p:spPr>
          <a:xfrm flipH="1" flipV="1">
            <a:off x="3392021" y="3882321"/>
            <a:ext cx="331780" cy="324432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円/楕円 277"/>
          <p:cNvSpPr/>
          <p:nvPr/>
        </p:nvSpPr>
        <p:spPr>
          <a:xfrm flipH="1" flipV="1">
            <a:off x="4094919" y="3538198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円/楕円 278"/>
          <p:cNvSpPr/>
          <p:nvPr/>
        </p:nvSpPr>
        <p:spPr>
          <a:xfrm flipH="1" flipV="1">
            <a:off x="3039842" y="334786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円/楕円 284"/>
          <p:cNvSpPr/>
          <p:nvPr/>
        </p:nvSpPr>
        <p:spPr>
          <a:xfrm flipH="1" flipV="1">
            <a:off x="2985342" y="344647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3095684" y="3433023"/>
            <a:ext cx="344128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堀北橋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4138369" y="3615073"/>
            <a:ext cx="344128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堀切川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88" name="円/楕円 287"/>
          <p:cNvSpPr/>
          <p:nvPr/>
        </p:nvSpPr>
        <p:spPr>
          <a:xfrm flipH="1" flipV="1">
            <a:off x="3945255" y="415813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3653795" y="5131325"/>
            <a:ext cx="498016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900" dirty="0" smtClean="0">
                <a:latin typeface="ＭＳ Ｐ明朝" pitchFamily="18" charset="-128"/>
                <a:ea typeface="ＭＳ Ｐ明朝" pitchFamily="18" charset="-128"/>
              </a:rPr>
              <a:t>23</a:t>
            </a:r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号線へ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292" name="直線コネクタ 291"/>
          <p:cNvCxnSpPr>
            <a:stCxn id="291" idx="1"/>
          </p:cNvCxnSpPr>
          <p:nvPr/>
        </p:nvCxnSpPr>
        <p:spPr>
          <a:xfrm flipH="1" flipV="1">
            <a:off x="3375471" y="5198065"/>
            <a:ext cx="278324" cy="2510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>
            <a:stCxn id="130" idx="1"/>
          </p:cNvCxnSpPr>
          <p:nvPr/>
        </p:nvCxnSpPr>
        <p:spPr>
          <a:xfrm flipH="1">
            <a:off x="3147905" y="5538402"/>
            <a:ext cx="323171" cy="11356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テキスト ボックス 296"/>
          <p:cNvSpPr txBox="1"/>
          <p:nvPr/>
        </p:nvSpPr>
        <p:spPr>
          <a:xfrm>
            <a:off x="3179142" y="5611353"/>
            <a:ext cx="45473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900" dirty="0" smtClean="0">
                <a:latin typeface="ＭＳ Ｐ明朝" pitchFamily="18" charset="-128"/>
                <a:ea typeface="ＭＳ Ｐ明朝" pitchFamily="18" charset="-128"/>
              </a:rPr>
              <a:t>Y</a:t>
            </a:r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字路右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98" name="円/楕円 297"/>
          <p:cNvSpPr/>
          <p:nvPr/>
        </p:nvSpPr>
        <p:spPr>
          <a:xfrm flipH="1" flipV="1">
            <a:off x="2828115" y="603244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2976409" y="5977852"/>
            <a:ext cx="546106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変則４叉路右へ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2657023" y="6223173"/>
            <a:ext cx="836251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SUPER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 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CETER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 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OKUWA</a:t>
            </a:r>
          </a:p>
        </p:txBody>
      </p:sp>
      <p:sp>
        <p:nvSpPr>
          <p:cNvPr id="301" name="円/楕円 300"/>
          <p:cNvSpPr/>
          <p:nvPr/>
        </p:nvSpPr>
        <p:spPr>
          <a:xfrm flipH="1" flipV="1">
            <a:off x="7842835" y="1514086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649122" y="2885538"/>
            <a:ext cx="589388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中江島南を直進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ガード下を抜ける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2" name="円/楕円 301"/>
          <p:cNvSpPr/>
          <p:nvPr/>
        </p:nvSpPr>
        <p:spPr>
          <a:xfrm flipH="1" flipV="1">
            <a:off x="7346328" y="211403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テキスト ボックス 302"/>
          <p:cNvSpPr txBox="1"/>
          <p:nvPr/>
        </p:nvSpPr>
        <p:spPr>
          <a:xfrm>
            <a:off x="7287843" y="2365721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号線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4" name="円/楕円 303"/>
          <p:cNvSpPr/>
          <p:nvPr/>
        </p:nvSpPr>
        <p:spPr>
          <a:xfrm flipH="1" flipV="1">
            <a:off x="7077387" y="263950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6" name="図 305" descr="図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082" y="3235848"/>
            <a:ext cx="902208" cy="7985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2" name="テキスト ボックス 141"/>
          <p:cNvSpPr txBox="1"/>
          <p:nvPr/>
        </p:nvSpPr>
        <p:spPr>
          <a:xfrm>
            <a:off x="7753693" y="3594111"/>
            <a:ext cx="392218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・ ホンダ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373276" y="3685578"/>
            <a:ext cx="267184" cy="276999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交差点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左折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号へ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5" name="円/楕円 304"/>
          <p:cNvSpPr/>
          <p:nvPr/>
        </p:nvSpPr>
        <p:spPr>
          <a:xfrm flipH="1" flipV="1">
            <a:off x="6725694" y="383111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/>
          <p:cNvSpPr/>
          <p:nvPr/>
        </p:nvSpPr>
        <p:spPr>
          <a:xfrm>
            <a:off x="7600620" y="3250613"/>
            <a:ext cx="214042" cy="776975"/>
          </a:xfrm>
          <a:custGeom>
            <a:avLst/>
            <a:gdLst>
              <a:gd name="connsiteX0" fmla="*/ 142709 w 221993"/>
              <a:gd name="connsiteY0" fmla="*/ 0 h 776975"/>
              <a:gd name="connsiteX1" fmla="*/ 0 w 221993"/>
              <a:gd name="connsiteY1" fmla="*/ 369988 h 776975"/>
              <a:gd name="connsiteX2" fmla="*/ 221993 w 221993"/>
              <a:gd name="connsiteY2" fmla="*/ 496841 h 776975"/>
              <a:gd name="connsiteX3" fmla="*/ 142709 w 221993"/>
              <a:gd name="connsiteY3" fmla="*/ 776975 h 776975"/>
              <a:gd name="connsiteX0" fmla="*/ 142709 w 214042"/>
              <a:gd name="connsiteY0" fmla="*/ 0 h 776975"/>
              <a:gd name="connsiteX1" fmla="*/ 0 w 214042"/>
              <a:gd name="connsiteY1" fmla="*/ 369988 h 776975"/>
              <a:gd name="connsiteX2" fmla="*/ 214042 w 214042"/>
              <a:gd name="connsiteY2" fmla="*/ 516720 h 776975"/>
              <a:gd name="connsiteX3" fmla="*/ 142709 w 214042"/>
              <a:gd name="connsiteY3" fmla="*/ 776975 h 77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42" h="776975">
                <a:moveTo>
                  <a:pt x="142709" y="0"/>
                </a:moveTo>
                <a:lnTo>
                  <a:pt x="0" y="369988"/>
                </a:lnTo>
                <a:lnTo>
                  <a:pt x="214042" y="516720"/>
                </a:lnTo>
                <a:lnTo>
                  <a:pt x="142709" y="776975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正方形/長方形 307"/>
          <p:cNvSpPr/>
          <p:nvPr/>
        </p:nvSpPr>
        <p:spPr>
          <a:xfrm>
            <a:off x="6647817" y="3735606"/>
            <a:ext cx="294689" cy="2470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9" name="直線コネクタ 308"/>
          <p:cNvCxnSpPr/>
          <p:nvPr/>
        </p:nvCxnSpPr>
        <p:spPr>
          <a:xfrm flipV="1">
            <a:off x="6941675" y="3832745"/>
            <a:ext cx="357929" cy="40369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円/楕円 310"/>
          <p:cNvSpPr/>
          <p:nvPr/>
        </p:nvSpPr>
        <p:spPr>
          <a:xfrm flipH="1" flipV="1">
            <a:off x="7579423" y="3592766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円/楕円 311"/>
          <p:cNvSpPr/>
          <p:nvPr/>
        </p:nvSpPr>
        <p:spPr>
          <a:xfrm flipH="1" flipV="1">
            <a:off x="7779497" y="375383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6412445" y="4294195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23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号線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14" name="円/楕円 313"/>
          <p:cNvSpPr/>
          <p:nvPr/>
        </p:nvSpPr>
        <p:spPr>
          <a:xfrm flipH="1" flipV="1">
            <a:off x="8017848" y="449055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8024563" y="4597552"/>
            <a:ext cx="42107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江戸橋北詰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16" name="円/楕円 315"/>
          <p:cNvSpPr/>
          <p:nvPr/>
        </p:nvSpPr>
        <p:spPr>
          <a:xfrm flipH="1" flipV="1">
            <a:off x="7493477" y="460756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円/楕円 316"/>
          <p:cNvSpPr/>
          <p:nvPr/>
        </p:nvSpPr>
        <p:spPr>
          <a:xfrm flipH="1" flipV="1">
            <a:off x="6099968" y="563720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/>
          <p:cNvSpPr/>
          <p:nvPr/>
        </p:nvSpPr>
        <p:spPr>
          <a:xfrm>
            <a:off x="4082426" y="1192136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/>
          <p:cNvSpPr/>
          <p:nvPr/>
        </p:nvSpPr>
        <p:spPr>
          <a:xfrm>
            <a:off x="465922" y="1428441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361"/>
          <p:cNvGrpSpPr/>
          <p:nvPr/>
        </p:nvGrpSpPr>
        <p:grpSpPr>
          <a:xfrm>
            <a:off x="2009145" y="318748"/>
            <a:ext cx="896112" cy="1773936"/>
            <a:chOff x="2009145" y="318748"/>
            <a:chExt cx="896112" cy="1773936"/>
          </a:xfrm>
        </p:grpSpPr>
        <p:pic>
          <p:nvPicPr>
            <p:cNvPr id="228" name="図 227" descr="図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9145" y="318748"/>
              <a:ext cx="896112" cy="177393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232" name="テキスト ボックス 231"/>
            <p:cNvSpPr txBox="1"/>
            <p:nvPr/>
          </p:nvSpPr>
          <p:spPr>
            <a:xfrm>
              <a:off x="2079745" y="1448552"/>
              <a:ext cx="267184" cy="92333"/>
            </a:xfrm>
            <a:prstGeom prst="rect">
              <a:avLst/>
            </a:prstGeom>
            <a:noFill/>
          </p:spPr>
          <p:txBody>
            <a:bodyPr wrap="none" lIns="3600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水道橋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2530820" y="1610229"/>
              <a:ext cx="15388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FF0000"/>
                  </a:solidFill>
                  <a:latin typeface="ＭＳ Ｐ明朝" pitchFamily="18" charset="-128"/>
                  <a:ea typeface="ＭＳ Ｐ明朝" pitchFamily="18" charset="-128"/>
                </a:rPr>
                <a:t>①</a:t>
              </a:r>
              <a:endParaRPr kumimoji="1" lang="ja-JP" altLang="en-US" sz="12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43" name="円/楕円 242"/>
            <p:cNvSpPr/>
            <p:nvPr/>
          </p:nvSpPr>
          <p:spPr>
            <a:xfrm flipH="1" flipV="1">
              <a:off x="2422291" y="165983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175771" y="1813397"/>
              <a:ext cx="722437" cy="184666"/>
            </a:xfrm>
            <a:prstGeom prst="rect">
              <a:avLst/>
            </a:prstGeom>
            <a:noFill/>
          </p:spPr>
          <p:txBody>
            <a:bodyPr wrap="none" lIns="3600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河原田橋を渡り右折</a:t>
              </a:r>
              <a:endParaRPr kumimoji="1" lang="en-US" altLang="ja-JP" sz="600" dirty="0" smtClean="0">
                <a:latin typeface="ＭＳ Ｐ明朝" pitchFamily="18" charset="-128"/>
                <a:ea typeface="ＭＳ Ｐ明朝" pitchFamily="18" charset="-128"/>
              </a:endParaRPr>
            </a:p>
            <a:p>
              <a:r>
                <a:rPr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下って 一本目を左折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45" name="円/楕円 244"/>
            <p:cNvSpPr/>
            <p:nvPr/>
          </p:nvSpPr>
          <p:spPr>
            <a:xfrm flipH="1" flipV="1">
              <a:off x="2184166" y="1650314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テキスト ボックス 238"/>
            <p:cNvSpPr txBox="1"/>
            <p:nvPr/>
          </p:nvSpPr>
          <p:spPr>
            <a:xfrm>
              <a:off x="2451727" y="1475871"/>
              <a:ext cx="446720" cy="123111"/>
            </a:xfrm>
            <a:prstGeom prst="rect">
              <a:avLst/>
            </a:prstGeom>
            <a:solidFill>
              <a:srgbClr val="66FFFF"/>
            </a:solidFill>
          </p:spPr>
          <p:txBody>
            <a:bodyPr wrap="none" lIns="36000" tIns="0" rIns="0" bIns="0" rtlCol="0" anchor="ctr" anchorCtr="0">
              <a:spAutoFit/>
            </a:bodyPr>
            <a:lstStyle/>
            <a:p>
              <a:r>
                <a:rPr kumimoji="1" lang="ja-JP" altLang="en-US" sz="800" dirty="0" smtClean="0">
                  <a:latin typeface="ＭＳ Ｐ明朝" pitchFamily="18" charset="-128"/>
                  <a:ea typeface="ＭＳ Ｐ明朝" pitchFamily="18" charset="-128"/>
                </a:rPr>
                <a:t>川原田橋</a:t>
              </a:r>
              <a:endParaRPr kumimoji="1" lang="ja-JP" altLang="en-US" sz="8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33" name="フリーフォーム 232"/>
            <p:cNvSpPr/>
            <p:nvPr/>
          </p:nvSpPr>
          <p:spPr>
            <a:xfrm>
              <a:off x="2119605" y="333966"/>
              <a:ext cx="351692" cy="1725361"/>
            </a:xfrm>
            <a:custGeom>
              <a:avLst/>
              <a:gdLst>
                <a:gd name="connsiteX0" fmla="*/ 351692 w 351692"/>
                <a:gd name="connsiteY0" fmla="*/ 0 h 1725361"/>
                <a:gd name="connsiteX1" fmla="*/ 322729 w 351692"/>
                <a:gd name="connsiteY1" fmla="*/ 318592 h 1725361"/>
                <a:gd name="connsiteX2" fmla="*/ 322729 w 351692"/>
                <a:gd name="connsiteY2" fmla="*/ 1357119 h 1725361"/>
                <a:gd name="connsiteX3" fmla="*/ 198603 w 351692"/>
                <a:gd name="connsiteY3" fmla="*/ 1324018 h 1725361"/>
                <a:gd name="connsiteX4" fmla="*/ 82751 w 351692"/>
                <a:gd name="connsiteY4" fmla="*/ 1336431 h 1725361"/>
                <a:gd name="connsiteX5" fmla="*/ 74476 w 351692"/>
                <a:gd name="connsiteY5" fmla="*/ 1386081 h 1725361"/>
                <a:gd name="connsiteX6" fmla="*/ 0 w 351692"/>
                <a:gd name="connsiteY6" fmla="*/ 1725361 h 172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692" h="1725361">
                  <a:moveTo>
                    <a:pt x="351692" y="0"/>
                  </a:moveTo>
                  <a:lnTo>
                    <a:pt x="322729" y="318592"/>
                  </a:lnTo>
                  <a:lnTo>
                    <a:pt x="322729" y="1357119"/>
                  </a:lnTo>
                  <a:lnTo>
                    <a:pt x="198603" y="1324018"/>
                  </a:lnTo>
                  <a:lnTo>
                    <a:pt x="82751" y="1336431"/>
                  </a:lnTo>
                  <a:lnTo>
                    <a:pt x="74476" y="1386081"/>
                  </a:lnTo>
                  <a:lnTo>
                    <a:pt x="0" y="1725361"/>
                  </a:lnTo>
                </a:path>
              </a:pathLst>
            </a:custGeom>
            <a:ln w="12700">
              <a:solidFill>
                <a:srgbClr val="FF0000"/>
              </a:solidFill>
              <a:prstDash val="sysDash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/>
            <p:cNvSpPr/>
            <p:nvPr/>
          </p:nvSpPr>
          <p:spPr>
            <a:xfrm>
              <a:off x="2106201" y="1592495"/>
              <a:ext cx="447873" cy="240374"/>
            </a:xfrm>
            <a:custGeom>
              <a:avLst/>
              <a:gdLst>
                <a:gd name="connsiteX0" fmla="*/ 118753 w 427511"/>
                <a:gd name="connsiteY0" fmla="*/ 433450 h 433450"/>
                <a:gd name="connsiteX1" fmla="*/ 0 w 427511"/>
                <a:gd name="connsiteY1" fmla="*/ 237507 h 433450"/>
                <a:gd name="connsiteX2" fmla="*/ 166254 w 427511"/>
                <a:gd name="connsiteY2" fmla="*/ 0 h 433450"/>
                <a:gd name="connsiteX3" fmla="*/ 427511 w 427511"/>
                <a:gd name="connsiteY3" fmla="*/ 100941 h 433450"/>
                <a:gd name="connsiteX4" fmla="*/ 326571 w 427511"/>
                <a:gd name="connsiteY4" fmla="*/ 415637 h 433450"/>
                <a:gd name="connsiteX0" fmla="*/ 118753 w 427511"/>
                <a:gd name="connsiteY0" fmla="*/ 433450 h 433450"/>
                <a:gd name="connsiteX1" fmla="*/ 0 w 427511"/>
                <a:gd name="connsiteY1" fmla="*/ 237507 h 433450"/>
                <a:gd name="connsiteX2" fmla="*/ 166254 w 427511"/>
                <a:gd name="connsiteY2" fmla="*/ 0 h 433450"/>
                <a:gd name="connsiteX3" fmla="*/ 427511 w 427511"/>
                <a:gd name="connsiteY3" fmla="*/ 100941 h 433450"/>
                <a:gd name="connsiteX4" fmla="*/ 326571 w 427511"/>
                <a:gd name="connsiteY4" fmla="*/ 415637 h 433450"/>
                <a:gd name="connsiteX0" fmla="*/ 120732 w 429490"/>
                <a:gd name="connsiteY0" fmla="*/ 433450 h 433450"/>
                <a:gd name="connsiteX1" fmla="*/ 1979 w 429490"/>
                <a:gd name="connsiteY1" fmla="*/ 237507 h 433450"/>
                <a:gd name="connsiteX2" fmla="*/ 168233 w 429490"/>
                <a:gd name="connsiteY2" fmla="*/ 0 h 433450"/>
                <a:gd name="connsiteX3" fmla="*/ 429490 w 429490"/>
                <a:gd name="connsiteY3" fmla="*/ 100941 h 433450"/>
                <a:gd name="connsiteX4" fmla="*/ 328550 w 429490"/>
                <a:gd name="connsiteY4" fmla="*/ 415637 h 433450"/>
                <a:gd name="connsiteX0" fmla="*/ 120732 w 429490"/>
                <a:gd name="connsiteY0" fmla="*/ 433450 h 433450"/>
                <a:gd name="connsiteX1" fmla="*/ 1979 w 429490"/>
                <a:gd name="connsiteY1" fmla="*/ 237507 h 433450"/>
                <a:gd name="connsiteX2" fmla="*/ 168233 w 429490"/>
                <a:gd name="connsiteY2" fmla="*/ 0 h 433450"/>
                <a:gd name="connsiteX3" fmla="*/ 429490 w 429490"/>
                <a:gd name="connsiteY3" fmla="*/ 100941 h 433450"/>
                <a:gd name="connsiteX4" fmla="*/ 328550 w 429490"/>
                <a:gd name="connsiteY4" fmla="*/ 415637 h 433450"/>
                <a:gd name="connsiteX0" fmla="*/ 120732 w 429490"/>
                <a:gd name="connsiteY0" fmla="*/ 433450 h 433450"/>
                <a:gd name="connsiteX1" fmla="*/ 1979 w 429490"/>
                <a:gd name="connsiteY1" fmla="*/ 237507 h 433450"/>
                <a:gd name="connsiteX2" fmla="*/ 168233 w 429490"/>
                <a:gd name="connsiteY2" fmla="*/ 0 h 433450"/>
                <a:gd name="connsiteX3" fmla="*/ 429490 w 429490"/>
                <a:gd name="connsiteY3" fmla="*/ 100941 h 433450"/>
                <a:gd name="connsiteX4" fmla="*/ 328550 w 429490"/>
                <a:gd name="connsiteY4" fmla="*/ 415637 h 433450"/>
                <a:gd name="connsiteX0" fmla="*/ 120732 w 429490"/>
                <a:gd name="connsiteY0" fmla="*/ 433450 h 433450"/>
                <a:gd name="connsiteX1" fmla="*/ 1979 w 429490"/>
                <a:gd name="connsiteY1" fmla="*/ 237507 h 433450"/>
                <a:gd name="connsiteX2" fmla="*/ 168233 w 429490"/>
                <a:gd name="connsiteY2" fmla="*/ 0 h 433450"/>
                <a:gd name="connsiteX3" fmla="*/ 429490 w 429490"/>
                <a:gd name="connsiteY3" fmla="*/ 100941 h 433450"/>
                <a:gd name="connsiteX4" fmla="*/ 328550 w 429490"/>
                <a:gd name="connsiteY4" fmla="*/ 415637 h 433450"/>
                <a:gd name="connsiteX0" fmla="*/ 120732 w 437406"/>
                <a:gd name="connsiteY0" fmla="*/ 433450 h 433450"/>
                <a:gd name="connsiteX1" fmla="*/ 1979 w 437406"/>
                <a:gd name="connsiteY1" fmla="*/ 237507 h 433450"/>
                <a:gd name="connsiteX2" fmla="*/ 168233 w 437406"/>
                <a:gd name="connsiteY2" fmla="*/ 0 h 433450"/>
                <a:gd name="connsiteX3" fmla="*/ 429490 w 437406"/>
                <a:gd name="connsiteY3" fmla="*/ 100941 h 433450"/>
                <a:gd name="connsiteX4" fmla="*/ 328550 w 437406"/>
                <a:gd name="connsiteY4" fmla="*/ 415637 h 433450"/>
                <a:gd name="connsiteX0" fmla="*/ 120732 w 437406"/>
                <a:gd name="connsiteY0" fmla="*/ 433450 h 433450"/>
                <a:gd name="connsiteX1" fmla="*/ 1979 w 437406"/>
                <a:gd name="connsiteY1" fmla="*/ 237507 h 433450"/>
                <a:gd name="connsiteX2" fmla="*/ 168233 w 437406"/>
                <a:gd name="connsiteY2" fmla="*/ 0 h 433450"/>
                <a:gd name="connsiteX3" fmla="*/ 429490 w 437406"/>
                <a:gd name="connsiteY3" fmla="*/ 100941 h 433450"/>
                <a:gd name="connsiteX4" fmla="*/ 328550 w 437406"/>
                <a:gd name="connsiteY4" fmla="*/ 415637 h 433450"/>
                <a:gd name="connsiteX0" fmla="*/ 120732 w 437406"/>
                <a:gd name="connsiteY0" fmla="*/ 433450 h 433450"/>
                <a:gd name="connsiteX1" fmla="*/ 1979 w 437406"/>
                <a:gd name="connsiteY1" fmla="*/ 237507 h 433450"/>
                <a:gd name="connsiteX2" fmla="*/ 168233 w 437406"/>
                <a:gd name="connsiteY2" fmla="*/ 0 h 433450"/>
                <a:gd name="connsiteX3" fmla="*/ 429490 w 437406"/>
                <a:gd name="connsiteY3" fmla="*/ 100941 h 433450"/>
                <a:gd name="connsiteX4" fmla="*/ 358238 w 437406"/>
                <a:gd name="connsiteY4" fmla="*/ 391886 h 433450"/>
                <a:gd name="connsiteX0" fmla="*/ 120732 w 407718"/>
                <a:gd name="connsiteY0" fmla="*/ 433450 h 433450"/>
                <a:gd name="connsiteX1" fmla="*/ 1979 w 407718"/>
                <a:gd name="connsiteY1" fmla="*/ 237507 h 433450"/>
                <a:gd name="connsiteX2" fmla="*/ 168233 w 407718"/>
                <a:gd name="connsiteY2" fmla="*/ 0 h 433450"/>
                <a:gd name="connsiteX3" fmla="*/ 399802 w 407718"/>
                <a:gd name="connsiteY3" fmla="*/ 112817 h 433450"/>
                <a:gd name="connsiteX4" fmla="*/ 358238 w 407718"/>
                <a:gd name="connsiteY4" fmla="*/ 391886 h 433450"/>
                <a:gd name="connsiteX0" fmla="*/ 128649 w 415635"/>
                <a:gd name="connsiteY0" fmla="*/ 433450 h 433450"/>
                <a:gd name="connsiteX1" fmla="*/ 199901 w 415635"/>
                <a:gd name="connsiteY1" fmla="*/ 374073 h 433450"/>
                <a:gd name="connsiteX2" fmla="*/ 9896 w 415635"/>
                <a:gd name="connsiteY2" fmla="*/ 237507 h 433450"/>
                <a:gd name="connsiteX3" fmla="*/ 176150 w 415635"/>
                <a:gd name="connsiteY3" fmla="*/ 0 h 433450"/>
                <a:gd name="connsiteX4" fmla="*/ 407719 w 415635"/>
                <a:gd name="connsiteY4" fmla="*/ 112817 h 433450"/>
                <a:gd name="connsiteX5" fmla="*/ 366155 w 415635"/>
                <a:gd name="connsiteY5" fmla="*/ 391886 h 433450"/>
                <a:gd name="connsiteX0" fmla="*/ 87085 w 374071"/>
                <a:gd name="connsiteY0" fmla="*/ 433450 h 433450"/>
                <a:gd name="connsiteX1" fmla="*/ 158337 w 374071"/>
                <a:gd name="connsiteY1" fmla="*/ 374073 h 433450"/>
                <a:gd name="connsiteX2" fmla="*/ 9896 w 374071"/>
                <a:gd name="connsiteY2" fmla="*/ 237507 h 433450"/>
                <a:gd name="connsiteX3" fmla="*/ 134586 w 374071"/>
                <a:gd name="connsiteY3" fmla="*/ 0 h 433450"/>
                <a:gd name="connsiteX4" fmla="*/ 366155 w 374071"/>
                <a:gd name="connsiteY4" fmla="*/ 112817 h 433450"/>
                <a:gd name="connsiteX5" fmla="*/ 324591 w 374071"/>
                <a:gd name="connsiteY5" fmla="*/ 391886 h 433450"/>
                <a:gd name="connsiteX0" fmla="*/ 87085 w 374071"/>
                <a:gd name="connsiteY0" fmla="*/ 433450 h 433450"/>
                <a:gd name="connsiteX1" fmla="*/ 158337 w 374071"/>
                <a:gd name="connsiteY1" fmla="*/ 374073 h 433450"/>
                <a:gd name="connsiteX2" fmla="*/ 9896 w 374071"/>
                <a:gd name="connsiteY2" fmla="*/ 237507 h 433450"/>
                <a:gd name="connsiteX3" fmla="*/ 134586 w 374071"/>
                <a:gd name="connsiteY3" fmla="*/ 0 h 433450"/>
                <a:gd name="connsiteX4" fmla="*/ 366155 w 374071"/>
                <a:gd name="connsiteY4" fmla="*/ 112817 h 433450"/>
                <a:gd name="connsiteX5" fmla="*/ 324591 w 374071"/>
                <a:gd name="connsiteY5" fmla="*/ 391886 h 433450"/>
                <a:gd name="connsiteX0" fmla="*/ 87085 w 374071"/>
                <a:gd name="connsiteY0" fmla="*/ 433450 h 433450"/>
                <a:gd name="connsiteX1" fmla="*/ 158337 w 374071"/>
                <a:gd name="connsiteY1" fmla="*/ 374073 h 433450"/>
                <a:gd name="connsiteX2" fmla="*/ 9896 w 374071"/>
                <a:gd name="connsiteY2" fmla="*/ 237507 h 433450"/>
                <a:gd name="connsiteX3" fmla="*/ 134586 w 374071"/>
                <a:gd name="connsiteY3" fmla="*/ 0 h 433450"/>
                <a:gd name="connsiteX4" fmla="*/ 366155 w 374071"/>
                <a:gd name="connsiteY4" fmla="*/ 112817 h 433450"/>
                <a:gd name="connsiteX5" fmla="*/ 324591 w 374071"/>
                <a:gd name="connsiteY5" fmla="*/ 391886 h 433450"/>
                <a:gd name="connsiteX0" fmla="*/ 81148 w 368134"/>
                <a:gd name="connsiteY0" fmla="*/ 433450 h 433450"/>
                <a:gd name="connsiteX1" fmla="*/ 152400 w 368134"/>
                <a:gd name="connsiteY1" fmla="*/ 374073 h 433450"/>
                <a:gd name="connsiteX2" fmla="*/ 3959 w 368134"/>
                <a:gd name="connsiteY2" fmla="*/ 237507 h 433450"/>
                <a:gd name="connsiteX3" fmla="*/ 128649 w 368134"/>
                <a:gd name="connsiteY3" fmla="*/ 0 h 433450"/>
                <a:gd name="connsiteX4" fmla="*/ 360218 w 368134"/>
                <a:gd name="connsiteY4" fmla="*/ 112817 h 433450"/>
                <a:gd name="connsiteX5" fmla="*/ 318654 w 368134"/>
                <a:gd name="connsiteY5" fmla="*/ 391886 h 433450"/>
                <a:gd name="connsiteX0" fmla="*/ 152400 w 368134"/>
                <a:gd name="connsiteY0" fmla="*/ 374073 h 391886"/>
                <a:gd name="connsiteX1" fmla="*/ 3959 w 368134"/>
                <a:gd name="connsiteY1" fmla="*/ 237507 h 391886"/>
                <a:gd name="connsiteX2" fmla="*/ 128649 w 368134"/>
                <a:gd name="connsiteY2" fmla="*/ 0 h 391886"/>
                <a:gd name="connsiteX3" fmla="*/ 360218 w 368134"/>
                <a:gd name="connsiteY3" fmla="*/ 112817 h 391886"/>
                <a:gd name="connsiteX4" fmla="*/ 318654 w 368134"/>
                <a:gd name="connsiteY4" fmla="*/ 391886 h 391886"/>
                <a:gd name="connsiteX0" fmla="*/ 152400 w 368134"/>
                <a:gd name="connsiteY0" fmla="*/ 362197 h 380010"/>
                <a:gd name="connsiteX1" fmla="*/ 3959 w 368134"/>
                <a:gd name="connsiteY1" fmla="*/ 225631 h 380010"/>
                <a:gd name="connsiteX2" fmla="*/ 170213 w 368134"/>
                <a:gd name="connsiteY2" fmla="*/ 0 h 380010"/>
                <a:gd name="connsiteX3" fmla="*/ 360218 w 368134"/>
                <a:gd name="connsiteY3" fmla="*/ 100941 h 380010"/>
                <a:gd name="connsiteX4" fmla="*/ 318654 w 368134"/>
                <a:gd name="connsiteY4" fmla="*/ 380010 h 380010"/>
                <a:gd name="connsiteX0" fmla="*/ 152400 w 368134"/>
                <a:gd name="connsiteY0" fmla="*/ 362197 h 380010"/>
                <a:gd name="connsiteX1" fmla="*/ 3959 w 368134"/>
                <a:gd name="connsiteY1" fmla="*/ 225631 h 380010"/>
                <a:gd name="connsiteX2" fmla="*/ 128649 w 368134"/>
                <a:gd name="connsiteY2" fmla="*/ 0 h 380010"/>
                <a:gd name="connsiteX3" fmla="*/ 360218 w 368134"/>
                <a:gd name="connsiteY3" fmla="*/ 100941 h 380010"/>
                <a:gd name="connsiteX4" fmla="*/ 318654 w 368134"/>
                <a:gd name="connsiteY4" fmla="*/ 380010 h 380010"/>
                <a:gd name="connsiteX0" fmla="*/ 152400 w 368134"/>
                <a:gd name="connsiteY0" fmla="*/ 362197 h 364177"/>
                <a:gd name="connsiteX1" fmla="*/ 3959 w 368134"/>
                <a:gd name="connsiteY1" fmla="*/ 225631 h 364177"/>
                <a:gd name="connsiteX2" fmla="*/ 128649 w 368134"/>
                <a:gd name="connsiteY2" fmla="*/ 0 h 364177"/>
                <a:gd name="connsiteX3" fmla="*/ 360218 w 368134"/>
                <a:gd name="connsiteY3" fmla="*/ 100941 h 364177"/>
                <a:gd name="connsiteX4" fmla="*/ 330530 w 368134"/>
                <a:gd name="connsiteY4" fmla="*/ 308758 h 364177"/>
                <a:gd name="connsiteX0" fmla="*/ 152400 w 364177"/>
                <a:gd name="connsiteY0" fmla="*/ 362197 h 364177"/>
                <a:gd name="connsiteX1" fmla="*/ 3959 w 364177"/>
                <a:gd name="connsiteY1" fmla="*/ 225631 h 364177"/>
                <a:gd name="connsiteX2" fmla="*/ 128649 w 364177"/>
                <a:gd name="connsiteY2" fmla="*/ 0 h 364177"/>
                <a:gd name="connsiteX3" fmla="*/ 342405 w 364177"/>
                <a:gd name="connsiteY3" fmla="*/ 100941 h 364177"/>
                <a:gd name="connsiteX4" fmla="*/ 330530 w 364177"/>
                <a:gd name="connsiteY4" fmla="*/ 308758 h 364177"/>
                <a:gd name="connsiteX0" fmla="*/ 152400 w 350321"/>
                <a:gd name="connsiteY0" fmla="*/ 362197 h 364177"/>
                <a:gd name="connsiteX1" fmla="*/ 3959 w 350321"/>
                <a:gd name="connsiteY1" fmla="*/ 225631 h 364177"/>
                <a:gd name="connsiteX2" fmla="*/ 128649 w 350321"/>
                <a:gd name="connsiteY2" fmla="*/ 0 h 364177"/>
                <a:gd name="connsiteX3" fmla="*/ 342405 w 350321"/>
                <a:gd name="connsiteY3" fmla="*/ 100941 h 364177"/>
                <a:gd name="connsiteX4" fmla="*/ 300842 w 350321"/>
                <a:gd name="connsiteY4" fmla="*/ 308758 h 364177"/>
                <a:gd name="connsiteX0" fmla="*/ 170213 w 368134"/>
                <a:gd name="connsiteY0" fmla="*/ 362197 h 362197"/>
                <a:gd name="connsiteX1" fmla="*/ 3959 w 368134"/>
                <a:gd name="connsiteY1" fmla="*/ 184067 h 362197"/>
                <a:gd name="connsiteX2" fmla="*/ 146462 w 368134"/>
                <a:gd name="connsiteY2" fmla="*/ 0 h 362197"/>
                <a:gd name="connsiteX3" fmla="*/ 360218 w 368134"/>
                <a:gd name="connsiteY3" fmla="*/ 100941 h 362197"/>
                <a:gd name="connsiteX4" fmla="*/ 318655 w 368134"/>
                <a:gd name="connsiteY4" fmla="*/ 308758 h 362197"/>
                <a:gd name="connsiteX0" fmla="*/ 170213 w 368134"/>
                <a:gd name="connsiteY0" fmla="*/ 362197 h 362197"/>
                <a:gd name="connsiteX1" fmla="*/ 3959 w 368134"/>
                <a:gd name="connsiteY1" fmla="*/ 184067 h 362197"/>
                <a:gd name="connsiteX2" fmla="*/ 176150 w 368134"/>
                <a:gd name="connsiteY2" fmla="*/ 0 h 362197"/>
                <a:gd name="connsiteX3" fmla="*/ 360218 w 368134"/>
                <a:gd name="connsiteY3" fmla="*/ 100941 h 362197"/>
                <a:gd name="connsiteX4" fmla="*/ 318655 w 368134"/>
                <a:gd name="connsiteY4" fmla="*/ 308758 h 362197"/>
                <a:gd name="connsiteX0" fmla="*/ 170213 w 393865"/>
                <a:gd name="connsiteY0" fmla="*/ 362197 h 362197"/>
                <a:gd name="connsiteX1" fmla="*/ 3959 w 393865"/>
                <a:gd name="connsiteY1" fmla="*/ 184067 h 362197"/>
                <a:gd name="connsiteX2" fmla="*/ 176150 w 393865"/>
                <a:gd name="connsiteY2" fmla="*/ 0 h 362197"/>
                <a:gd name="connsiteX3" fmla="*/ 360218 w 393865"/>
                <a:gd name="connsiteY3" fmla="*/ 100941 h 362197"/>
                <a:gd name="connsiteX4" fmla="*/ 318655 w 393865"/>
                <a:gd name="connsiteY4" fmla="*/ 308758 h 362197"/>
                <a:gd name="connsiteX0" fmla="*/ 170213 w 393865"/>
                <a:gd name="connsiteY0" fmla="*/ 362197 h 362197"/>
                <a:gd name="connsiteX1" fmla="*/ 3959 w 393865"/>
                <a:gd name="connsiteY1" fmla="*/ 184067 h 362197"/>
                <a:gd name="connsiteX2" fmla="*/ 176150 w 393865"/>
                <a:gd name="connsiteY2" fmla="*/ 0 h 362197"/>
                <a:gd name="connsiteX3" fmla="*/ 360218 w 393865"/>
                <a:gd name="connsiteY3" fmla="*/ 100941 h 362197"/>
                <a:gd name="connsiteX4" fmla="*/ 318655 w 393865"/>
                <a:gd name="connsiteY4" fmla="*/ 308758 h 362197"/>
                <a:gd name="connsiteX0" fmla="*/ 170213 w 393865"/>
                <a:gd name="connsiteY0" fmla="*/ 362197 h 362197"/>
                <a:gd name="connsiteX1" fmla="*/ 3959 w 393865"/>
                <a:gd name="connsiteY1" fmla="*/ 184067 h 362197"/>
                <a:gd name="connsiteX2" fmla="*/ 176150 w 393865"/>
                <a:gd name="connsiteY2" fmla="*/ 0 h 362197"/>
                <a:gd name="connsiteX3" fmla="*/ 360218 w 393865"/>
                <a:gd name="connsiteY3" fmla="*/ 100941 h 362197"/>
                <a:gd name="connsiteX4" fmla="*/ 318655 w 393865"/>
                <a:gd name="connsiteY4" fmla="*/ 308758 h 362197"/>
                <a:gd name="connsiteX0" fmla="*/ 170213 w 393865"/>
                <a:gd name="connsiteY0" fmla="*/ 332508 h 332508"/>
                <a:gd name="connsiteX1" fmla="*/ 3959 w 393865"/>
                <a:gd name="connsiteY1" fmla="*/ 154378 h 332508"/>
                <a:gd name="connsiteX2" fmla="*/ 146462 w 393865"/>
                <a:gd name="connsiteY2" fmla="*/ 0 h 332508"/>
                <a:gd name="connsiteX3" fmla="*/ 360218 w 393865"/>
                <a:gd name="connsiteY3" fmla="*/ 71252 h 332508"/>
                <a:gd name="connsiteX4" fmla="*/ 318655 w 393865"/>
                <a:gd name="connsiteY4" fmla="*/ 279069 h 332508"/>
                <a:gd name="connsiteX0" fmla="*/ 170213 w 393865"/>
                <a:gd name="connsiteY0" fmla="*/ 332508 h 332508"/>
                <a:gd name="connsiteX1" fmla="*/ 3959 w 393865"/>
                <a:gd name="connsiteY1" fmla="*/ 154378 h 332508"/>
                <a:gd name="connsiteX2" fmla="*/ 146462 w 393865"/>
                <a:gd name="connsiteY2" fmla="*/ 0 h 332508"/>
                <a:gd name="connsiteX3" fmla="*/ 348342 w 393865"/>
                <a:gd name="connsiteY3" fmla="*/ 89065 h 332508"/>
                <a:gd name="connsiteX4" fmla="*/ 318655 w 393865"/>
                <a:gd name="connsiteY4" fmla="*/ 279069 h 332508"/>
                <a:gd name="connsiteX0" fmla="*/ 170213 w 393865"/>
                <a:gd name="connsiteY0" fmla="*/ 332508 h 332508"/>
                <a:gd name="connsiteX1" fmla="*/ 3959 w 393865"/>
                <a:gd name="connsiteY1" fmla="*/ 154378 h 332508"/>
                <a:gd name="connsiteX2" fmla="*/ 146462 w 393865"/>
                <a:gd name="connsiteY2" fmla="*/ 0 h 332508"/>
                <a:gd name="connsiteX3" fmla="*/ 348342 w 393865"/>
                <a:gd name="connsiteY3" fmla="*/ 89065 h 332508"/>
                <a:gd name="connsiteX4" fmla="*/ 318655 w 393865"/>
                <a:gd name="connsiteY4" fmla="*/ 279069 h 332508"/>
                <a:gd name="connsiteX0" fmla="*/ 170213 w 393865"/>
                <a:gd name="connsiteY0" fmla="*/ 332508 h 332508"/>
                <a:gd name="connsiteX1" fmla="*/ 3959 w 393865"/>
                <a:gd name="connsiteY1" fmla="*/ 154378 h 332508"/>
                <a:gd name="connsiteX2" fmla="*/ 146462 w 393865"/>
                <a:gd name="connsiteY2" fmla="*/ 0 h 332508"/>
                <a:gd name="connsiteX3" fmla="*/ 348342 w 393865"/>
                <a:gd name="connsiteY3" fmla="*/ 89065 h 332508"/>
                <a:gd name="connsiteX4" fmla="*/ 318655 w 393865"/>
                <a:gd name="connsiteY4" fmla="*/ 279069 h 332508"/>
                <a:gd name="connsiteX0" fmla="*/ 132113 w 355765"/>
                <a:gd name="connsiteY0" fmla="*/ 332508 h 332508"/>
                <a:gd name="connsiteX1" fmla="*/ 3959 w 355765"/>
                <a:gd name="connsiteY1" fmla="*/ 154378 h 332508"/>
                <a:gd name="connsiteX2" fmla="*/ 108362 w 355765"/>
                <a:gd name="connsiteY2" fmla="*/ 0 h 332508"/>
                <a:gd name="connsiteX3" fmla="*/ 310242 w 355765"/>
                <a:gd name="connsiteY3" fmla="*/ 89065 h 332508"/>
                <a:gd name="connsiteX4" fmla="*/ 280555 w 355765"/>
                <a:gd name="connsiteY4" fmla="*/ 279069 h 332508"/>
                <a:gd name="connsiteX0" fmla="*/ 132113 w 355765"/>
                <a:gd name="connsiteY0" fmla="*/ 332508 h 332508"/>
                <a:gd name="connsiteX1" fmla="*/ 3959 w 355765"/>
                <a:gd name="connsiteY1" fmla="*/ 154378 h 332508"/>
                <a:gd name="connsiteX2" fmla="*/ 154082 w 355765"/>
                <a:gd name="connsiteY2" fmla="*/ 0 h 332508"/>
                <a:gd name="connsiteX3" fmla="*/ 310242 w 355765"/>
                <a:gd name="connsiteY3" fmla="*/ 89065 h 332508"/>
                <a:gd name="connsiteX4" fmla="*/ 280555 w 355765"/>
                <a:gd name="connsiteY4" fmla="*/ 279069 h 332508"/>
                <a:gd name="connsiteX0" fmla="*/ 132113 w 355765"/>
                <a:gd name="connsiteY0" fmla="*/ 332508 h 332508"/>
                <a:gd name="connsiteX1" fmla="*/ 3959 w 355765"/>
                <a:gd name="connsiteY1" fmla="*/ 154378 h 332508"/>
                <a:gd name="connsiteX2" fmla="*/ 154082 w 355765"/>
                <a:gd name="connsiteY2" fmla="*/ 0 h 332508"/>
                <a:gd name="connsiteX3" fmla="*/ 310242 w 355765"/>
                <a:gd name="connsiteY3" fmla="*/ 89065 h 332508"/>
                <a:gd name="connsiteX4" fmla="*/ 280555 w 355765"/>
                <a:gd name="connsiteY4" fmla="*/ 279069 h 332508"/>
                <a:gd name="connsiteX0" fmla="*/ 132113 w 355765"/>
                <a:gd name="connsiteY0" fmla="*/ 332508 h 332508"/>
                <a:gd name="connsiteX1" fmla="*/ 3959 w 355765"/>
                <a:gd name="connsiteY1" fmla="*/ 154378 h 332508"/>
                <a:gd name="connsiteX2" fmla="*/ 154082 w 355765"/>
                <a:gd name="connsiteY2" fmla="*/ 0 h 332508"/>
                <a:gd name="connsiteX3" fmla="*/ 310242 w 355765"/>
                <a:gd name="connsiteY3" fmla="*/ 89065 h 332508"/>
                <a:gd name="connsiteX4" fmla="*/ 280555 w 355765"/>
                <a:gd name="connsiteY4" fmla="*/ 279069 h 332508"/>
                <a:gd name="connsiteX0" fmla="*/ 132113 w 336715"/>
                <a:gd name="connsiteY0" fmla="*/ 332508 h 332508"/>
                <a:gd name="connsiteX1" fmla="*/ 3959 w 336715"/>
                <a:gd name="connsiteY1" fmla="*/ 154378 h 332508"/>
                <a:gd name="connsiteX2" fmla="*/ 154082 w 336715"/>
                <a:gd name="connsiteY2" fmla="*/ 0 h 332508"/>
                <a:gd name="connsiteX3" fmla="*/ 310242 w 336715"/>
                <a:gd name="connsiteY3" fmla="*/ 89065 h 332508"/>
                <a:gd name="connsiteX4" fmla="*/ 261505 w 336715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61505 w 331271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61505 w 331271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61505 w 331271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61505 w 331271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61505 w 331271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61505 w 331271"/>
                <a:gd name="connsiteY4" fmla="*/ 279069 h 332508"/>
                <a:gd name="connsiteX0" fmla="*/ 132113 w 331271"/>
                <a:gd name="connsiteY0" fmla="*/ 332508 h 332508"/>
                <a:gd name="connsiteX1" fmla="*/ 3959 w 331271"/>
                <a:gd name="connsiteY1" fmla="*/ 154378 h 332508"/>
                <a:gd name="connsiteX2" fmla="*/ 154082 w 331271"/>
                <a:gd name="connsiteY2" fmla="*/ 0 h 332508"/>
                <a:gd name="connsiteX3" fmla="*/ 310242 w 331271"/>
                <a:gd name="connsiteY3" fmla="*/ 89065 h 332508"/>
                <a:gd name="connsiteX4" fmla="*/ 242455 w 331271"/>
                <a:gd name="connsiteY4" fmla="*/ 271449 h 33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71" h="332508">
                  <a:moveTo>
                    <a:pt x="132113" y="332508"/>
                  </a:moveTo>
                  <a:cubicBezTo>
                    <a:pt x="119248" y="299851"/>
                    <a:pt x="29689" y="292924"/>
                    <a:pt x="3959" y="154378"/>
                  </a:cubicBezTo>
                  <a:cubicBezTo>
                    <a:pt x="0" y="45521"/>
                    <a:pt x="95200" y="12618"/>
                    <a:pt x="154082" y="0"/>
                  </a:cubicBezTo>
                  <a:cubicBezTo>
                    <a:pt x="231520" y="11578"/>
                    <a:pt x="261701" y="24492"/>
                    <a:pt x="310242" y="89065"/>
                  </a:cubicBezTo>
                  <a:cubicBezTo>
                    <a:pt x="331271" y="155419"/>
                    <a:pt x="290995" y="227064"/>
                    <a:pt x="242455" y="271449"/>
                  </a:cubicBezTo>
                </a:path>
              </a:pathLst>
            </a:custGeom>
            <a:ln w="25400" cap="sq" cmpd="sng">
              <a:solidFill>
                <a:srgbClr val="0000FF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9" name="フリーフォーム 288"/>
          <p:cNvSpPr/>
          <p:nvPr/>
        </p:nvSpPr>
        <p:spPr>
          <a:xfrm>
            <a:off x="2870075" y="3267516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円/楕円 295"/>
          <p:cNvSpPr/>
          <p:nvPr/>
        </p:nvSpPr>
        <p:spPr>
          <a:xfrm flipH="1" flipV="1">
            <a:off x="3150844" y="561455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2448803" y="3079789"/>
            <a:ext cx="2754301" cy="3298516"/>
          </a:xfrm>
          <a:custGeom>
            <a:avLst/>
            <a:gdLst>
              <a:gd name="connsiteX0" fmla="*/ 4969565 w 4969565"/>
              <a:gd name="connsiteY0" fmla="*/ 0 h 5645426"/>
              <a:gd name="connsiteX1" fmla="*/ 4357314 w 4969565"/>
              <a:gd name="connsiteY1" fmla="*/ 826936 h 5645426"/>
              <a:gd name="connsiteX2" fmla="*/ 4317558 w 4969565"/>
              <a:gd name="connsiteY2" fmla="*/ 826936 h 5645426"/>
              <a:gd name="connsiteX3" fmla="*/ 4238045 w 4969565"/>
              <a:gd name="connsiteY3" fmla="*/ 1009816 h 5645426"/>
              <a:gd name="connsiteX4" fmla="*/ 4158532 w 4969565"/>
              <a:gd name="connsiteY4" fmla="*/ 1089329 h 5645426"/>
              <a:gd name="connsiteX5" fmla="*/ 3999506 w 4969565"/>
              <a:gd name="connsiteY5" fmla="*/ 1144988 h 5645426"/>
              <a:gd name="connsiteX6" fmla="*/ 3959749 w 4969565"/>
              <a:gd name="connsiteY6" fmla="*/ 1208598 h 5645426"/>
              <a:gd name="connsiteX7" fmla="*/ 3776869 w 4969565"/>
              <a:gd name="connsiteY7" fmla="*/ 1129085 h 5645426"/>
              <a:gd name="connsiteX8" fmla="*/ 3617843 w 4969565"/>
              <a:gd name="connsiteY8" fmla="*/ 1168842 h 5645426"/>
              <a:gd name="connsiteX9" fmla="*/ 3379304 w 4969565"/>
              <a:gd name="connsiteY9" fmla="*/ 1264258 h 5645426"/>
              <a:gd name="connsiteX10" fmla="*/ 3363401 w 4969565"/>
              <a:gd name="connsiteY10" fmla="*/ 1407381 h 5645426"/>
              <a:gd name="connsiteX11" fmla="*/ 3180521 w 4969565"/>
              <a:gd name="connsiteY11" fmla="*/ 1709531 h 5645426"/>
              <a:gd name="connsiteX12" fmla="*/ 3045349 w 4969565"/>
              <a:gd name="connsiteY12" fmla="*/ 1940118 h 5645426"/>
              <a:gd name="connsiteX13" fmla="*/ 2862469 w 4969565"/>
              <a:gd name="connsiteY13" fmla="*/ 2107096 h 5645426"/>
              <a:gd name="connsiteX14" fmla="*/ 2902226 w 4969565"/>
              <a:gd name="connsiteY14" fmla="*/ 2218414 h 5645426"/>
              <a:gd name="connsiteX15" fmla="*/ 2743200 w 4969565"/>
              <a:gd name="connsiteY15" fmla="*/ 2401294 h 5645426"/>
              <a:gd name="connsiteX16" fmla="*/ 2687540 w 4969565"/>
              <a:gd name="connsiteY16" fmla="*/ 2560320 h 5645426"/>
              <a:gd name="connsiteX17" fmla="*/ 2719346 w 4969565"/>
              <a:gd name="connsiteY17" fmla="*/ 2655736 h 5645426"/>
              <a:gd name="connsiteX18" fmla="*/ 2703443 w 4969565"/>
              <a:gd name="connsiteY18" fmla="*/ 2775005 h 5645426"/>
              <a:gd name="connsiteX19" fmla="*/ 2568271 w 4969565"/>
              <a:gd name="connsiteY19" fmla="*/ 2894275 h 5645426"/>
              <a:gd name="connsiteX20" fmla="*/ 2409245 w 4969565"/>
              <a:gd name="connsiteY20" fmla="*/ 3053301 h 5645426"/>
              <a:gd name="connsiteX21" fmla="*/ 2409245 w 4969565"/>
              <a:gd name="connsiteY21" fmla="*/ 3116912 h 5645426"/>
              <a:gd name="connsiteX22" fmla="*/ 2266121 w 4969565"/>
              <a:gd name="connsiteY22" fmla="*/ 3077155 h 5645426"/>
              <a:gd name="connsiteX23" fmla="*/ 1932167 w 4969565"/>
              <a:gd name="connsiteY23" fmla="*/ 3458818 h 5645426"/>
              <a:gd name="connsiteX24" fmla="*/ 1852653 w 4969565"/>
              <a:gd name="connsiteY24" fmla="*/ 3411110 h 5645426"/>
              <a:gd name="connsiteX25" fmla="*/ 1653871 w 4969565"/>
              <a:gd name="connsiteY25" fmla="*/ 3633746 h 5645426"/>
              <a:gd name="connsiteX26" fmla="*/ 1534601 w 4969565"/>
              <a:gd name="connsiteY26" fmla="*/ 3792772 h 5645426"/>
              <a:gd name="connsiteX27" fmla="*/ 1351721 w 4969565"/>
              <a:gd name="connsiteY27" fmla="*/ 3872285 h 5645426"/>
              <a:gd name="connsiteX28" fmla="*/ 914400 w 4969565"/>
              <a:gd name="connsiteY28" fmla="*/ 4389120 h 5645426"/>
              <a:gd name="connsiteX29" fmla="*/ 636104 w 4969565"/>
              <a:gd name="connsiteY29" fmla="*/ 4762832 h 5645426"/>
              <a:gd name="connsiteX30" fmla="*/ 516834 w 4969565"/>
              <a:gd name="connsiteY30" fmla="*/ 4842345 h 5645426"/>
              <a:gd name="connsiteX31" fmla="*/ 0 w 4969565"/>
              <a:gd name="connsiteY31" fmla="*/ 5645426 h 5645426"/>
              <a:gd name="connsiteX0" fmla="*/ 4452731 w 4452731"/>
              <a:gd name="connsiteY0" fmla="*/ 0 h 4842345"/>
              <a:gd name="connsiteX1" fmla="*/ 3840480 w 4452731"/>
              <a:gd name="connsiteY1" fmla="*/ 826936 h 4842345"/>
              <a:gd name="connsiteX2" fmla="*/ 3800724 w 4452731"/>
              <a:gd name="connsiteY2" fmla="*/ 826936 h 4842345"/>
              <a:gd name="connsiteX3" fmla="*/ 3721211 w 4452731"/>
              <a:gd name="connsiteY3" fmla="*/ 1009816 h 4842345"/>
              <a:gd name="connsiteX4" fmla="*/ 3641698 w 4452731"/>
              <a:gd name="connsiteY4" fmla="*/ 1089329 h 4842345"/>
              <a:gd name="connsiteX5" fmla="*/ 3482672 w 4452731"/>
              <a:gd name="connsiteY5" fmla="*/ 1144988 h 4842345"/>
              <a:gd name="connsiteX6" fmla="*/ 3442915 w 4452731"/>
              <a:gd name="connsiteY6" fmla="*/ 1208598 h 4842345"/>
              <a:gd name="connsiteX7" fmla="*/ 3260035 w 4452731"/>
              <a:gd name="connsiteY7" fmla="*/ 1129085 h 4842345"/>
              <a:gd name="connsiteX8" fmla="*/ 3101009 w 4452731"/>
              <a:gd name="connsiteY8" fmla="*/ 1168842 h 4842345"/>
              <a:gd name="connsiteX9" fmla="*/ 2862470 w 4452731"/>
              <a:gd name="connsiteY9" fmla="*/ 1264258 h 4842345"/>
              <a:gd name="connsiteX10" fmla="*/ 2846567 w 4452731"/>
              <a:gd name="connsiteY10" fmla="*/ 1407381 h 4842345"/>
              <a:gd name="connsiteX11" fmla="*/ 2663687 w 4452731"/>
              <a:gd name="connsiteY11" fmla="*/ 1709531 h 4842345"/>
              <a:gd name="connsiteX12" fmla="*/ 2528515 w 4452731"/>
              <a:gd name="connsiteY12" fmla="*/ 1940118 h 4842345"/>
              <a:gd name="connsiteX13" fmla="*/ 2345635 w 4452731"/>
              <a:gd name="connsiteY13" fmla="*/ 2107096 h 4842345"/>
              <a:gd name="connsiteX14" fmla="*/ 2385392 w 4452731"/>
              <a:gd name="connsiteY14" fmla="*/ 2218414 h 4842345"/>
              <a:gd name="connsiteX15" fmla="*/ 2226366 w 4452731"/>
              <a:gd name="connsiteY15" fmla="*/ 2401294 h 4842345"/>
              <a:gd name="connsiteX16" fmla="*/ 2170706 w 4452731"/>
              <a:gd name="connsiteY16" fmla="*/ 2560320 h 4842345"/>
              <a:gd name="connsiteX17" fmla="*/ 2202512 w 4452731"/>
              <a:gd name="connsiteY17" fmla="*/ 2655736 h 4842345"/>
              <a:gd name="connsiteX18" fmla="*/ 2186609 w 4452731"/>
              <a:gd name="connsiteY18" fmla="*/ 2775005 h 4842345"/>
              <a:gd name="connsiteX19" fmla="*/ 2051437 w 4452731"/>
              <a:gd name="connsiteY19" fmla="*/ 2894275 h 4842345"/>
              <a:gd name="connsiteX20" fmla="*/ 1892411 w 4452731"/>
              <a:gd name="connsiteY20" fmla="*/ 3053301 h 4842345"/>
              <a:gd name="connsiteX21" fmla="*/ 1892411 w 4452731"/>
              <a:gd name="connsiteY21" fmla="*/ 3116912 h 4842345"/>
              <a:gd name="connsiteX22" fmla="*/ 1749287 w 4452731"/>
              <a:gd name="connsiteY22" fmla="*/ 3077155 h 4842345"/>
              <a:gd name="connsiteX23" fmla="*/ 1415333 w 4452731"/>
              <a:gd name="connsiteY23" fmla="*/ 3458818 h 4842345"/>
              <a:gd name="connsiteX24" fmla="*/ 1335819 w 4452731"/>
              <a:gd name="connsiteY24" fmla="*/ 3411110 h 4842345"/>
              <a:gd name="connsiteX25" fmla="*/ 1137037 w 4452731"/>
              <a:gd name="connsiteY25" fmla="*/ 3633746 h 4842345"/>
              <a:gd name="connsiteX26" fmla="*/ 1017767 w 4452731"/>
              <a:gd name="connsiteY26" fmla="*/ 3792772 h 4842345"/>
              <a:gd name="connsiteX27" fmla="*/ 834887 w 4452731"/>
              <a:gd name="connsiteY27" fmla="*/ 3872285 h 4842345"/>
              <a:gd name="connsiteX28" fmla="*/ 397566 w 4452731"/>
              <a:gd name="connsiteY28" fmla="*/ 4389120 h 4842345"/>
              <a:gd name="connsiteX29" fmla="*/ 119270 w 4452731"/>
              <a:gd name="connsiteY29" fmla="*/ 4762832 h 4842345"/>
              <a:gd name="connsiteX30" fmla="*/ 0 w 4452731"/>
              <a:gd name="connsiteY30" fmla="*/ 4842345 h 4842345"/>
              <a:gd name="connsiteX0" fmla="*/ 4333461 w 4333461"/>
              <a:gd name="connsiteY0" fmla="*/ 0 h 4762832"/>
              <a:gd name="connsiteX1" fmla="*/ 3721210 w 4333461"/>
              <a:gd name="connsiteY1" fmla="*/ 826936 h 4762832"/>
              <a:gd name="connsiteX2" fmla="*/ 3681454 w 4333461"/>
              <a:gd name="connsiteY2" fmla="*/ 826936 h 4762832"/>
              <a:gd name="connsiteX3" fmla="*/ 3601941 w 4333461"/>
              <a:gd name="connsiteY3" fmla="*/ 1009816 h 4762832"/>
              <a:gd name="connsiteX4" fmla="*/ 3522428 w 4333461"/>
              <a:gd name="connsiteY4" fmla="*/ 1089329 h 4762832"/>
              <a:gd name="connsiteX5" fmla="*/ 3363402 w 4333461"/>
              <a:gd name="connsiteY5" fmla="*/ 1144988 h 4762832"/>
              <a:gd name="connsiteX6" fmla="*/ 3323645 w 4333461"/>
              <a:gd name="connsiteY6" fmla="*/ 1208598 h 4762832"/>
              <a:gd name="connsiteX7" fmla="*/ 3140765 w 4333461"/>
              <a:gd name="connsiteY7" fmla="*/ 1129085 h 4762832"/>
              <a:gd name="connsiteX8" fmla="*/ 2981739 w 4333461"/>
              <a:gd name="connsiteY8" fmla="*/ 1168842 h 4762832"/>
              <a:gd name="connsiteX9" fmla="*/ 2743200 w 4333461"/>
              <a:gd name="connsiteY9" fmla="*/ 1264258 h 4762832"/>
              <a:gd name="connsiteX10" fmla="*/ 2727297 w 4333461"/>
              <a:gd name="connsiteY10" fmla="*/ 1407381 h 4762832"/>
              <a:gd name="connsiteX11" fmla="*/ 2544417 w 4333461"/>
              <a:gd name="connsiteY11" fmla="*/ 1709531 h 4762832"/>
              <a:gd name="connsiteX12" fmla="*/ 2409245 w 4333461"/>
              <a:gd name="connsiteY12" fmla="*/ 1940118 h 4762832"/>
              <a:gd name="connsiteX13" fmla="*/ 2226365 w 4333461"/>
              <a:gd name="connsiteY13" fmla="*/ 2107096 h 4762832"/>
              <a:gd name="connsiteX14" fmla="*/ 2266122 w 4333461"/>
              <a:gd name="connsiteY14" fmla="*/ 2218414 h 4762832"/>
              <a:gd name="connsiteX15" fmla="*/ 2107096 w 4333461"/>
              <a:gd name="connsiteY15" fmla="*/ 2401294 h 4762832"/>
              <a:gd name="connsiteX16" fmla="*/ 2051436 w 4333461"/>
              <a:gd name="connsiteY16" fmla="*/ 2560320 h 4762832"/>
              <a:gd name="connsiteX17" fmla="*/ 2083242 w 4333461"/>
              <a:gd name="connsiteY17" fmla="*/ 2655736 h 4762832"/>
              <a:gd name="connsiteX18" fmla="*/ 2067339 w 4333461"/>
              <a:gd name="connsiteY18" fmla="*/ 2775005 h 4762832"/>
              <a:gd name="connsiteX19" fmla="*/ 1932167 w 4333461"/>
              <a:gd name="connsiteY19" fmla="*/ 2894275 h 4762832"/>
              <a:gd name="connsiteX20" fmla="*/ 1773141 w 4333461"/>
              <a:gd name="connsiteY20" fmla="*/ 3053301 h 4762832"/>
              <a:gd name="connsiteX21" fmla="*/ 1773141 w 4333461"/>
              <a:gd name="connsiteY21" fmla="*/ 3116912 h 4762832"/>
              <a:gd name="connsiteX22" fmla="*/ 1630017 w 4333461"/>
              <a:gd name="connsiteY22" fmla="*/ 3077155 h 4762832"/>
              <a:gd name="connsiteX23" fmla="*/ 1296063 w 4333461"/>
              <a:gd name="connsiteY23" fmla="*/ 3458818 h 4762832"/>
              <a:gd name="connsiteX24" fmla="*/ 1216549 w 4333461"/>
              <a:gd name="connsiteY24" fmla="*/ 3411110 h 4762832"/>
              <a:gd name="connsiteX25" fmla="*/ 1017767 w 4333461"/>
              <a:gd name="connsiteY25" fmla="*/ 3633746 h 4762832"/>
              <a:gd name="connsiteX26" fmla="*/ 898497 w 4333461"/>
              <a:gd name="connsiteY26" fmla="*/ 3792772 h 4762832"/>
              <a:gd name="connsiteX27" fmla="*/ 715617 w 4333461"/>
              <a:gd name="connsiteY27" fmla="*/ 3872285 h 4762832"/>
              <a:gd name="connsiteX28" fmla="*/ 278296 w 4333461"/>
              <a:gd name="connsiteY28" fmla="*/ 4389120 h 4762832"/>
              <a:gd name="connsiteX29" fmla="*/ 0 w 4333461"/>
              <a:gd name="connsiteY29" fmla="*/ 4762832 h 4762832"/>
              <a:gd name="connsiteX0" fmla="*/ 4055165 w 4055165"/>
              <a:gd name="connsiteY0" fmla="*/ 0 h 4389120"/>
              <a:gd name="connsiteX1" fmla="*/ 3442914 w 4055165"/>
              <a:gd name="connsiteY1" fmla="*/ 826936 h 4389120"/>
              <a:gd name="connsiteX2" fmla="*/ 3403158 w 4055165"/>
              <a:gd name="connsiteY2" fmla="*/ 826936 h 4389120"/>
              <a:gd name="connsiteX3" fmla="*/ 3323645 w 4055165"/>
              <a:gd name="connsiteY3" fmla="*/ 1009816 h 4389120"/>
              <a:gd name="connsiteX4" fmla="*/ 3244132 w 4055165"/>
              <a:gd name="connsiteY4" fmla="*/ 1089329 h 4389120"/>
              <a:gd name="connsiteX5" fmla="*/ 3085106 w 4055165"/>
              <a:gd name="connsiteY5" fmla="*/ 1144988 h 4389120"/>
              <a:gd name="connsiteX6" fmla="*/ 3045349 w 4055165"/>
              <a:gd name="connsiteY6" fmla="*/ 1208598 h 4389120"/>
              <a:gd name="connsiteX7" fmla="*/ 2862469 w 4055165"/>
              <a:gd name="connsiteY7" fmla="*/ 1129085 h 4389120"/>
              <a:gd name="connsiteX8" fmla="*/ 2703443 w 4055165"/>
              <a:gd name="connsiteY8" fmla="*/ 1168842 h 4389120"/>
              <a:gd name="connsiteX9" fmla="*/ 2464904 w 4055165"/>
              <a:gd name="connsiteY9" fmla="*/ 1264258 h 4389120"/>
              <a:gd name="connsiteX10" fmla="*/ 2449001 w 4055165"/>
              <a:gd name="connsiteY10" fmla="*/ 1407381 h 4389120"/>
              <a:gd name="connsiteX11" fmla="*/ 2266121 w 4055165"/>
              <a:gd name="connsiteY11" fmla="*/ 1709531 h 4389120"/>
              <a:gd name="connsiteX12" fmla="*/ 2130949 w 4055165"/>
              <a:gd name="connsiteY12" fmla="*/ 1940118 h 4389120"/>
              <a:gd name="connsiteX13" fmla="*/ 1948069 w 4055165"/>
              <a:gd name="connsiteY13" fmla="*/ 2107096 h 4389120"/>
              <a:gd name="connsiteX14" fmla="*/ 1987826 w 4055165"/>
              <a:gd name="connsiteY14" fmla="*/ 2218414 h 4389120"/>
              <a:gd name="connsiteX15" fmla="*/ 1828800 w 4055165"/>
              <a:gd name="connsiteY15" fmla="*/ 2401294 h 4389120"/>
              <a:gd name="connsiteX16" fmla="*/ 1773140 w 4055165"/>
              <a:gd name="connsiteY16" fmla="*/ 2560320 h 4389120"/>
              <a:gd name="connsiteX17" fmla="*/ 1804946 w 4055165"/>
              <a:gd name="connsiteY17" fmla="*/ 2655736 h 4389120"/>
              <a:gd name="connsiteX18" fmla="*/ 1789043 w 4055165"/>
              <a:gd name="connsiteY18" fmla="*/ 2775005 h 4389120"/>
              <a:gd name="connsiteX19" fmla="*/ 1653871 w 4055165"/>
              <a:gd name="connsiteY19" fmla="*/ 2894275 h 4389120"/>
              <a:gd name="connsiteX20" fmla="*/ 1494845 w 4055165"/>
              <a:gd name="connsiteY20" fmla="*/ 3053301 h 4389120"/>
              <a:gd name="connsiteX21" fmla="*/ 1494845 w 4055165"/>
              <a:gd name="connsiteY21" fmla="*/ 3116912 h 4389120"/>
              <a:gd name="connsiteX22" fmla="*/ 1351721 w 4055165"/>
              <a:gd name="connsiteY22" fmla="*/ 3077155 h 4389120"/>
              <a:gd name="connsiteX23" fmla="*/ 1017767 w 4055165"/>
              <a:gd name="connsiteY23" fmla="*/ 3458818 h 4389120"/>
              <a:gd name="connsiteX24" fmla="*/ 938253 w 4055165"/>
              <a:gd name="connsiteY24" fmla="*/ 3411110 h 4389120"/>
              <a:gd name="connsiteX25" fmla="*/ 739471 w 4055165"/>
              <a:gd name="connsiteY25" fmla="*/ 3633746 h 4389120"/>
              <a:gd name="connsiteX26" fmla="*/ 620201 w 4055165"/>
              <a:gd name="connsiteY26" fmla="*/ 3792772 h 4389120"/>
              <a:gd name="connsiteX27" fmla="*/ 437321 w 4055165"/>
              <a:gd name="connsiteY27" fmla="*/ 3872285 h 4389120"/>
              <a:gd name="connsiteX28" fmla="*/ 0 w 4055165"/>
              <a:gd name="connsiteY28" fmla="*/ 4389120 h 4389120"/>
              <a:gd name="connsiteX0" fmla="*/ 3617844 w 3617844"/>
              <a:gd name="connsiteY0" fmla="*/ 0 h 3872286"/>
              <a:gd name="connsiteX1" fmla="*/ 3005593 w 3617844"/>
              <a:gd name="connsiteY1" fmla="*/ 826936 h 3872286"/>
              <a:gd name="connsiteX2" fmla="*/ 2965837 w 3617844"/>
              <a:gd name="connsiteY2" fmla="*/ 826936 h 3872286"/>
              <a:gd name="connsiteX3" fmla="*/ 2886324 w 3617844"/>
              <a:gd name="connsiteY3" fmla="*/ 1009816 h 3872286"/>
              <a:gd name="connsiteX4" fmla="*/ 2806811 w 3617844"/>
              <a:gd name="connsiteY4" fmla="*/ 1089329 h 3872286"/>
              <a:gd name="connsiteX5" fmla="*/ 2647785 w 3617844"/>
              <a:gd name="connsiteY5" fmla="*/ 1144988 h 3872286"/>
              <a:gd name="connsiteX6" fmla="*/ 2608028 w 3617844"/>
              <a:gd name="connsiteY6" fmla="*/ 1208598 h 3872286"/>
              <a:gd name="connsiteX7" fmla="*/ 2425148 w 3617844"/>
              <a:gd name="connsiteY7" fmla="*/ 1129085 h 3872286"/>
              <a:gd name="connsiteX8" fmla="*/ 2266122 w 3617844"/>
              <a:gd name="connsiteY8" fmla="*/ 1168842 h 3872286"/>
              <a:gd name="connsiteX9" fmla="*/ 2027583 w 3617844"/>
              <a:gd name="connsiteY9" fmla="*/ 1264258 h 3872286"/>
              <a:gd name="connsiteX10" fmla="*/ 2011680 w 3617844"/>
              <a:gd name="connsiteY10" fmla="*/ 1407381 h 3872286"/>
              <a:gd name="connsiteX11" fmla="*/ 1828800 w 3617844"/>
              <a:gd name="connsiteY11" fmla="*/ 1709531 h 3872286"/>
              <a:gd name="connsiteX12" fmla="*/ 1693628 w 3617844"/>
              <a:gd name="connsiteY12" fmla="*/ 1940118 h 3872286"/>
              <a:gd name="connsiteX13" fmla="*/ 1510748 w 3617844"/>
              <a:gd name="connsiteY13" fmla="*/ 2107096 h 3872286"/>
              <a:gd name="connsiteX14" fmla="*/ 1550505 w 3617844"/>
              <a:gd name="connsiteY14" fmla="*/ 2218414 h 3872286"/>
              <a:gd name="connsiteX15" fmla="*/ 1391479 w 3617844"/>
              <a:gd name="connsiteY15" fmla="*/ 2401294 h 3872286"/>
              <a:gd name="connsiteX16" fmla="*/ 1335819 w 3617844"/>
              <a:gd name="connsiteY16" fmla="*/ 2560320 h 3872286"/>
              <a:gd name="connsiteX17" fmla="*/ 1367625 w 3617844"/>
              <a:gd name="connsiteY17" fmla="*/ 2655736 h 3872286"/>
              <a:gd name="connsiteX18" fmla="*/ 1351722 w 3617844"/>
              <a:gd name="connsiteY18" fmla="*/ 2775005 h 3872286"/>
              <a:gd name="connsiteX19" fmla="*/ 1216550 w 3617844"/>
              <a:gd name="connsiteY19" fmla="*/ 2894275 h 3872286"/>
              <a:gd name="connsiteX20" fmla="*/ 1057524 w 3617844"/>
              <a:gd name="connsiteY20" fmla="*/ 3053301 h 3872286"/>
              <a:gd name="connsiteX21" fmla="*/ 1057524 w 3617844"/>
              <a:gd name="connsiteY21" fmla="*/ 3116912 h 3872286"/>
              <a:gd name="connsiteX22" fmla="*/ 914400 w 3617844"/>
              <a:gd name="connsiteY22" fmla="*/ 3077155 h 3872286"/>
              <a:gd name="connsiteX23" fmla="*/ 580446 w 3617844"/>
              <a:gd name="connsiteY23" fmla="*/ 3458818 h 3872286"/>
              <a:gd name="connsiteX24" fmla="*/ 500932 w 3617844"/>
              <a:gd name="connsiteY24" fmla="*/ 3411110 h 3872286"/>
              <a:gd name="connsiteX25" fmla="*/ 302150 w 3617844"/>
              <a:gd name="connsiteY25" fmla="*/ 3633746 h 3872286"/>
              <a:gd name="connsiteX26" fmla="*/ 182880 w 3617844"/>
              <a:gd name="connsiteY26" fmla="*/ 3792772 h 3872286"/>
              <a:gd name="connsiteX27" fmla="*/ 0 w 3617844"/>
              <a:gd name="connsiteY27" fmla="*/ 3872285 h 3872286"/>
              <a:gd name="connsiteX0" fmla="*/ 3434964 w 3434964"/>
              <a:gd name="connsiteY0" fmla="*/ 0 h 3792772"/>
              <a:gd name="connsiteX1" fmla="*/ 2822713 w 3434964"/>
              <a:gd name="connsiteY1" fmla="*/ 826936 h 3792772"/>
              <a:gd name="connsiteX2" fmla="*/ 2782957 w 3434964"/>
              <a:gd name="connsiteY2" fmla="*/ 826936 h 3792772"/>
              <a:gd name="connsiteX3" fmla="*/ 2703444 w 3434964"/>
              <a:gd name="connsiteY3" fmla="*/ 1009816 h 3792772"/>
              <a:gd name="connsiteX4" fmla="*/ 2623931 w 3434964"/>
              <a:gd name="connsiteY4" fmla="*/ 1089329 h 3792772"/>
              <a:gd name="connsiteX5" fmla="*/ 2464905 w 3434964"/>
              <a:gd name="connsiteY5" fmla="*/ 1144988 h 3792772"/>
              <a:gd name="connsiteX6" fmla="*/ 2425148 w 3434964"/>
              <a:gd name="connsiteY6" fmla="*/ 1208598 h 3792772"/>
              <a:gd name="connsiteX7" fmla="*/ 2242268 w 3434964"/>
              <a:gd name="connsiteY7" fmla="*/ 1129085 h 3792772"/>
              <a:gd name="connsiteX8" fmla="*/ 2083242 w 3434964"/>
              <a:gd name="connsiteY8" fmla="*/ 1168842 h 3792772"/>
              <a:gd name="connsiteX9" fmla="*/ 1844703 w 3434964"/>
              <a:gd name="connsiteY9" fmla="*/ 1264258 h 3792772"/>
              <a:gd name="connsiteX10" fmla="*/ 1828800 w 3434964"/>
              <a:gd name="connsiteY10" fmla="*/ 1407381 h 3792772"/>
              <a:gd name="connsiteX11" fmla="*/ 1645920 w 3434964"/>
              <a:gd name="connsiteY11" fmla="*/ 1709531 h 3792772"/>
              <a:gd name="connsiteX12" fmla="*/ 1510748 w 3434964"/>
              <a:gd name="connsiteY12" fmla="*/ 1940118 h 3792772"/>
              <a:gd name="connsiteX13" fmla="*/ 1327868 w 3434964"/>
              <a:gd name="connsiteY13" fmla="*/ 2107096 h 3792772"/>
              <a:gd name="connsiteX14" fmla="*/ 1367625 w 3434964"/>
              <a:gd name="connsiteY14" fmla="*/ 2218414 h 3792772"/>
              <a:gd name="connsiteX15" fmla="*/ 1208599 w 3434964"/>
              <a:gd name="connsiteY15" fmla="*/ 2401294 h 3792772"/>
              <a:gd name="connsiteX16" fmla="*/ 1152939 w 3434964"/>
              <a:gd name="connsiteY16" fmla="*/ 2560320 h 3792772"/>
              <a:gd name="connsiteX17" fmla="*/ 1184745 w 3434964"/>
              <a:gd name="connsiteY17" fmla="*/ 2655736 h 3792772"/>
              <a:gd name="connsiteX18" fmla="*/ 1168842 w 3434964"/>
              <a:gd name="connsiteY18" fmla="*/ 2775005 h 3792772"/>
              <a:gd name="connsiteX19" fmla="*/ 1033670 w 3434964"/>
              <a:gd name="connsiteY19" fmla="*/ 2894275 h 3792772"/>
              <a:gd name="connsiteX20" fmla="*/ 874644 w 3434964"/>
              <a:gd name="connsiteY20" fmla="*/ 3053301 h 3792772"/>
              <a:gd name="connsiteX21" fmla="*/ 874644 w 3434964"/>
              <a:gd name="connsiteY21" fmla="*/ 3116912 h 3792772"/>
              <a:gd name="connsiteX22" fmla="*/ 731520 w 3434964"/>
              <a:gd name="connsiteY22" fmla="*/ 3077155 h 3792772"/>
              <a:gd name="connsiteX23" fmla="*/ 397566 w 3434964"/>
              <a:gd name="connsiteY23" fmla="*/ 3458818 h 3792772"/>
              <a:gd name="connsiteX24" fmla="*/ 318052 w 3434964"/>
              <a:gd name="connsiteY24" fmla="*/ 3411110 h 3792772"/>
              <a:gd name="connsiteX25" fmla="*/ 119270 w 3434964"/>
              <a:gd name="connsiteY25" fmla="*/ 3633746 h 3792772"/>
              <a:gd name="connsiteX26" fmla="*/ 0 w 3434964"/>
              <a:gd name="connsiteY26" fmla="*/ 3792772 h 3792772"/>
              <a:gd name="connsiteX0" fmla="*/ 3315694 w 3315694"/>
              <a:gd name="connsiteY0" fmla="*/ 0 h 3633746"/>
              <a:gd name="connsiteX1" fmla="*/ 2703443 w 3315694"/>
              <a:gd name="connsiteY1" fmla="*/ 826936 h 3633746"/>
              <a:gd name="connsiteX2" fmla="*/ 2663687 w 3315694"/>
              <a:gd name="connsiteY2" fmla="*/ 826936 h 3633746"/>
              <a:gd name="connsiteX3" fmla="*/ 2584174 w 3315694"/>
              <a:gd name="connsiteY3" fmla="*/ 1009816 h 3633746"/>
              <a:gd name="connsiteX4" fmla="*/ 2504661 w 3315694"/>
              <a:gd name="connsiteY4" fmla="*/ 1089329 h 3633746"/>
              <a:gd name="connsiteX5" fmla="*/ 2345635 w 3315694"/>
              <a:gd name="connsiteY5" fmla="*/ 1144988 h 3633746"/>
              <a:gd name="connsiteX6" fmla="*/ 2305878 w 3315694"/>
              <a:gd name="connsiteY6" fmla="*/ 1208598 h 3633746"/>
              <a:gd name="connsiteX7" fmla="*/ 2122998 w 3315694"/>
              <a:gd name="connsiteY7" fmla="*/ 1129085 h 3633746"/>
              <a:gd name="connsiteX8" fmla="*/ 1963972 w 3315694"/>
              <a:gd name="connsiteY8" fmla="*/ 1168842 h 3633746"/>
              <a:gd name="connsiteX9" fmla="*/ 1725433 w 3315694"/>
              <a:gd name="connsiteY9" fmla="*/ 1264258 h 3633746"/>
              <a:gd name="connsiteX10" fmla="*/ 1709530 w 3315694"/>
              <a:gd name="connsiteY10" fmla="*/ 1407381 h 3633746"/>
              <a:gd name="connsiteX11" fmla="*/ 1526650 w 3315694"/>
              <a:gd name="connsiteY11" fmla="*/ 1709531 h 3633746"/>
              <a:gd name="connsiteX12" fmla="*/ 1391478 w 3315694"/>
              <a:gd name="connsiteY12" fmla="*/ 1940118 h 3633746"/>
              <a:gd name="connsiteX13" fmla="*/ 1208598 w 3315694"/>
              <a:gd name="connsiteY13" fmla="*/ 2107096 h 3633746"/>
              <a:gd name="connsiteX14" fmla="*/ 1248355 w 3315694"/>
              <a:gd name="connsiteY14" fmla="*/ 2218414 h 3633746"/>
              <a:gd name="connsiteX15" fmla="*/ 1089329 w 3315694"/>
              <a:gd name="connsiteY15" fmla="*/ 2401294 h 3633746"/>
              <a:gd name="connsiteX16" fmla="*/ 1033669 w 3315694"/>
              <a:gd name="connsiteY16" fmla="*/ 2560320 h 3633746"/>
              <a:gd name="connsiteX17" fmla="*/ 1065475 w 3315694"/>
              <a:gd name="connsiteY17" fmla="*/ 2655736 h 3633746"/>
              <a:gd name="connsiteX18" fmla="*/ 1049572 w 3315694"/>
              <a:gd name="connsiteY18" fmla="*/ 2775005 h 3633746"/>
              <a:gd name="connsiteX19" fmla="*/ 914400 w 3315694"/>
              <a:gd name="connsiteY19" fmla="*/ 2894275 h 3633746"/>
              <a:gd name="connsiteX20" fmla="*/ 755374 w 3315694"/>
              <a:gd name="connsiteY20" fmla="*/ 3053301 h 3633746"/>
              <a:gd name="connsiteX21" fmla="*/ 755374 w 3315694"/>
              <a:gd name="connsiteY21" fmla="*/ 3116912 h 3633746"/>
              <a:gd name="connsiteX22" fmla="*/ 612250 w 3315694"/>
              <a:gd name="connsiteY22" fmla="*/ 3077155 h 3633746"/>
              <a:gd name="connsiteX23" fmla="*/ 278296 w 3315694"/>
              <a:gd name="connsiteY23" fmla="*/ 3458818 h 3633746"/>
              <a:gd name="connsiteX24" fmla="*/ 198782 w 3315694"/>
              <a:gd name="connsiteY24" fmla="*/ 3411110 h 3633746"/>
              <a:gd name="connsiteX25" fmla="*/ 0 w 3315694"/>
              <a:gd name="connsiteY25" fmla="*/ 3633746 h 3633746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703443 w 3315694"/>
              <a:gd name="connsiteY2" fmla="*/ 892890 h 3699700"/>
              <a:gd name="connsiteX3" fmla="*/ 2663687 w 3315694"/>
              <a:gd name="connsiteY3" fmla="*/ 892890 h 3699700"/>
              <a:gd name="connsiteX4" fmla="*/ 2584174 w 3315694"/>
              <a:gd name="connsiteY4" fmla="*/ 1075770 h 3699700"/>
              <a:gd name="connsiteX5" fmla="*/ 2504661 w 3315694"/>
              <a:gd name="connsiteY5" fmla="*/ 1155283 h 3699700"/>
              <a:gd name="connsiteX6" fmla="*/ 2345635 w 3315694"/>
              <a:gd name="connsiteY6" fmla="*/ 1210942 h 3699700"/>
              <a:gd name="connsiteX7" fmla="*/ 2305878 w 3315694"/>
              <a:gd name="connsiteY7" fmla="*/ 1274552 h 3699700"/>
              <a:gd name="connsiteX8" fmla="*/ 2122998 w 3315694"/>
              <a:gd name="connsiteY8" fmla="*/ 1195039 h 3699700"/>
              <a:gd name="connsiteX9" fmla="*/ 1963972 w 3315694"/>
              <a:gd name="connsiteY9" fmla="*/ 1234796 h 3699700"/>
              <a:gd name="connsiteX10" fmla="*/ 1725433 w 3315694"/>
              <a:gd name="connsiteY10" fmla="*/ 1330212 h 3699700"/>
              <a:gd name="connsiteX11" fmla="*/ 1709530 w 3315694"/>
              <a:gd name="connsiteY11" fmla="*/ 1473335 h 3699700"/>
              <a:gd name="connsiteX12" fmla="*/ 1526650 w 3315694"/>
              <a:gd name="connsiteY12" fmla="*/ 1775485 h 3699700"/>
              <a:gd name="connsiteX13" fmla="*/ 1391478 w 3315694"/>
              <a:gd name="connsiteY13" fmla="*/ 2006072 h 3699700"/>
              <a:gd name="connsiteX14" fmla="*/ 1208598 w 3315694"/>
              <a:gd name="connsiteY14" fmla="*/ 2173050 h 3699700"/>
              <a:gd name="connsiteX15" fmla="*/ 1248355 w 3315694"/>
              <a:gd name="connsiteY15" fmla="*/ 2284368 h 3699700"/>
              <a:gd name="connsiteX16" fmla="*/ 1089329 w 3315694"/>
              <a:gd name="connsiteY16" fmla="*/ 2467248 h 3699700"/>
              <a:gd name="connsiteX17" fmla="*/ 1033669 w 3315694"/>
              <a:gd name="connsiteY17" fmla="*/ 2626274 h 3699700"/>
              <a:gd name="connsiteX18" fmla="*/ 1065475 w 3315694"/>
              <a:gd name="connsiteY18" fmla="*/ 2721690 h 3699700"/>
              <a:gd name="connsiteX19" fmla="*/ 1049572 w 3315694"/>
              <a:gd name="connsiteY19" fmla="*/ 2840959 h 3699700"/>
              <a:gd name="connsiteX20" fmla="*/ 914400 w 3315694"/>
              <a:gd name="connsiteY20" fmla="*/ 2960229 h 3699700"/>
              <a:gd name="connsiteX21" fmla="*/ 755374 w 3315694"/>
              <a:gd name="connsiteY21" fmla="*/ 3119255 h 3699700"/>
              <a:gd name="connsiteX22" fmla="*/ 755374 w 3315694"/>
              <a:gd name="connsiteY22" fmla="*/ 3182866 h 3699700"/>
              <a:gd name="connsiteX23" fmla="*/ 612250 w 3315694"/>
              <a:gd name="connsiteY23" fmla="*/ 3143109 h 3699700"/>
              <a:gd name="connsiteX24" fmla="*/ 278296 w 3315694"/>
              <a:gd name="connsiteY24" fmla="*/ 3524772 h 3699700"/>
              <a:gd name="connsiteX25" fmla="*/ 198782 w 3315694"/>
              <a:gd name="connsiteY25" fmla="*/ 3477064 h 3699700"/>
              <a:gd name="connsiteX26" fmla="*/ 0 w 3315694"/>
              <a:gd name="connsiteY26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703443 w 3315694"/>
              <a:gd name="connsiteY2" fmla="*/ 892890 h 3699700"/>
              <a:gd name="connsiteX3" fmla="*/ 2579540 w 3315694"/>
              <a:gd name="connsiteY3" fmla="*/ 899123 h 3699700"/>
              <a:gd name="connsiteX4" fmla="*/ 2584174 w 3315694"/>
              <a:gd name="connsiteY4" fmla="*/ 1075770 h 3699700"/>
              <a:gd name="connsiteX5" fmla="*/ 2504661 w 3315694"/>
              <a:gd name="connsiteY5" fmla="*/ 1155283 h 3699700"/>
              <a:gd name="connsiteX6" fmla="*/ 2345635 w 3315694"/>
              <a:gd name="connsiteY6" fmla="*/ 1210942 h 3699700"/>
              <a:gd name="connsiteX7" fmla="*/ 2305878 w 3315694"/>
              <a:gd name="connsiteY7" fmla="*/ 1274552 h 3699700"/>
              <a:gd name="connsiteX8" fmla="*/ 2122998 w 3315694"/>
              <a:gd name="connsiteY8" fmla="*/ 1195039 h 3699700"/>
              <a:gd name="connsiteX9" fmla="*/ 1963972 w 3315694"/>
              <a:gd name="connsiteY9" fmla="*/ 1234796 h 3699700"/>
              <a:gd name="connsiteX10" fmla="*/ 1725433 w 3315694"/>
              <a:gd name="connsiteY10" fmla="*/ 1330212 h 3699700"/>
              <a:gd name="connsiteX11" fmla="*/ 1709530 w 3315694"/>
              <a:gd name="connsiteY11" fmla="*/ 1473335 h 3699700"/>
              <a:gd name="connsiteX12" fmla="*/ 1526650 w 3315694"/>
              <a:gd name="connsiteY12" fmla="*/ 1775485 h 3699700"/>
              <a:gd name="connsiteX13" fmla="*/ 1391478 w 3315694"/>
              <a:gd name="connsiteY13" fmla="*/ 2006072 h 3699700"/>
              <a:gd name="connsiteX14" fmla="*/ 1208598 w 3315694"/>
              <a:gd name="connsiteY14" fmla="*/ 2173050 h 3699700"/>
              <a:gd name="connsiteX15" fmla="*/ 1248355 w 3315694"/>
              <a:gd name="connsiteY15" fmla="*/ 2284368 h 3699700"/>
              <a:gd name="connsiteX16" fmla="*/ 1089329 w 3315694"/>
              <a:gd name="connsiteY16" fmla="*/ 2467248 h 3699700"/>
              <a:gd name="connsiteX17" fmla="*/ 1033669 w 3315694"/>
              <a:gd name="connsiteY17" fmla="*/ 2626274 h 3699700"/>
              <a:gd name="connsiteX18" fmla="*/ 1065475 w 3315694"/>
              <a:gd name="connsiteY18" fmla="*/ 2721690 h 3699700"/>
              <a:gd name="connsiteX19" fmla="*/ 1049572 w 3315694"/>
              <a:gd name="connsiteY19" fmla="*/ 2840959 h 3699700"/>
              <a:gd name="connsiteX20" fmla="*/ 914400 w 3315694"/>
              <a:gd name="connsiteY20" fmla="*/ 2960229 h 3699700"/>
              <a:gd name="connsiteX21" fmla="*/ 755374 w 3315694"/>
              <a:gd name="connsiteY21" fmla="*/ 3119255 h 3699700"/>
              <a:gd name="connsiteX22" fmla="*/ 755374 w 3315694"/>
              <a:gd name="connsiteY22" fmla="*/ 3182866 h 3699700"/>
              <a:gd name="connsiteX23" fmla="*/ 612250 w 3315694"/>
              <a:gd name="connsiteY23" fmla="*/ 3143109 h 3699700"/>
              <a:gd name="connsiteX24" fmla="*/ 278296 w 3315694"/>
              <a:gd name="connsiteY24" fmla="*/ 3524772 h 3699700"/>
              <a:gd name="connsiteX25" fmla="*/ 198782 w 3315694"/>
              <a:gd name="connsiteY25" fmla="*/ 3477064 h 3699700"/>
              <a:gd name="connsiteX26" fmla="*/ 0 w 3315694"/>
              <a:gd name="connsiteY26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609946 w 3315694"/>
              <a:gd name="connsiteY2" fmla="*/ 905356 h 3699700"/>
              <a:gd name="connsiteX3" fmla="*/ 2579540 w 3315694"/>
              <a:gd name="connsiteY3" fmla="*/ 899123 h 3699700"/>
              <a:gd name="connsiteX4" fmla="*/ 2584174 w 3315694"/>
              <a:gd name="connsiteY4" fmla="*/ 1075770 h 3699700"/>
              <a:gd name="connsiteX5" fmla="*/ 2504661 w 3315694"/>
              <a:gd name="connsiteY5" fmla="*/ 1155283 h 3699700"/>
              <a:gd name="connsiteX6" fmla="*/ 2345635 w 3315694"/>
              <a:gd name="connsiteY6" fmla="*/ 1210942 h 3699700"/>
              <a:gd name="connsiteX7" fmla="*/ 2305878 w 3315694"/>
              <a:gd name="connsiteY7" fmla="*/ 1274552 h 3699700"/>
              <a:gd name="connsiteX8" fmla="*/ 2122998 w 3315694"/>
              <a:gd name="connsiteY8" fmla="*/ 1195039 h 3699700"/>
              <a:gd name="connsiteX9" fmla="*/ 1963972 w 3315694"/>
              <a:gd name="connsiteY9" fmla="*/ 1234796 h 3699700"/>
              <a:gd name="connsiteX10" fmla="*/ 1725433 w 3315694"/>
              <a:gd name="connsiteY10" fmla="*/ 1330212 h 3699700"/>
              <a:gd name="connsiteX11" fmla="*/ 1709530 w 3315694"/>
              <a:gd name="connsiteY11" fmla="*/ 1473335 h 3699700"/>
              <a:gd name="connsiteX12" fmla="*/ 1526650 w 3315694"/>
              <a:gd name="connsiteY12" fmla="*/ 1775485 h 3699700"/>
              <a:gd name="connsiteX13" fmla="*/ 1391478 w 3315694"/>
              <a:gd name="connsiteY13" fmla="*/ 2006072 h 3699700"/>
              <a:gd name="connsiteX14" fmla="*/ 1208598 w 3315694"/>
              <a:gd name="connsiteY14" fmla="*/ 2173050 h 3699700"/>
              <a:gd name="connsiteX15" fmla="*/ 1248355 w 3315694"/>
              <a:gd name="connsiteY15" fmla="*/ 2284368 h 3699700"/>
              <a:gd name="connsiteX16" fmla="*/ 1089329 w 3315694"/>
              <a:gd name="connsiteY16" fmla="*/ 2467248 h 3699700"/>
              <a:gd name="connsiteX17" fmla="*/ 1033669 w 3315694"/>
              <a:gd name="connsiteY17" fmla="*/ 2626274 h 3699700"/>
              <a:gd name="connsiteX18" fmla="*/ 1065475 w 3315694"/>
              <a:gd name="connsiteY18" fmla="*/ 2721690 h 3699700"/>
              <a:gd name="connsiteX19" fmla="*/ 1049572 w 3315694"/>
              <a:gd name="connsiteY19" fmla="*/ 2840959 h 3699700"/>
              <a:gd name="connsiteX20" fmla="*/ 914400 w 3315694"/>
              <a:gd name="connsiteY20" fmla="*/ 2960229 h 3699700"/>
              <a:gd name="connsiteX21" fmla="*/ 755374 w 3315694"/>
              <a:gd name="connsiteY21" fmla="*/ 3119255 h 3699700"/>
              <a:gd name="connsiteX22" fmla="*/ 755374 w 3315694"/>
              <a:gd name="connsiteY22" fmla="*/ 3182866 h 3699700"/>
              <a:gd name="connsiteX23" fmla="*/ 612250 w 3315694"/>
              <a:gd name="connsiteY23" fmla="*/ 3143109 h 3699700"/>
              <a:gd name="connsiteX24" fmla="*/ 278296 w 3315694"/>
              <a:gd name="connsiteY24" fmla="*/ 3524772 h 3699700"/>
              <a:gd name="connsiteX25" fmla="*/ 198782 w 3315694"/>
              <a:gd name="connsiteY25" fmla="*/ 3477064 h 3699700"/>
              <a:gd name="connsiteX26" fmla="*/ 0 w 3315694"/>
              <a:gd name="connsiteY26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579540 w 3315694"/>
              <a:gd name="connsiteY2" fmla="*/ 899123 h 3699700"/>
              <a:gd name="connsiteX3" fmla="*/ 2584174 w 3315694"/>
              <a:gd name="connsiteY3" fmla="*/ 1075770 h 3699700"/>
              <a:gd name="connsiteX4" fmla="*/ 2504661 w 3315694"/>
              <a:gd name="connsiteY4" fmla="*/ 1155283 h 3699700"/>
              <a:gd name="connsiteX5" fmla="*/ 2345635 w 3315694"/>
              <a:gd name="connsiteY5" fmla="*/ 1210942 h 3699700"/>
              <a:gd name="connsiteX6" fmla="*/ 2305878 w 3315694"/>
              <a:gd name="connsiteY6" fmla="*/ 1274552 h 3699700"/>
              <a:gd name="connsiteX7" fmla="*/ 2122998 w 3315694"/>
              <a:gd name="connsiteY7" fmla="*/ 1195039 h 3699700"/>
              <a:gd name="connsiteX8" fmla="*/ 1963972 w 3315694"/>
              <a:gd name="connsiteY8" fmla="*/ 1234796 h 3699700"/>
              <a:gd name="connsiteX9" fmla="*/ 1725433 w 3315694"/>
              <a:gd name="connsiteY9" fmla="*/ 1330212 h 3699700"/>
              <a:gd name="connsiteX10" fmla="*/ 1709530 w 3315694"/>
              <a:gd name="connsiteY10" fmla="*/ 1473335 h 3699700"/>
              <a:gd name="connsiteX11" fmla="*/ 1526650 w 3315694"/>
              <a:gd name="connsiteY11" fmla="*/ 1775485 h 3699700"/>
              <a:gd name="connsiteX12" fmla="*/ 1391478 w 3315694"/>
              <a:gd name="connsiteY12" fmla="*/ 2006072 h 3699700"/>
              <a:gd name="connsiteX13" fmla="*/ 1208598 w 3315694"/>
              <a:gd name="connsiteY13" fmla="*/ 2173050 h 3699700"/>
              <a:gd name="connsiteX14" fmla="*/ 1248355 w 3315694"/>
              <a:gd name="connsiteY14" fmla="*/ 2284368 h 3699700"/>
              <a:gd name="connsiteX15" fmla="*/ 1089329 w 3315694"/>
              <a:gd name="connsiteY15" fmla="*/ 2467248 h 3699700"/>
              <a:gd name="connsiteX16" fmla="*/ 1033669 w 3315694"/>
              <a:gd name="connsiteY16" fmla="*/ 2626274 h 3699700"/>
              <a:gd name="connsiteX17" fmla="*/ 1065475 w 3315694"/>
              <a:gd name="connsiteY17" fmla="*/ 2721690 h 3699700"/>
              <a:gd name="connsiteX18" fmla="*/ 1049572 w 3315694"/>
              <a:gd name="connsiteY18" fmla="*/ 2840959 h 3699700"/>
              <a:gd name="connsiteX19" fmla="*/ 914400 w 3315694"/>
              <a:gd name="connsiteY19" fmla="*/ 2960229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579540 w 3315694"/>
              <a:gd name="connsiteY2" fmla="*/ 899123 h 3699700"/>
              <a:gd name="connsiteX3" fmla="*/ 2584174 w 3315694"/>
              <a:gd name="connsiteY3" fmla="*/ 1075770 h 3699700"/>
              <a:gd name="connsiteX4" fmla="*/ 2504661 w 3315694"/>
              <a:gd name="connsiteY4" fmla="*/ 1155283 h 3699700"/>
              <a:gd name="connsiteX5" fmla="*/ 2345635 w 3315694"/>
              <a:gd name="connsiteY5" fmla="*/ 1210942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63972 w 3315694"/>
              <a:gd name="connsiteY8" fmla="*/ 1234796 h 3699700"/>
              <a:gd name="connsiteX9" fmla="*/ 1725433 w 3315694"/>
              <a:gd name="connsiteY9" fmla="*/ 1330212 h 3699700"/>
              <a:gd name="connsiteX10" fmla="*/ 1709530 w 3315694"/>
              <a:gd name="connsiteY10" fmla="*/ 1473335 h 3699700"/>
              <a:gd name="connsiteX11" fmla="*/ 1526650 w 3315694"/>
              <a:gd name="connsiteY11" fmla="*/ 1775485 h 3699700"/>
              <a:gd name="connsiteX12" fmla="*/ 1391478 w 3315694"/>
              <a:gd name="connsiteY12" fmla="*/ 2006072 h 3699700"/>
              <a:gd name="connsiteX13" fmla="*/ 1208598 w 3315694"/>
              <a:gd name="connsiteY13" fmla="*/ 2173050 h 3699700"/>
              <a:gd name="connsiteX14" fmla="*/ 1248355 w 3315694"/>
              <a:gd name="connsiteY14" fmla="*/ 2284368 h 3699700"/>
              <a:gd name="connsiteX15" fmla="*/ 1089329 w 3315694"/>
              <a:gd name="connsiteY15" fmla="*/ 2467248 h 3699700"/>
              <a:gd name="connsiteX16" fmla="*/ 1033669 w 3315694"/>
              <a:gd name="connsiteY16" fmla="*/ 2626274 h 3699700"/>
              <a:gd name="connsiteX17" fmla="*/ 1065475 w 3315694"/>
              <a:gd name="connsiteY17" fmla="*/ 2721690 h 3699700"/>
              <a:gd name="connsiteX18" fmla="*/ 1049572 w 3315694"/>
              <a:gd name="connsiteY18" fmla="*/ 2840959 h 3699700"/>
              <a:gd name="connsiteX19" fmla="*/ 914400 w 3315694"/>
              <a:gd name="connsiteY19" fmla="*/ 2960229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579540 w 3315694"/>
              <a:gd name="connsiteY2" fmla="*/ 899123 h 3699700"/>
              <a:gd name="connsiteX3" fmla="*/ 2584174 w 3315694"/>
              <a:gd name="connsiteY3" fmla="*/ 1075770 h 3699700"/>
              <a:gd name="connsiteX4" fmla="*/ 2504661 w 3315694"/>
              <a:gd name="connsiteY4" fmla="*/ 1155283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63972 w 3315694"/>
              <a:gd name="connsiteY8" fmla="*/ 1234796 h 3699700"/>
              <a:gd name="connsiteX9" fmla="*/ 1725433 w 3315694"/>
              <a:gd name="connsiteY9" fmla="*/ 1330212 h 3699700"/>
              <a:gd name="connsiteX10" fmla="*/ 1709530 w 3315694"/>
              <a:gd name="connsiteY10" fmla="*/ 1473335 h 3699700"/>
              <a:gd name="connsiteX11" fmla="*/ 1526650 w 3315694"/>
              <a:gd name="connsiteY11" fmla="*/ 1775485 h 3699700"/>
              <a:gd name="connsiteX12" fmla="*/ 1391478 w 3315694"/>
              <a:gd name="connsiteY12" fmla="*/ 2006072 h 3699700"/>
              <a:gd name="connsiteX13" fmla="*/ 1208598 w 3315694"/>
              <a:gd name="connsiteY13" fmla="*/ 2173050 h 3699700"/>
              <a:gd name="connsiteX14" fmla="*/ 1248355 w 3315694"/>
              <a:gd name="connsiteY14" fmla="*/ 2284368 h 3699700"/>
              <a:gd name="connsiteX15" fmla="*/ 1089329 w 3315694"/>
              <a:gd name="connsiteY15" fmla="*/ 2467248 h 3699700"/>
              <a:gd name="connsiteX16" fmla="*/ 1033669 w 3315694"/>
              <a:gd name="connsiteY16" fmla="*/ 2626274 h 3699700"/>
              <a:gd name="connsiteX17" fmla="*/ 1065475 w 3315694"/>
              <a:gd name="connsiteY17" fmla="*/ 2721690 h 3699700"/>
              <a:gd name="connsiteX18" fmla="*/ 1049572 w 3315694"/>
              <a:gd name="connsiteY18" fmla="*/ 2840959 h 3699700"/>
              <a:gd name="connsiteX19" fmla="*/ 914400 w 3315694"/>
              <a:gd name="connsiteY19" fmla="*/ 2960229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579540 w 3315694"/>
              <a:gd name="connsiteY2" fmla="*/ 899123 h 3699700"/>
              <a:gd name="connsiteX3" fmla="*/ 2584174 w 3315694"/>
              <a:gd name="connsiteY3" fmla="*/ 1075770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63972 w 3315694"/>
              <a:gd name="connsiteY8" fmla="*/ 1234796 h 3699700"/>
              <a:gd name="connsiteX9" fmla="*/ 1725433 w 3315694"/>
              <a:gd name="connsiteY9" fmla="*/ 1330212 h 3699700"/>
              <a:gd name="connsiteX10" fmla="*/ 1709530 w 3315694"/>
              <a:gd name="connsiteY10" fmla="*/ 1473335 h 3699700"/>
              <a:gd name="connsiteX11" fmla="*/ 1526650 w 3315694"/>
              <a:gd name="connsiteY11" fmla="*/ 1775485 h 3699700"/>
              <a:gd name="connsiteX12" fmla="*/ 1391478 w 3315694"/>
              <a:gd name="connsiteY12" fmla="*/ 2006072 h 3699700"/>
              <a:gd name="connsiteX13" fmla="*/ 1208598 w 3315694"/>
              <a:gd name="connsiteY13" fmla="*/ 2173050 h 3699700"/>
              <a:gd name="connsiteX14" fmla="*/ 1248355 w 3315694"/>
              <a:gd name="connsiteY14" fmla="*/ 2284368 h 3699700"/>
              <a:gd name="connsiteX15" fmla="*/ 1089329 w 3315694"/>
              <a:gd name="connsiteY15" fmla="*/ 2467248 h 3699700"/>
              <a:gd name="connsiteX16" fmla="*/ 1033669 w 3315694"/>
              <a:gd name="connsiteY16" fmla="*/ 2626274 h 3699700"/>
              <a:gd name="connsiteX17" fmla="*/ 1065475 w 3315694"/>
              <a:gd name="connsiteY17" fmla="*/ 2721690 h 3699700"/>
              <a:gd name="connsiteX18" fmla="*/ 1049572 w 3315694"/>
              <a:gd name="connsiteY18" fmla="*/ 2840959 h 3699700"/>
              <a:gd name="connsiteX19" fmla="*/ 914400 w 3315694"/>
              <a:gd name="connsiteY19" fmla="*/ 2960229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579540 w 3315694"/>
              <a:gd name="connsiteY2" fmla="*/ 899123 h 3699700"/>
              <a:gd name="connsiteX3" fmla="*/ 2414280 w 3315694"/>
              <a:gd name="connsiteY3" fmla="*/ 1139700 h 3699700"/>
              <a:gd name="connsiteX4" fmla="*/ 2245905 w 3315694"/>
              <a:gd name="connsiteY4" fmla="*/ 1195360 h 3699700"/>
              <a:gd name="connsiteX5" fmla="*/ 2237314 w 3315694"/>
              <a:gd name="connsiteY5" fmla="*/ 1243387 h 3699700"/>
              <a:gd name="connsiteX6" fmla="*/ 2122998 w 3315694"/>
              <a:gd name="connsiteY6" fmla="*/ 1195039 h 3699700"/>
              <a:gd name="connsiteX7" fmla="*/ 1963972 w 3315694"/>
              <a:gd name="connsiteY7" fmla="*/ 1234796 h 3699700"/>
              <a:gd name="connsiteX8" fmla="*/ 1725433 w 3315694"/>
              <a:gd name="connsiteY8" fmla="*/ 1330212 h 3699700"/>
              <a:gd name="connsiteX9" fmla="*/ 1709530 w 3315694"/>
              <a:gd name="connsiteY9" fmla="*/ 1473335 h 3699700"/>
              <a:gd name="connsiteX10" fmla="*/ 1526650 w 3315694"/>
              <a:gd name="connsiteY10" fmla="*/ 1775485 h 3699700"/>
              <a:gd name="connsiteX11" fmla="*/ 1391478 w 3315694"/>
              <a:gd name="connsiteY11" fmla="*/ 2006072 h 3699700"/>
              <a:gd name="connsiteX12" fmla="*/ 1208598 w 3315694"/>
              <a:gd name="connsiteY12" fmla="*/ 2173050 h 3699700"/>
              <a:gd name="connsiteX13" fmla="*/ 1248355 w 3315694"/>
              <a:gd name="connsiteY13" fmla="*/ 2284368 h 3699700"/>
              <a:gd name="connsiteX14" fmla="*/ 1089329 w 3315694"/>
              <a:gd name="connsiteY14" fmla="*/ 2467248 h 3699700"/>
              <a:gd name="connsiteX15" fmla="*/ 1033669 w 3315694"/>
              <a:gd name="connsiteY15" fmla="*/ 2626274 h 3699700"/>
              <a:gd name="connsiteX16" fmla="*/ 1065475 w 3315694"/>
              <a:gd name="connsiteY16" fmla="*/ 2721690 h 3699700"/>
              <a:gd name="connsiteX17" fmla="*/ 1049572 w 3315694"/>
              <a:gd name="connsiteY17" fmla="*/ 2840959 h 3699700"/>
              <a:gd name="connsiteX18" fmla="*/ 914400 w 3315694"/>
              <a:gd name="connsiteY18" fmla="*/ 2960229 h 3699700"/>
              <a:gd name="connsiteX19" fmla="*/ 755374 w 3315694"/>
              <a:gd name="connsiteY19" fmla="*/ 3119255 h 3699700"/>
              <a:gd name="connsiteX20" fmla="*/ 755374 w 3315694"/>
              <a:gd name="connsiteY20" fmla="*/ 3182866 h 3699700"/>
              <a:gd name="connsiteX21" fmla="*/ 612250 w 3315694"/>
              <a:gd name="connsiteY21" fmla="*/ 3143109 h 3699700"/>
              <a:gd name="connsiteX22" fmla="*/ 278296 w 3315694"/>
              <a:gd name="connsiteY22" fmla="*/ 3524772 h 3699700"/>
              <a:gd name="connsiteX23" fmla="*/ 198782 w 3315694"/>
              <a:gd name="connsiteY23" fmla="*/ 3477064 h 3699700"/>
              <a:gd name="connsiteX24" fmla="*/ 0 w 3315694"/>
              <a:gd name="connsiteY24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63972 w 3315694"/>
              <a:gd name="connsiteY8" fmla="*/ 1234796 h 3699700"/>
              <a:gd name="connsiteX9" fmla="*/ 1725433 w 3315694"/>
              <a:gd name="connsiteY9" fmla="*/ 1330212 h 3699700"/>
              <a:gd name="connsiteX10" fmla="*/ 1709530 w 3315694"/>
              <a:gd name="connsiteY10" fmla="*/ 1473335 h 3699700"/>
              <a:gd name="connsiteX11" fmla="*/ 1526650 w 3315694"/>
              <a:gd name="connsiteY11" fmla="*/ 1775485 h 3699700"/>
              <a:gd name="connsiteX12" fmla="*/ 1391478 w 3315694"/>
              <a:gd name="connsiteY12" fmla="*/ 2006072 h 3699700"/>
              <a:gd name="connsiteX13" fmla="*/ 1208598 w 3315694"/>
              <a:gd name="connsiteY13" fmla="*/ 2173050 h 3699700"/>
              <a:gd name="connsiteX14" fmla="*/ 1248355 w 3315694"/>
              <a:gd name="connsiteY14" fmla="*/ 2284368 h 3699700"/>
              <a:gd name="connsiteX15" fmla="*/ 1089329 w 3315694"/>
              <a:gd name="connsiteY15" fmla="*/ 2467248 h 3699700"/>
              <a:gd name="connsiteX16" fmla="*/ 1033669 w 3315694"/>
              <a:gd name="connsiteY16" fmla="*/ 2626274 h 3699700"/>
              <a:gd name="connsiteX17" fmla="*/ 1065475 w 3315694"/>
              <a:gd name="connsiteY17" fmla="*/ 2721690 h 3699700"/>
              <a:gd name="connsiteX18" fmla="*/ 1049572 w 3315694"/>
              <a:gd name="connsiteY18" fmla="*/ 2840959 h 3699700"/>
              <a:gd name="connsiteX19" fmla="*/ 914400 w 3315694"/>
              <a:gd name="connsiteY19" fmla="*/ 2960229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42156 w 3315694"/>
              <a:gd name="connsiteY8" fmla="*/ 1166232 h 3699700"/>
              <a:gd name="connsiteX9" fmla="*/ 1725433 w 3315694"/>
              <a:gd name="connsiteY9" fmla="*/ 1330212 h 3699700"/>
              <a:gd name="connsiteX10" fmla="*/ 1709530 w 3315694"/>
              <a:gd name="connsiteY10" fmla="*/ 1473335 h 3699700"/>
              <a:gd name="connsiteX11" fmla="*/ 1526650 w 3315694"/>
              <a:gd name="connsiteY11" fmla="*/ 1775485 h 3699700"/>
              <a:gd name="connsiteX12" fmla="*/ 1391478 w 3315694"/>
              <a:gd name="connsiteY12" fmla="*/ 2006072 h 3699700"/>
              <a:gd name="connsiteX13" fmla="*/ 1208598 w 3315694"/>
              <a:gd name="connsiteY13" fmla="*/ 2173050 h 3699700"/>
              <a:gd name="connsiteX14" fmla="*/ 1248355 w 3315694"/>
              <a:gd name="connsiteY14" fmla="*/ 2284368 h 3699700"/>
              <a:gd name="connsiteX15" fmla="*/ 1089329 w 3315694"/>
              <a:gd name="connsiteY15" fmla="*/ 2467248 h 3699700"/>
              <a:gd name="connsiteX16" fmla="*/ 1033669 w 3315694"/>
              <a:gd name="connsiteY16" fmla="*/ 2626274 h 3699700"/>
              <a:gd name="connsiteX17" fmla="*/ 1065475 w 3315694"/>
              <a:gd name="connsiteY17" fmla="*/ 2721690 h 3699700"/>
              <a:gd name="connsiteX18" fmla="*/ 1049572 w 3315694"/>
              <a:gd name="connsiteY18" fmla="*/ 2840959 h 3699700"/>
              <a:gd name="connsiteX19" fmla="*/ 914400 w 3315694"/>
              <a:gd name="connsiteY19" fmla="*/ 2960229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42156 w 3315694"/>
              <a:gd name="connsiteY8" fmla="*/ 1166232 h 3699700"/>
              <a:gd name="connsiteX9" fmla="*/ 1873846 w 3315694"/>
              <a:gd name="connsiteY9" fmla="*/ 1165596 h 3699700"/>
              <a:gd name="connsiteX10" fmla="*/ 1725433 w 3315694"/>
              <a:gd name="connsiteY10" fmla="*/ 1330212 h 3699700"/>
              <a:gd name="connsiteX11" fmla="*/ 1709530 w 3315694"/>
              <a:gd name="connsiteY11" fmla="*/ 1473335 h 3699700"/>
              <a:gd name="connsiteX12" fmla="*/ 1526650 w 3315694"/>
              <a:gd name="connsiteY12" fmla="*/ 1775485 h 3699700"/>
              <a:gd name="connsiteX13" fmla="*/ 1391478 w 3315694"/>
              <a:gd name="connsiteY13" fmla="*/ 2006072 h 3699700"/>
              <a:gd name="connsiteX14" fmla="*/ 1208598 w 3315694"/>
              <a:gd name="connsiteY14" fmla="*/ 2173050 h 3699700"/>
              <a:gd name="connsiteX15" fmla="*/ 1248355 w 3315694"/>
              <a:gd name="connsiteY15" fmla="*/ 2284368 h 3699700"/>
              <a:gd name="connsiteX16" fmla="*/ 1089329 w 3315694"/>
              <a:gd name="connsiteY16" fmla="*/ 2467248 h 3699700"/>
              <a:gd name="connsiteX17" fmla="*/ 1033669 w 3315694"/>
              <a:gd name="connsiteY17" fmla="*/ 2626274 h 3699700"/>
              <a:gd name="connsiteX18" fmla="*/ 1065475 w 3315694"/>
              <a:gd name="connsiteY18" fmla="*/ 2721690 h 3699700"/>
              <a:gd name="connsiteX19" fmla="*/ 1049572 w 3315694"/>
              <a:gd name="connsiteY19" fmla="*/ 2840959 h 3699700"/>
              <a:gd name="connsiteX20" fmla="*/ 914400 w 3315694"/>
              <a:gd name="connsiteY20" fmla="*/ 2960229 h 3699700"/>
              <a:gd name="connsiteX21" fmla="*/ 755374 w 3315694"/>
              <a:gd name="connsiteY21" fmla="*/ 3119255 h 3699700"/>
              <a:gd name="connsiteX22" fmla="*/ 755374 w 3315694"/>
              <a:gd name="connsiteY22" fmla="*/ 3182866 h 3699700"/>
              <a:gd name="connsiteX23" fmla="*/ 612250 w 3315694"/>
              <a:gd name="connsiteY23" fmla="*/ 3143109 h 3699700"/>
              <a:gd name="connsiteX24" fmla="*/ 278296 w 3315694"/>
              <a:gd name="connsiteY24" fmla="*/ 3524772 h 3699700"/>
              <a:gd name="connsiteX25" fmla="*/ 198782 w 3315694"/>
              <a:gd name="connsiteY25" fmla="*/ 3477064 h 3699700"/>
              <a:gd name="connsiteX26" fmla="*/ 0 w 3315694"/>
              <a:gd name="connsiteY26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42156 w 3315694"/>
              <a:gd name="connsiteY8" fmla="*/ 1166232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725433 w 3315694"/>
              <a:gd name="connsiteY11" fmla="*/ 1330212 h 3699700"/>
              <a:gd name="connsiteX12" fmla="*/ 1709530 w 3315694"/>
              <a:gd name="connsiteY12" fmla="*/ 1473335 h 3699700"/>
              <a:gd name="connsiteX13" fmla="*/ 1526650 w 3315694"/>
              <a:gd name="connsiteY13" fmla="*/ 1775485 h 3699700"/>
              <a:gd name="connsiteX14" fmla="*/ 1391478 w 3315694"/>
              <a:gd name="connsiteY14" fmla="*/ 2006072 h 3699700"/>
              <a:gd name="connsiteX15" fmla="*/ 1208598 w 3315694"/>
              <a:gd name="connsiteY15" fmla="*/ 2173050 h 3699700"/>
              <a:gd name="connsiteX16" fmla="*/ 1248355 w 3315694"/>
              <a:gd name="connsiteY16" fmla="*/ 2284368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725433 w 3315694"/>
              <a:gd name="connsiteY11" fmla="*/ 1330212 h 3699700"/>
              <a:gd name="connsiteX12" fmla="*/ 1709530 w 3315694"/>
              <a:gd name="connsiteY12" fmla="*/ 1473335 h 3699700"/>
              <a:gd name="connsiteX13" fmla="*/ 1526650 w 3315694"/>
              <a:gd name="connsiteY13" fmla="*/ 1775485 h 3699700"/>
              <a:gd name="connsiteX14" fmla="*/ 1391478 w 3315694"/>
              <a:gd name="connsiteY14" fmla="*/ 2006072 h 3699700"/>
              <a:gd name="connsiteX15" fmla="*/ 1208598 w 3315694"/>
              <a:gd name="connsiteY15" fmla="*/ 2173050 h 3699700"/>
              <a:gd name="connsiteX16" fmla="*/ 1248355 w 3315694"/>
              <a:gd name="connsiteY16" fmla="*/ 2284368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709530 w 3315694"/>
              <a:gd name="connsiteY12" fmla="*/ 1473335 h 3699700"/>
              <a:gd name="connsiteX13" fmla="*/ 1526650 w 3315694"/>
              <a:gd name="connsiteY13" fmla="*/ 1775485 h 3699700"/>
              <a:gd name="connsiteX14" fmla="*/ 1391478 w 3315694"/>
              <a:gd name="connsiteY14" fmla="*/ 2006072 h 3699700"/>
              <a:gd name="connsiteX15" fmla="*/ 1208598 w 3315694"/>
              <a:gd name="connsiteY15" fmla="*/ 2173050 h 3699700"/>
              <a:gd name="connsiteX16" fmla="*/ 1248355 w 3315694"/>
              <a:gd name="connsiteY16" fmla="*/ 2284368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526650 w 3315694"/>
              <a:gd name="connsiteY13" fmla="*/ 1775485 h 3699700"/>
              <a:gd name="connsiteX14" fmla="*/ 1391478 w 3315694"/>
              <a:gd name="connsiteY14" fmla="*/ 2006072 h 3699700"/>
              <a:gd name="connsiteX15" fmla="*/ 1208598 w 3315694"/>
              <a:gd name="connsiteY15" fmla="*/ 2173050 h 3699700"/>
              <a:gd name="connsiteX16" fmla="*/ 1248355 w 3315694"/>
              <a:gd name="connsiteY16" fmla="*/ 2284368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526650 w 3315694"/>
              <a:gd name="connsiteY13" fmla="*/ 1775485 h 3699700"/>
              <a:gd name="connsiteX14" fmla="*/ 1391478 w 3315694"/>
              <a:gd name="connsiteY14" fmla="*/ 2006072 h 3699700"/>
              <a:gd name="connsiteX15" fmla="*/ 1121335 w 3315694"/>
              <a:gd name="connsiteY15" fmla="*/ 2272780 h 3699700"/>
              <a:gd name="connsiteX16" fmla="*/ 1248355 w 3315694"/>
              <a:gd name="connsiteY16" fmla="*/ 2284368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526650 w 3315694"/>
              <a:gd name="connsiteY13" fmla="*/ 1775485 h 3699700"/>
              <a:gd name="connsiteX14" fmla="*/ 1391478 w 3315694"/>
              <a:gd name="connsiteY14" fmla="*/ 2006072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526650 w 3315694"/>
              <a:gd name="connsiteY13" fmla="*/ 1775485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1033669 w 3315694"/>
              <a:gd name="connsiteY18" fmla="*/ 2626274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943289 w 3315694"/>
              <a:gd name="connsiteY18" fmla="*/ 2735353 h 3699700"/>
              <a:gd name="connsiteX19" fmla="*/ 1065475 w 3315694"/>
              <a:gd name="connsiteY19" fmla="*/ 2721690 h 3699700"/>
              <a:gd name="connsiteX20" fmla="*/ 1049572 w 3315694"/>
              <a:gd name="connsiteY20" fmla="*/ 2840959 h 3699700"/>
              <a:gd name="connsiteX21" fmla="*/ 914400 w 3315694"/>
              <a:gd name="connsiteY21" fmla="*/ 2960229 h 3699700"/>
              <a:gd name="connsiteX22" fmla="*/ 755374 w 3315694"/>
              <a:gd name="connsiteY22" fmla="*/ 3119255 h 3699700"/>
              <a:gd name="connsiteX23" fmla="*/ 755374 w 3315694"/>
              <a:gd name="connsiteY23" fmla="*/ 3182866 h 3699700"/>
              <a:gd name="connsiteX24" fmla="*/ 612250 w 3315694"/>
              <a:gd name="connsiteY24" fmla="*/ 3143109 h 3699700"/>
              <a:gd name="connsiteX25" fmla="*/ 278296 w 3315694"/>
              <a:gd name="connsiteY25" fmla="*/ 3524772 h 3699700"/>
              <a:gd name="connsiteX26" fmla="*/ 198782 w 3315694"/>
              <a:gd name="connsiteY26" fmla="*/ 3477064 h 3699700"/>
              <a:gd name="connsiteX27" fmla="*/ 0 w 3315694"/>
              <a:gd name="connsiteY27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943289 w 3315694"/>
              <a:gd name="connsiteY18" fmla="*/ 2735353 h 3699700"/>
              <a:gd name="connsiteX19" fmla="*/ 1049572 w 3315694"/>
              <a:gd name="connsiteY19" fmla="*/ 2840959 h 3699700"/>
              <a:gd name="connsiteX20" fmla="*/ 914400 w 3315694"/>
              <a:gd name="connsiteY20" fmla="*/ 2960229 h 3699700"/>
              <a:gd name="connsiteX21" fmla="*/ 755374 w 3315694"/>
              <a:gd name="connsiteY21" fmla="*/ 3119255 h 3699700"/>
              <a:gd name="connsiteX22" fmla="*/ 755374 w 3315694"/>
              <a:gd name="connsiteY22" fmla="*/ 3182866 h 3699700"/>
              <a:gd name="connsiteX23" fmla="*/ 612250 w 3315694"/>
              <a:gd name="connsiteY23" fmla="*/ 3143109 h 3699700"/>
              <a:gd name="connsiteX24" fmla="*/ 278296 w 3315694"/>
              <a:gd name="connsiteY24" fmla="*/ 3524772 h 3699700"/>
              <a:gd name="connsiteX25" fmla="*/ 198782 w 3315694"/>
              <a:gd name="connsiteY25" fmla="*/ 3477064 h 3699700"/>
              <a:gd name="connsiteX26" fmla="*/ 0 w 3315694"/>
              <a:gd name="connsiteY26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914400 w 3315694"/>
              <a:gd name="connsiteY20" fmla="*/ 2960229 h 3699700"/>
              <a:gd name="connsiteX21" fmla="*/ 755374 w 3315694"/>
              <a:gd name="connsiteY21" fmla="*/ 3119255 h 3699700"/>
              <a:gd name="connsiteX22" fmla="*/ 755374 w 3315694"/>
              <a:gd name="connsiteY22" fmla="*/ 3182866 h 3699700"/>
              <a:gd name="connsiteX23" fmla="*/ 612250 w 3315694"/>
              <a:gd name="connsiteY23" fmla="*/ 3143109 h 3699700"/>
              <a:gd name="connsiteX24" fmla="*/ 278296 w 3315694"/>
              <a:gd name="connsiteY24" fmla="*/ 3524772 h 3699700"/>
              <a:gd name="connsiteX25" fmla="*/ 198782 w 3315694"/>
              <a:gd name="connsiteY25" fmla="*/ 3477064 h 3699700"/>
              <a:gd name="connsiteX26" fmla="*/ 0 w 3315694"/>
              <a:gd name="connsiteY26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89329 w 3315694"/>
              <a:gd name="connsiteY17" fmla="*/ 2467248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755374 w 3315694"/>
              <a:gd name="connsiteY20" fmla="*/ 3119255 h 3699700"/>
              <a:gd name="connsiteX21" fmla="*/ 755374 w 3315694"/>
              <a:gd name="connsiteY21" fmla="*/ 3182866 h 3699700"/>
              <a:gd name="connsiteX22" fmla="*/ 612250 w 3315694"/>
              <a:gd name="connsiteY22" fmla="*/ 3143109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755374 w 3315694"/>
              <a:gd name="connsiteY20" fmla="*/ 3119255 h 3699700"/>
              <a:gd name="connsiteX21" fmla="*/ 612250 w 3315694"/>
              <a:gd name="connsiteY21" fmla="*/ 3143109 h 3699700"/>
              <a:gd name="connsiteX22" fmla="*/ 278296 w 3315694"/>
              <a:gd name="connsiteY22" fmla="*/ 3524772 h 3699700"/>
              <a:gd name="connsiteX23" fmla="*/ 198782 w 3315694"/>
              <a:gd name="connsiteY23" fmla="*/ 3477064 h 3699700"/>
              <a:gd name="connsiteX24" fmla="*/ 0 w 3315694"/>
              <a:gd name="connsiteY24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605780 w 3315694"/>
              <a:gd name="connsiteY20" fmla="*/ 3303132 h 3699700"/>
              <a:gd name="connsiteX21" fmla="*/ 612250 w 3315694"/>
              <a:gd name="connsiteY21" fmla="*/ 3143109 h 3699700"/>
              <a:gd name="connsiteX22" fmla="*/ 278296 w 3315694"/>
              <a:gd name="connsiteY22" fmla="*/ 3524772 h 3699700"/>
              <a:gd name="connsiteX23" fmla="*/ 198782 w 3315694"/>
              <a:gd name="connsiteY23" fmla="*/ 3477064 h 3699700"/>
              <a:gd name="connsiteX24" fmla="*/ 0 w 3315694"/>
              <a:gd name="connsiteY24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605780 w 3315694"/>
              <a:gd name="connsiteY20" fmla="*/ 3303132 h 3699700"/>
              <a:gd name="connsiteX21" fmla="*/ 484470 w 3315694"/>
              <a:gd name="connsiteY21" fmla="*/ 3292704 h 3699700"/>
              <a:gd name="connsiteX22" fmla="*/ 278296 w 3315694"/>
              <a:gd name="connsiteY22" fmla="*/ 3524772 h 3699700"/>
              <a:gd name="connsiteX23" fmla="*/ 198782 w 3315694"/>
              <a:gd name="connsiteY23" fmla="*/ 3477064 h 3699700"/>
              <a:gd name="connsiteX24" fmla="*/ 0 w 3315694"/>
              <a:gd name="connsiteY24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605780 w 3315694"/>
              <a:gd name="connsiteY20" fmla="*/ 3303132 h 3699700"/>
              <a:gd name="connsiteX21" fmla="*/ 555540 w 3315694"/>
              <a:gd name="connsiteY21" fmla="*/ 3328491 h 3699700"/>
              <a:gd name="connsiteX22" fmla="*/ 484470 w 3315694"/>
              <a:gd name="connsiteY22" fmla="*/ 3292704 h 3699700"/>
              <a:gd name="connsiteX23" fmla="*/ 278296 w 3315694"/>
              <a:gd name="connsiteY23" fmla="*/ 3524772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605780 w 3315694"/>
              <a:gd name="connsiteY20" fmla="*/ 3303132 h 3699700"/>
              <a:gd name="connsiteX21" fmla="*/ 555540 w 3315694"/>
              <a:gd name="connsiteY21" fmla="*/ 3328491 h 3699700"/>
              <a:gd name="connsiteX22" fmla="*/ 484470 w 3315694"/>
              <a:gd name="connsiteY22" fmla="*/ 3292704 h 3699700"/>
              <a:gd name="connsiteX23" fmla="*/ 247131 w 3315694"/>
              <a:gd name="connsiteY23" fmla="*/ 3555938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605780 w 3315694"/>
              <a:gd name="connsiteY20" fmla="*/ 3303132 h 3699700"/>
              <a:gd name="connsiteX21" fmla="*/ 555540 w 3315694"/>
              <a:gd name="connsiteY21" fmla="*/ 3328491 h 3699700"/>
              <a:gd name="connsiteX22" fmla="*/ 484470 w 3315694"/>
              <a:gd name="connsiteY22" fmla="*/ 3292704 h 3699700"/>
              <a:gd name="connsiteX23" fmla="*/ 162984 w 3315694"/>
              <a:gd name="connsiteY23" fmla="*/ 3665018 h 3699700"/>
              <a:gd name="connsiteX24" fmla="*/ 198782 w 3315694"/>
              <a:gd name="connsiteY24" fmla="*/ 3477064 h 3699700"/>
              <a:gd name="connsiteX25" fmla="*/ 0 w 3315694"/>
              <a:gd name="connsiteY25" fmla="*/ 3699700 h 3699700"/>
              <a:gd name="connsiteX0" fmla="*/ 3315694 w 3315694"/>
              <a:gd name="connsiteY0" fmla="*/ 65954 h 3699700"/>
              <a:gd name="connsiteX1" fmla="*/ 3223318 w 3315694"/>
              <a:gd name="connsiteY1" fmla="*/ 0 h 3699700"/>
              <a:gd name="connsiteX2" fmla="*/ 2936595 w 3315694"/>
              <a:gd name="connsiteY2" fmla="*/ 377104 h 3699700"/>
              <a:gd name="connsiteX3" fmla="*/ 2579540 w 3315694"/>
              <a:gd name="connsiteY3" fmla="*/ 899123 h 3699700"/>
              <a:gd name="connsiteX4" fmla="*/ 2414280 w 3315694"/>
              <a:gd name="connsiteY4" fmla="*/ 1139700 h 3699700"/>
              <a:gd name="connsiteX5" fmla="*/ 2245905 w 3315694"/>
              <a:gd name="connsiteY5" fmla="*/ 1195360 h 3699700"/>
              <a:gd name="connsiteX6" fmla="*/ 2237314 w 3315694"/>
              <a:gd name="connsiteY6" fmla="*/ 1243387 h 3699700"/>
              <a:gd name="connsiteX7" fmla="*/ 2122998 w 3315694"/>
              <a:gd name="connsiteY7" fmla="*/ 1195039 h 3699700"/>
              <a:gd name="connsiteX8" fmla="*/ 1935923 w 3315694"/>
              <a:gd name="connsiteY8" fmla="*/ 1178698 h 3699700"/>
              <a:gd name="connsiteX9" fmla="*/ 1873846 w 3315694"/>
              <a:gd name="connsiteY9" fmla="*/ 1165596 h 3699700"/>
              <a:gd name="connsiteX10" fmla="*/ 1836448 w 3315694"/>
              <a:gd name="connsiteY10" fmla="*/ 1234160 h 3699700"/>
              <a:gd name="connsiteX11" fmla="*/ 1672452 w 3315694"/>
              <a:gd name="connsiteY11" fmla="*/ 1330212 h 3699700"/>
              <a:gd name="connsiteX12" fmla="*/ 1600450 w 3315694"/>
              <a:gd name="connsiteY12" fmla="*/ 1488918 h 3699700"/>
              <a:gd name="connsiteX13" fmla="*/ 1464319 w 3315694"/>
              <a:gd name="connsiteY13" fmla="*/ 1744320 h 3699700"/>
              <a:gd name="connsiteX14" fmla="*/ 1322914 w 3315694"/>
              <a:gd name="connsiteY14" fmla="*/ 1981139 h 3699700"/>
              <a:gd name="connsiteX15" fmla="*/ 1121335 w 3315694"/>
              <a:gd name="connsiteY15" fmla="*/ 2272780 h 3699700"/>
              <a:gd name="connsiteX16" fmla="*/ 1186024 w 3315694"/>
              <a:gd name="connsiteY16" fmla="*/ 2337350 h 3699700"/>
              <a:gd name="connsiteX17" fmla="*/ 1048813 w 3315694"/>
              <a:gd name="connsiteY17" fmla="*/ 2535812 h 3699700"/>
              <a:gd name="connsiteX18" fmla="*/ 943289 w 3315694"/>
              <a:gd name="connsiteY18" fmla="*/ 2735353 h 3699700"/>
              <a:gd name="connsiteX19" fmla="*/ 971659 w 3315694"/>
              <a:gd name="connsiteY19" fmla="*/ 2834726 h 3699700"/>
              <a:gd name="connsiteX20" fmla="*/ 605780 w 3315694"/>
              <a:gd name="connsiteY20" fmla="*/ 3303132 h 3699700"/>
              <a:gd name="connsiteX21" fmla="*/ 555540 w 3315694"/>
              <a:gd name="connsiteY21" fmla="*/ 3328491 h 3699700"/>
              <a:gd name="connsiteX22" fmla="*/ 484470 w 3315694"/>
              <a:gd name="connsiteY22" fmla="*/ 3292704 h 3699700"/>
              <a:gd name="connsiteX23" fmla="*/ 162984 w 3315694"/>
              <a:gd name="connsiteY23" fmla="*/ 3665018 h 3699700"/>
              <a:gd name="connsiteX24" fmla="*/ 99052 w 3315694"/>
              <a:gd name="connsiteY24" fmla="*/ 3592378 h 3699700"/>
              <a:gd name="connsiteX25" fmla="*/ 0 w 3315694"/>
              <a:gd name="connsiteY25" fmla="*/ 3699700 h 3699700"/>
              <a:gd name="connsiteX0" fmla="*/ 3378026 w 3378026"/>
              <a:gd name="connsiteY0" fmla="*/ 65954 h 3821246"/>
              <a:gd name="connsiteX1" fmla="*/ 3285650 w 3378026"/>
              <a:gd name="connsiteY1" fmla="*/ 0 h 3821246"/>
              <a:gd name="connsiteX2" fmla="*/ 2998927 w 3378026"/>
              <a:gd name="connsiteY2" fmla="*/ 377104 h 3821246"/>
              <a:gd name="connsiteX3" fmla="*/ 2641872 w 3378026"/>
              <a:gd name="connsiteY3" fmla="*/ 899123 h 3821246"/>
              <a:gd name="connsiteX4" fmla="*/ 2476612 w 3378026"/>
              <a:gd name="connsiteY4" fmla="*/ 1139700 h 3821246"/>
              <a:gd name="connsiteX5" fmla="*/ 2308237 w 3378026"/>
              <a:gd name="connsiteY5" fmla="*/ 1195360 h 3821246"/>
              <a:gd name="connsiteX6" fmla="*/ 2299646 w 3378026"/>
              <a:gd name="connsiteY6" fmla="*/ 1243387 h 3821246"/>
              <a:gd name="connsiteX7" fmla="*/ 2185330 w 3378026"/>
              <a:gd name="connsiteY7" fmla="*/ 1195039 h 3821246"/>
              <a:gd name="connsiteX8" fmla="*/ 1998255 w 3378026"/>
              <a:gd name="connsiteY8" fmla="*/ 1178698 h 3821246"/>
              <a:gd name="connsiteX9" fmla="*/ 1936178 w 3378026"/>
              <a:gd name="connsiteY9" fmla="*/ 1165596 h 3821246"/>
              <a:gd name="connsiteX10" fmla="*/ 1898780 w 3378026"/>
              <a:gd name="connsiteY10" fmla="*/ 1234160 h 3821246"/>
              <a:gd name="connsiteX11" fmla="*/ 1734784 w 3378026"/>
              <a:gd name="connsiteY11" fmla="*/ 1330212 h 3821246"/>
              <a:gd name="connsiteX12" fmla="*/ 1662782 w 3378026"/>
              <a:gd name="connsiteY12" fmla="*/ 1488918 h 3821246"/>
              <a:gd name="connsiteX13" fmla="*/ 1526651 w 3378026"/>
              <a:gd name="connsiteY13" fmla="*/ 1744320 h 3821246"/>
              <a:gd name="connsiteX14" fmla="*/ 1385246 w 3378026"/>
              <a:gd name="connsiteY14" fmla="*/ 1981139 h 3821246"/>
              <a:gd name="connsiteX15" fmla="*/ 1183667 w 3378026"/>
              <a:gd name="connsiteY15" fmla="*/ 2272780 h 3821246"/>
              <a:gd name="connsiteX16" fmla="*/ 1248356 w 3378026"/>
              <a:gd name="connsiteY16" fmla="*/ 2337350 h 3821246"/>
              <a:gd name="connsiteX17" fmla="*/ 1111145 w 3378026"/>
              <a:gd name="connsiteY17" fmla="*/ 2535812 h 3821246"/>
              <a:gd name="connsiteX18" fmla="*/ 1005621 w 3378026"/>
              <a:gd name="connsiteY18" fmla="*/ 2735353 h 3821246"/>
              <a:gd name="connsiteX19" fmla="*/ 1033991 w 3378026"/>
              <a:gd name="connsiteY19" fmla="*/ 2834726 h 3821246"/>
              <a:gd name="connsiteX20" fmla="*/ 668112 w 3378026"/>
              <a:gd name="connsiteY20" fmla="*/ 3303132 h 3821246"/>
              <a:gd name="connsiteX21" fmla="*/ 617872 w 3378026"/>
              <a:gd name="connsiteY21" fmla="*/ 3328491 h 3821246"/>
              <a:gd name="connsiteX22" fmla="*/ 546802 w 3378026"/>
              <a:gd name="connsiteY22" fmla="*/ 3292704 h 3821246"/>
              <a:gd name="connsiteX23" fmla="*/ 225316 w 3378026"/>
              <a:gd name="connsiteY23" fmla="*/ 3665018 h 3821246"/>
              <a:gd name="connsiteX24" fmla="*/ 161384 w 3378026"/>
              <a:gd name="connsiteY24" fmla="*/ 3592378 h 3821246"/>
              <a:gd name="connsiteX25" fmla="*/ 0 w 3378026"/>
              <a:gd name="connsiteY25" fmla="*/ 3821246 h 3821246"/>
              <a:gd name="connsiteX0" fmla="*/ 3378026 w 3378026"/>
              <a:gd name="connsiteY0" fmla="*/ 65954 h 3821246"/>
              <a:gd name="connsiteX1" fmla="*/ 3285650 w 3378026"/>
              <a:gd name="connsiteY1" fmla="*/ 0 h 3821246"/>
              <a:gd name="connsiteX2" fmla="*/ 2998927 w 3378026"/>
              <a:gd name="connsiteY2" fmla="*/ 377104 h 3821246"/>
              <a:gd name="connsiteX3" fmla="*/ 2641872 w 3378026"/>
              <a:gd name="connsiteY3" fmla="*/ 899123 h 3821246"/>
              <a:gd name="connsiteX4" fmla="*/ 2476612 w 3378026"/>
              <a:gd name="connsiteY4" fmla="*/ 1139700 h 3821246"/>
              <a:gd name="connsiteX5" fmla="*/ 2308237 w 3378026"/>
              <a:gd name="connsiteY5" fmla="*/ 1195360 h 3821246"/>
              <a:gd name="connsiteX6" fmla="*/ 2299646 w 3378026"/>
              <a:gd name="connsiteY6" fmla="*/ 1243387 h 3821246"/>
              <a:gd name="connsiteX7" fmla="*/ 2185330 w 3378026"/>
              <a:gd name="connsiteY7" fmla="*/ 1195039 h 3821246"/>
              <a:gd name="connsiteX8" fmla="*/ 1998255 w 3378026"/>
              <a:gd name="connsiteY8" fmla="*/ 1178698 h 3821246"/>
              <a:gd name="connsiteX9" fmla="*/ 1936178 w 3378026"/>
              <a:gd name="connsiteY9" fmla="*/ 1165596 h 3821246"/>
              <a:gd name="connsiteX10" fmla="*/ 1898780 w 3378026"/>
              <a:gd name="connsiteY10" fmla="*/ 1234160 h 3821246"/>
              <a:gd name="connsiteX11" fmla="*/ 1734784 w 3378026"/>
              <a:gd name="connsiteY11" fmla="*/ 1330212 h 3821246"/>
              <a:gd name="connsiteX12" fmla="*/ 1662782 w 3378026"/>
              <a:gd name="connsiteY12" fmla="*/ 1488918 h 3821246"/>
              <a:gd name="connsiteX13" fmla="*/ 1526651 w 3378026"/>
              <a:gd name="connsiteY13" fmla="*/ 1744320 h 3821246"/>
              <a:gd name="connsiteX14" fmla="*/ 1385246 w 3378026"/>
              <a:gd name="connsiteY14" fmla="*/ 1981139 h 3821246"/>
              <a:gd name="connsiteX15" fmla="*/ 1183667 w 3378026"/>
              <a:gd name="connsiteY15" fmla="*/ 2272780 h 3821246"/>
              <a:gd name="connsiteX16" fmla="*/ 1248356 w 3378026"/>
              <a:gd name="connsiteY16" fmla="*/ 2337350 h 3821246"/>
              <a:gd name="connsiteX17" fmla="*/ 1111145 w 3378026"/>
              <a:gd name="connsiteY17" fmla="*/ 2535812 h 3821246"/>
              <a:gd name="connsiteX18" fmla="*/ 1005621 w 3378026"/>
              <a:gd name="connsiteY18" fmla="*/ 2735353 h 3821246"/>
              <a:gd name="connsiteX19" fmla="*/ 1033991 w 3378026"/>
              <a:gd name="connsiteY19" fmla="*/ 2834726 h 3821246"/>
              <a:gd name="connsiteX20" fmla="*/ 668112 w 3378026"/>
              <a:gd name="connsiteY20" fmla="*/ 3303132 h 3821246"/>
              <a:gd name="connsiteX21" fmla="*/ 617872 w 3378026"/>
              <a:gd name="connsiteY21" fmla="*/ 3328491 h 3821246"/>
              <a:gd name="connsiteX22" fmla="*/ 546802 w 3378026"/>
              <a:gd name="connsiteY22" fmla="*/ 3292704 h 3821246"/>
              <a:gd name="connsiteX23" fmla="*/ 225316 w 3378026"/>
              <a:gd name="connsiteY23" fmla="*/ 3665018 h 3821246"/>
              <a:gd name="connsiteX24" fmla="*/ 161384 w 3378026"/>
              <a:gd name="connsiteY24" fmla="*/ 3607960 h 3821246"/>
              <a:gd name="connsiteX25" fmla="*/ 0 w 3378026"/>
              <a:gd name="connsiteY25" fmla="*/ 3821246 h 3821246"/>
              <a:gd name="connsiteX0" fmla="*/ 3216642 w 3216642"/>
              <a:gd name="connsiteY0" fmla="*/ 65954 h 3665018"/>
              <a:gd name="connsiteX1" fmla="*/ 3124266 w 3216642"/>
              <a:gd name="connsiteY1" fmla="*/ 0 h 3665018"/>
              <a:gd name="connsiteX2" fmla="*/ 2837543 w 3216642"/>
              <a:gd name="connsiteY2" fmla="*/ 377104 h 3665018"/>
              <a:gd name="connsiteX3" fmla="*/ 2480488 w 3216642"/>
              <a:gd name="connsiteY3" fmla="*/ 899123 h 3665018"/>
              <a:gd name="connsiteX4" fmla="*/ 2315228 w 3216642"/>
              <a:gd name="connsiteY4" fmla="*/ 1139700 h 3665018"/>
              <a:gd name="connsiteX5" fmla="*/ 2146853 w 3216642"/>
              <a:gd name="connsiteY5" fmla="*/ 1195360 h 3665018"/>
              <a:gd name="connsiteX6" fmla="*/ 2138262 w 3216642"/>
              <a:gd name="connsiteY6" fmla="*/ 1243387 h 3665018"/>
              <a:gd name="connsiteX7" fmla="*/ 2023946 w 3216642"/>
              <a:gd name="connsiteY7" fmla="*/ 1195039 h 3665018"/>
              <a:gd name="connsiteX8" fmla="*/ 1836871 w 3216642"/>
              <a:gd name="connsiteY8" fmla="*/ 1178698 h 3665018"/>
              <a:gd name="connsiteX9" fmla="*/ 1774794 w 3216642"/>
              <a:gd name="connsiteY9" fmla="*/ 1165596 h 3665018"/>
              <a:gd name="connsiteX10" fmla="*/ 1737396 w 3216642"/>
              <a:gd name="connsiteY10" fmla="*/ 1234160 h 3665018"/>
              <a:gd name="connsiteX11" fmla="*/ 1573400 w 3216642"/>
              <a:gd name="connsiteY11" fmla="*/ 1330212 h 3665018"/>
              <a:gd name="connsiteX12" fmla="*/ 1501398 w 3216642"/>
              <a:gd name="connsiteY12" fmla="*/ 1488918 h 3665018"/>
              <a:gd name="connsiteX13" fmla="*/ 1365267 w 3216642"/>
              <a:gd name="connsiteY13" fmla="*/ 1744320 h 3665018"/>
              <a:gd name="connsiteX14" fmla="*/ 1223862 w 3216642"/>
              <a:gd name="connsiteY14" fmla="*/ 1981139 h 3665018"/>
              <a:gd name="connsiteX15" fmla="*/ 1022283 w 3216642"/>
              <a:gd name="connsiteY15" fmla="*/ 2272780 h 3665018"/>
              <a:gd name="connsiteX16" fmla="*/ 1086972 w 3216642"/>
              <a:gd name="connsiteY16" fmla="*/ 2337350 h 3665018"/>
              <a:gd name="connsiteX17" fmla="*/ 949761 w 3216642"/>
              <a:gd name="connsiteY17" fmla="*/ 2535812 h 3665018"/>
              <a:gd name="connsiteX18" fmla="*/ 844237 w 3216642"/>
              <a:gd name="connsiteY18" fmla="*/ 2735353 h 3665018"/>
              <a:gd name="connsiteX19" fmla="*/ 872607 w 3216642"/>
              <a:gd name="connsiteY19" fmla="*/ 2834726 h 3665018"/>
              <a:gd name="connsiteX20" fmla="*/ 506728 w 3216642"/>
              <a:gd name="connsiteY20" fmla="*/ 3303132 h 3665018"/>
              <a:gd name="connsiteX21" fmla="*/ 456488 w 3216642"/>
              <a:gd name="connsiteY21" fmla="*/ 3328491 h 3665018"/>
              <a:gd name="connsiteX22" fmla="*/ 385418 w 3216642"/>
              <a:gd name="connsiteY22" fmla="*/ 3292704 h 3665018"/>
              <a:gd name="connsiteX23" fmla="*/ 63932 w 3216642"/>
              <a:gd name="connsiteY23" fmla="*/ 3665018 h 3665018"/>
              <a:gd name="connsiteX24" fmla="*/ 0 w 3216642"/>
              <a:gd name="connsiteY24" fmla="*/ 3607960 h 3665018"/>
              <a:gd name="connsiteX0" fmla="*/ 3152710 w 3152710"/>
              <a:gd name="connsiteY0" fmla="*/ 65954 h 3665018"/>
              <a:gd name="connsiteX1" fmla="*/ 3060334 w 3152710"/>
              <a:gd name="connsiteY1" fmla="*/ 0 h 3665018"/>
              <a:gd name="connsiteX2" fmla="*/ 2773611 w 3152710"/>
              <a:gd name="connsiteY2" fmla="*/ 377104 h 3665018"/>
              <a:gd name="connsiteX3" fmla="*/ 2416556 w 3152710"/>
              <a:gd name="connsiteY3" fmla="*/ 899123 h 3665018"/>
              <a:gd name="connsiteX4" fmla="*/ 2251296 w 3152710"/>
              <a:gd name="connsiteY4" fmla="*/ 1139700 h 3665018"/>
              <a:gd name="connsiteX5" fmla="*/ 2082921 w 3152710"/>
              <a:gd name="connsiteY5" fmla="*/ 1195360 h 3665018"/>
              <a:gd name="connsiteX6" fmla="*/ 2074330 w 3152710"/>
              <a:gd name="connsiteY6" fmla="*/ 1243387 h 3665018"/>
              <a:gd name="connsiteX7" fmla="*/ 1960014 w 3152710"/>
              <a:gd name="connsiteY7" fmla="*/ 1195039 h 3665018"/>
              <a:gd name="connsiteX8" fmla="*/ 1772939 w 3152710"/>
              <a:gd name="connsiteY8" fmla="*/ 1178698 h 3665018"/>
              <a:gd name="connsiteX9" fmla="*/ 1710862 w 3152710"/>
              <a:gd name="connsiteY9" fmla="*/ 1165596 h 3665018"/>
              <a:gd name="connsiteX10" fmla="*/ 1673464 w 3152710"/>
              <a:gd name="connsiteY10" fmla="*/ 1234160 h 3665018"/>
              <a:gd name="connsiteX11" fmla="*/ 1509468 w 3152710"/>
              <a:gd name="connsiteY11" fmla="*/ 1330212 h 3665018"/>
              <a:gd name="connsiteX12" fmla="*/ 1437466 w 3152710"/>
              <a:gd name="connsiteY12" fmla="*/ 1488918 h 3665018"/>
              <a:gd name="connsiteX13" fmla="*/ 1301335 w 3152710"/>
              <a:gd name="connsiteY13" fmla="*/ 1744320 h 3665018"/>
              <a:gd name="connsiteX14" fmla="*/ 1159930 w 3152710"/>
              <a:gd name="connsiteY14" fmla="*/ 1981139 h 3665018"/>
              <a:gd name="connsiteX15" fmla="*/ 958351 w 3152710"/>
              <a:gd name="connsiteY15" fmla="*/ 2272780 h 3665018"/>
              <a:gd name="connsiteX16" fmla="*/ 1023040 w 3152710"/>
              <a:gd name="connsiteY16" fmla="*/ 2337350 h 3665018"/>
              <a:gd name="connsiteX17" fmla="*/ 885829 w 3152710"/>
              <a:gd name="connsiteY17" fmla="*/ 2535812 h 3665018"/>
              <a:gd name="connsiteX18" fmla="*/ 780305 w 3152710"/>
              <a:gd name="connsiteY18" fmla="*/ 2735353 h 3665018"/>
              <a:gd name="connsiteX19" fmla="*/ 808675 w 3152710"/>
              <a:gd name="connsiteY19" fmla="*/ 2834726 h 3665018"/>
              <a:gd name="connsiteX20" fmla="*/ 442796 w 3152710"/>
              <a:gd name="connsiteY20" fmla="*/ 3303132 h 3665018"/>
              <a:gd name="connsiteX21" fmla="*/ 392556 w 3152710"/>
              <a:gd name="connsiteY21" fmla="*/ 3328491 h 3665018"/>
              <a:gd name="connsiteX22" fmla="*/ 321486 w 3152710"/>
              <a:gd name="connsiteY22" fmla="*/ 3292704 h 3665018"/>
              <a:gd name="connsiteX23" fmla="*/ 0 w 3152710"/>
              <a:gd name="connsiteY23" fmla="*/ 3665018 h 3665018"/>
              <a:gd name="connsiteX0" fmla="*/ 3060334 w 3060334"/>
              <a:gd name="connsiteY0" fmla="*/ 0 h 3665018"/>
              <a:gd name="connsiteX1" fmla="*/ 2773611 w 3060334"/>
              <a:gd name="connsiteY1" fmla="*/ 377104 h 3665018"/>
              <a:gd name="connsiteX2" fmla="*/ 2416556 w 3060334"/>
              <a:gd name="connsiteY2" fmla="*/ 899123 h 3665018"/>
              <a:gd name="connsiteX3" fmla="*/ 2251296 w 3060334"/>
              <a:gd name="connsiteY3" fmla="*/ 1139700 h 3665018"/>
              <a:gd name="connsiteX4" fmla="*/ 2082921 w 3060334"/>
              <a:gd name="connsiteY4" fmla="*/ 1195360 h 3665018"/>
              <a:gd name="connsiteX5" fmla="*/ 2074330 w 3060334"/>
              <a:gd name="connsiteY5" fmla="*/ 1243387 h 3665018"/>
              <a:gd name="connsiteX6" fmla="*/ 1960014 w 3060334"/>
              <a:gd name="connsiteY6" fmla="*/ 1195039 h 3665018"/>
              <a:gd name="connsiteX7" fmla="*/ 1772939 w 3060334"/>
              <a:gd name="connsiteY7" fmla="*/ 1178698 h 3665018"/>
              <a:gd name="connsiteX8" fmla="*/ 1710862 w 3060334"/>
              <a:gd name="connsiteY8" fmla="*/ 1165596 h 3665018"/>
              <a:gd name="connsiteX9" fmla="*/ 1673464 w 3060334"/>
              <a:gd name="connsiteY9" fmla="*/ 1234160 h 3665018"/>
              <a:gd name="connsiteX10" fmla="*/ 1509468 w 3060334"/>
              <a:gd name="connsiteY10" fmla="*/ 1330212 h 3665018"/>
              <a:gd name="connsiteX11" fmla="*/ 1437466 w 3060334"/>
              <a:gd name="connsiteY11" fmla="*/ 1488918 h 3665018"/>
              <a:gd name="connsiteX12" fmla="*/ 1301335 w 3060334"/>
              <a:gd name="connsiteY12" fmla="*/ 1744320 h 3665018"/>
              <a:gd name="connsiteX13" fmla="*/ 1159930 w 3060334"/>
              <a:gd name="connsiteY13" fmla="*/ 1981139 h 3665018"/>
              <a:gd name="connsiteX14" fmla="*/ 958351 w 3060334"/>
              <a:gd name="connsiteY14" fmla="*/ 2272780 h 3665018"/>
              <a:gd name="connsiteX15" fmla="*/ 1023040 w 3060334"/>
              <a:gd name="connsiteY15" fmla="*/ 2337350 h 3665018"/>
              <a:gd name="connsiteX16" fmla="*/ 885829 w 3060334"/>
              <a:gd name="connsiteY16" fmla="*/ 2535812 h 3665018"/>
              <a:gd name="connsiteX17" fmla="*/ 780305 w 3060334"/>
              <a:gd name="connsiteY17" fmla="*/ 2735353 h 3665018"/>
              <a:gd name="connsiteX18" fmla="*/ 808675 w 3060334"/>
              <a:gd name="connsiteY18" fmla="*/ 2834726 h 3665018"/>
              <a:gd name="connsiteX19" fmla="*/ 442796 w 3060334"/>
              <a:gd name="connsiteY19" fmla="*/ 3303132 h 3665018"/>
              <a:gd name="connsiteX20" fmla="*/ 392556 w 3060334"/>
              <a:gd name="connsiteY20" fmla="*/ 3328491 h 3665018"/>
              <a:gd name="connsiteX21" fmla="*/ 321486 w 3060334"/>
              <a:gd name="connsiteY21" fmla="*/ 3292704 h 3665018"/>
              <a:gd name="connsiteX22" fmla="*/ 0 w 3060334"/>
              <a:gd name="connsiteY22" fmla="*/ 3665018 h 3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60334" h="3665018">
                <a:moveTo>
                  <a:pt x="3060334" y="0"/>
                </a:moveTo>
                <a:lnTo>
                  <a:pt x="2773611" y="377104"/>
                </a:lnTo>
                <a:lnTo>
                  <a:pt x="2416556" y="899123"/>
                </a:lnTo>
                <a:lnTo>
                  <a:pt x="2251296" y="1139700"/>
                </a:lnTo>
                <a:lnTo>
                  <a:pt x="2082921" y="1195360"/>
                </a:lnTo>
                <a:lnTo>
                  <a:pt x="2074330" y="1243387"/>
                </a:lnTo>
                <a:lnTo>
                  <a:pt x="1960014" y="1195039"/>
                </a:lnTo>
                <a:lnTo>
                  <a:pt x="1772939" y="1178698"/>
                </a:lnTo>
                <a:lnTo>
                  <a:pt x="1710862" y="1165596"/>
                </a:lnTo>
                <a:lnTo>
                  <a:pt x="1673464" y="1234160"/>
                </a:lnTo>
                <a:lnTo>
                  <a:pt x="1509468" y="1330212"/>
                </a:lnTo>
                <a:lnTo>
                  <a:pt x="1437466" y="1488918"/>
                </a:lnTo>
                <a:lnTo>
                  <a:pt x="1301335" y="1744320"/>
                </a:lnTo>
                <a:lnTo>
                  <a:pt x="1159930" y="1981139"/>
                </a:lnTo>
                <a:lnTo>
                  <a:pt x="958351" y="2272780"/>
                </a:lnTo>
                <a:lnTo>
                  <a:pt x="1023040" y="2337350"/>
                </a:lnTo>
                <a:lnTo>
                  <a:pt x="885829" y="2535812"/>
                </a:lnTo>
                <a:lnTo>
                  <a:pt x="780305" y="2735353"/>
                </a:lnTo>
                <a:lnTo>
                  <a:pt x="808675" y="2834726"/>
                </a:lnTo>
                <a:lnTo>
                  <a:pt x="442796" y="3303132"/>
                </a:lnTo>
                <a:lnTo>
                  <a:pt x="392556" y="3328491"/>
                </a:lnTo>
                <a:lnTo>
                  <a:pt x="321486" y="3292704"/>
                </a:lnTo>
                <a:lnTo>
                  <a:pt x="0" y="3665018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/>
          <p:cNvSpPr/>
          <p:nvPr/>
        </p:nvSpPr>
        <p:spPr>
          <a:xfrm>
            <a:off x="3219325" y="4994716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165786" y="117170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4929208" y="637209"/>
            <a:ext cx="627516" cy="2539689"/>
          </a:xfrm>
          <a:custGeom>
            <a:avLst/>
            <a:gdLst>
              <a:gd name="connsiteX0" fmla="*/ 532737 w 1288111"/>
              <a:gd name="connsiteY0" fmla="*/ 0 h 5979381"/>
              <a:gd name="connsiteX1" fmla="*/ 357808 w 1288111"/>
              <a:gd name="connsiteY1" fmla="*/ 508883 h 5979381"/>
              <a:gd name="connsiteX2" fmla="*/ 278295 w 1288111"/>
              <a:gd name="connsiteY2" fmla="*/ 532737 h 5979381"/>
              <a:gd name="connsiteX3" fmla="*/ 174928 w 1288111"/>
              <a:gd name="connsiteY3" fmla="*/ 628153 h 5979381"/>
              <a:gd name="connsiteX4" fmla="*/ 198782 w 1288111"/>
              <a:gd name="connsiteY4" fmla="*/ 731520 h 5979381"/>
              <a:gd name="connsiteX5" fmla="*/ 79513 w 1288111"/>
              <a:gd name="connsiteY5" fmla="*/ 1065475 h 5979381"/>
              <a:gd name="connsiteX6" fmla="*/ 63610 w 1288111"/>
              <a:gd name="connsiteY6" fmla="*/ 1144988 h 5979381"/>
              <a:gd name="connsiteX7" fmla="*/ 0 w 1288111"/>
              <a:gd name="connsiteY7" fmla="*/ 1224501 h 5979381"/>
              <a:gd name="connsiteX8" fmla="*/ 0 w 1288111"/>
              <a:gd name="connsiteY8" fmla="*/ 1463040 h 5979381"/>
              <a:gd name="connsiteX9" fmla="*/ 55659 w 1288111"/>
              <a:gd name="connsiteY9" fmla="*/ 1526650 h 5979381"/>
              <a:gd name="connsiteX10" fmla="*/ 254441 w 1288111"/>
              <a:gd name="connsiteY10" fmla="*/ 1566407 h 5979381"/>
              <a:gd name="connsiteX11" fmla="*/ 453224 w 1288111"/>
              <a:gd name="connsiteY11" fmla="*/ 1685676 h 5979381"/>
              <a:gd name="connsiteX12" fmla="*/ 691763 w 1288111"/>
              <a:gd name="connsiteY12" fmla="*/ 1860605 h 5979381"/>
              <a:gd name="connsiteX13" fmla="*/ 834887 w 1288111"/>
              <a:gd name="connsiteY13" fmla="*/ 2083242 h 5979381"/>
              <a:gd name="connsiteX14" fmla="*/ 739471 w 1288111"/>
              <a:gd name="connsiteY14" fmla="*/ 2258170 h 5979381"/>
              <a:gd name="connsiteX15" fmla="*/ 779228 w 1288111"/>
              <a:gd name="connsiteY15" fmla="*/ 2441050 h 5979381"/>
              <a:gd name="connsiteX16" fmla="*/ 850789 w 1288111"/>
              <a:gd name="connsiteY16" fmla="*/ 2536466 h 5979381"/>
              <a:gd name="connsiteX17" fmla="*/ 755374 w 1288111"/>
              <a:gd name="connsiteY17" fmla="*/ 2615979 h 5979381"/>
              <a:gd name="connsiteX18" fmla="*/ 811033 w 1288111"/>
              <a:gd name="connsiteY18" fmla="*/ 2639833 h 5979381"/>
              <a:gd name="connsiteX19" fmla="*/ 755374 w 1288111"/>
              <a:gd name="connsiteY19" fmla="*/ 2798859 h 5979381"/>
              <a:gd name="connsiteX20" fmla="*/ 755374 w 1288111"/>
              <a:gd name="connsiteY20" fmla="*/ 2934031 h 5979381"/>
              <a:gd name="connsiteX21" fmla="*/ 699714 w 1288111"/>
              <a:gd name="connsiteY21" fmla="*/ 3053301 h 5979381"/>
              <a:gd name="connsiteX22" fmla="*/ 636104 w 1288111"/>
              <a:gd name="connsiteY22" fmla="*/ 3021496 h 5979381"/>
              <a:gd name="connsiteX23" fmla="*/ 556591 w 1288111"/>
              <a:gd name="connsiteY23" fmla="*/ 3275937 h 5979381"/>
              <a:gd name="connsiteX24" fmla="*/ 731520 w 1288111"/>
              <a:gd name="connsiteY24" fmla="*/ 3355450 h 5979381"/>
              <a:gd name="connsiteX25" fmla="*/ 755374 w 1288111"/>
              <a:gd name="connsiteY25" fmla="*/ 3554233 h 5979381"/>
              <a:gd name="connsiteX26" fmla="*/ 914400 w 1288111"/>
              <a:gd name="connsiteY26" fmla="*/ 3927944 h 5979381"/>
              <a:gd name="connsiteX27" fmla="*/ 1033669 w 1288111"/>
              <a:gd name="connsiteY27" fmla="*/ 4071068 h 5979381"/>
              <a:gd name="connsiteX28" fmla="*/ 1129085 w 1288111"/>
              <a:gd name="connsiteY28" fmla="*/ 4683318 h 5979381"/>
              <a:gd name="connsiteX29" fmla="*/ 1033669 w 1288111"/>
              <a:gd name="connsiteY29" fmla="*/ 4723075 h 5979381"/>
              <a:gd name="connsiteX30" fmla="*/ 898497 w 1288111"/>
              <a:gd name="connsiteY30" fmla="*/ 4905955 h 5979381"/>
              <a:gd name="connsiteX31" fmla="*/ 739471 w 1288111"/>
              <a:gd name="connsiteY31" fmla="*/ 5064981 h 5979381"/>
              <a:gd name="connsiteX32" fmla="*/ 1288111 w 1288111"/>
              <a:gd name="connsiteY32" fmla="*/ 5502303 h 5979381"/>
              <a:gd name="connsiteX33" fmla="*/ 1129085 w 1288111"/>
              <a:gd name="connsiteY33" fmla="*/ 5979381 h 5979381"/>
              <a:gd name="connsiteX34" fmla="*/ 818984 w 1288111"/>
              <a:gd name="connsiteY34" fmla="*/ 5836257 h 5979381"/>
              <a:gd name="connsiteX0" fmla="*/ 357808 w 1288111"/>
              <a:gd name="connsiteY0" fmla="*/ 0 h 5470498"/>
              <a:gd name="connsiteX1" fmla="*/ 278295 w 1288111"/>
              <a:gd name="connsiteY1" fmla="*/ 23854 h 5470498"/>
              <a:gd name="connsiteX2" fmla="*/ 174928 w 1288111"/>
              <a:gd name="connsiteY2" fmla="*/ 119270 h 5470498"/>
              <a:gd name="connsiteX3" fmla="*/ 198782 w 1288111"/>
              <a:gd name="connsiteY3" fmla="*/ 222637 h 5470498"/>
              <a:gd name="connsiteX4" fmla="*/ 79513 w 1288111"/>
              <a:gd name="connsiteY4" fmla="*/ 556592 h 5470498"/>
              <a:gd name="connsiteX5" fmla="*/ 63610 w 1288111"/>
              <a:gd name="connsiteY5" fmla="*/ 636105 h 5470498"/>
              <a:gd name="connsiteX6" fmla="*/ 0 w 1288111"/>
              <a:gd name="connsiteY6" fmla="*/ 715618 h 5470498"/>
              <a:gd name="connsiteX7" fmla="*/ 0 w 1288111"/>
              <a:gd name="connsiteY7" fmla="*/ 954157 h 5470498"/>
              <a:gd name="connsiteX8" fmla="*/ 55659 w 1288111"/>
              <a:gd name="connsiteY8" fmla="*/ 1017767 h 5470498"/>
              <a:gd name="connsiteX9" fmla="*/ 254441 w 1288111"/>
              <a:gd name="connsiteY9" fmla="*/ 1057524 h 5470498"/>
              <a:gd name="connsiteX10" fmla="*/ 453224 w 1288111"/>
              <a:gd name="connsiteY10" fmla="*/ 1176793 h 5470498"/>
              <a:gd name="connsiteX11" fmla="*/ 691763 w 1288111"/>
              <a:gd name="connsiteY11" fmla="*/ 1351722 h 5470498"/>
              <a:gd name="connsiteX12" fmla="*/ 834887 w 1288111"/>
              <a:gd name="connsiteY12" fmla="*/ 1574359 h 5470498"/>
              <a:gd name="connsiteX13" fmla="*/ 739471 w 1288111"/>
              <a:gd name="connsiteY13" fmla="*/ 1749287 h 5470498"/>
              <a:gd name="connsiteX14" fmla="*/ 779228 w 1288111"/>
              <a:gd name="connsiteY14" fmla="*/ 1932167 h 5470498"/>
              <a:gd name="connsiteX15" fmla="*/ 850789 w 1288111"/>
              <a:gd name="connsiteY15" fmla="*/ 2027583 h 5470498"/>
              <a:gd name="connsiteX16" fmla="*/ 755374 w 1288111"/>
              <a:gd name="connsiteY16" fmla="*/ 2107096 h 5470498"/>
              <a:gd name="connsiteX17" fmla="*/ 811033 w 1288111"/>
              <a:gd name="connsiteY17" fmla="*/ 2130950 h 5470498"/>
              <a:gd name="connsiteX18" fmla="*/ 755374 w 1288111"/>
              <a:gd name="connsiteY18" fmla="*/ 2289976 h 5470498"/>
              <a:gd name="connsiteX19" fmla="*/ 755374 w 1288111"/>
              <a:gd name="connsiteY19" fmla="*/ 2425148 h 5470498"/>
              <a:gd name="connsiteX20" fmla="*/ 699714 w 1288111"/>
              <a:gd name="connsiteY20" fmla="*/ 2544418 h 5470498"/>
              <a:gd name="connsiteX21" fmla="*/ 636104 w 1288111"/>
              <a:gd name="connsiteY21" fmla="*/ 2512613 h 5470498"/>
              <a:gd name="connsiteX22" fmla="*/ 556591 w 1288111"/>
              <a:gd name="connsiteY22" fmla="*/ 2767054 h 5470498"/>
              <a:gd name="connsiteX23" fmla="*/ 731520 w 1288111"/>
              <a:gd name="connsiteY23" fmla="*/ 2846567 h 5470498"/>
              <a:gd name="connsiteX24" fmla="*/ 755374 w 1288111"/>
              <a:gd name="connsiteY24" fmla="*/ 3045350 h 5470498"/>
              <a:gd name="connsiteX25" fmla="*/ 914400 w 1288111"/>
              <a:gd name="connsiteY25" fmla="*/ 3419061 h 5470498"/>
              <a:gd name="connsiteX26" fmla="*/ 1033669 w 1288111"/>
              <a:gd name="connsiteY26" fmla="*/ 3562185 h 5470498"/>
              <a:gd name="connsiteX27" fmla="*/ 1129085 w 1288111"/>
              <a:gd name="connsiteY27" fmla="*/ 4174435 h 5470498"/>
              <a:gd name="connsiteX28" fmla="*/ 1033669 w 1288111"/>
              <a:gd name="connsiteY28" fmla="*/ 4214192 h 5470498"/>
              <a:gd name="connsiteX29" fmla="*/ 898497 w 1288111"/>
              <a:gd name="connsiteY29" fmla="*/ 4397072 h 5470498"/>
              <a:gd name="connsiteX30" fmla="*/ 739471 w 1288111"/>
              <a:gd name="connsiteY30" fmla="*/ 4556098 h 5470498"/>
              <a:gd name="connsiteX31" fmla="*/ 1288111 w 1288111"/>
              <a:gd name="connsiteY31" fmla="*/ 4993420 h 5470498"/>
              <a:gd name="connsiteX32" fmla="*/ 1129085 w 1288111"/>
              <a:gd name="connsiteY32" fmla="*/ 5470498 h 5470498"/>
              <a:gd name="connsiteX33" fmla="*/ 818984 w 1288111"/>
              <a:gd name="connsiteY33" fmla="*/ 5327374 h 5470498"/>
              <a:gd name="connsiteX0" fmla="*/ 278295 w 1288111"/>
              <a:gd name="connsiteY0" fmla="*/ 0 h 5446644"/>
              <a:gd name="connsiteX1" fmla="*/ 174928 w 1288111"/>
              <a:gd name="connsiteY1" fmla="*/ 95416 h 5446644"/>
              <a:gd name="connsiteX2" fmla="*/ 198782 w 1288111"/>
              <a:gd name="connsiteY2" fmla="*/ 198783 h 5446644"/>
              <a:gd name="connsiteX3" fmla="*/ 79513 w 1288111"/>
              <a:gd name="connsiteY3" fmla="*/ 532738 h 5446644"/>
              <a:gd name="connsiteX4" fmla="*/ 63610 w 1288111"/>
              <a:gd name="connsiteY4" fmla="*/ 612251 h 5446644"/>
              <a:gd name="connsiteX5" fmla="*/ 0 w 1288111"/>
              <a:gd name="connsiteY5" fmla="*/ 691764 h 5446644"/>
              <a:gd name="connsiteX6" fmla="*/ 0 w 1288111"/>
              <a:gd name="connsiteY6" fmla="*/ 930303 h 5446644"/>
              <a:gd name="connsiteX7" fmla="*/ 55659 w 1288111"/>
              <a:gd name="connsiteY7" fmla="*/ 993913 h 5446644"/>
              <a:gd name="connsiteX8" fmla="*/ 254441 w 1288111"/>
              <a:gd name="connsiteY8" fmla="*/ 1033670 h 5446644"/>
              <a:gd name="connsiteX9" fmla="*/ 453224 w 1288111"/>
              <a:gd name="connsiteY9" fmla="*/ 1152939 h 5446644"/>
              <a:gd name="connsiteX10" fmla="*/ 691763 w 1288111"/>
              <a:gd name="connsiteY10" fmla="*/ 1327868 h 5446644"/>
              <a:gd name="connsiteX11" fmla="*/ 834887 w 1288111"/>
              <a:gd name="connsiteY11" fmla="*/ 1550505 h 5446644"/>
              <a:gd name="connsiteX12" fmla="*/ 739471 w 1288111"/>
              <a:gd name="connsiteY12" fmla="*/ 1725433 h 5446644"/>
              <a:gd name="connsiteX13" fmla="*/ 779228 w 1288111"/>
              <a:gd name="connsiteY13" fmla="*/ 1908313 h 5446644"/>
              <a:gd name="connsiteX14" fmla="*/ 850789 w 1288111"/>
              <a:gd name="connsiteY14" fmla="*/ 2003729 h 5446644"/>
              <a:gd name="connsiteX15" fmla="*/ 755374 w 1288111"/>
              <a:gd name="connsiteY15" fmla="*/ 2083242 h 5446644"/>
              <a:gd name="connsiteX16" fmla="*/ 811033 w 1288111"/>
              <a:gd name="connsiteY16" fmla="*/ 2107096 h 5446644"/>
              <a:gd name="connsiteX17" fmla="*/ 755374 w 1288111"/>
              <a:gd name="connsiteY17" fmla="*/ 2266122 h 5446644"/>
              <a:gd name="connsiteX18" fmla="*/ 755374 w 1288111"/>
              <a:gd name="connsiteY18" fmla="*/ 2401294 h 5446644"/>
              <a:gd name="connsiteX19" fmla="*/ 699714 w 1288111"/>
              <a:gd name="connsiteY19" fmla="*/ 2520564 h 5446644"/>
              <a:gd name="connsiteX20" fmla="*/ 636104 w 1288111"/>
              <a:gd name="connsiteY20" fmla="*/ 2488759 h 5446644"/>
              <a:gd name="connsiteX21" fmla="*/ 556591 w 1288111"/>
              <a:gd name="connsiteY21" fmla="*/ 2743200 h 5446644"/>
              <a:gd name="connsiteX22" fmla="*/ 731520 w 1288111"/>
              <a:gd name="connsiteY22" fmla="*/ 2822713 h 5446644"/>
              <a:gd name="connsiteX23" fmla="*/ 755374 w 1288111"/>
              <a:gd name="connsiteY23" fmla="*/ 3021496 h 5446644"/>
              <a:gd name="connsiteX24" fmla="*/ 914400 w 1288111"/>
              <a:gd name="connsiteY24" fmla="*/ 3395207 h 5446644"/>
              <a:gd name="connsiteX25" fmla="*/ 1033669 w 1288111"/>
              <a:gd name="connsiteY25" fmla="*/ 3538331 h 5446644"/>
              <a:gd name="connsiteX26" fmla="*/ 1129085 w 1288111"/>
              <a:gd name="connsiteY26" fmla="*/ 4150581 h 5446644"/>
              <a:gd name="connsiteX27" fmla="*/ 1033669 w 1288111"/>
              <a:gd name="connsiteY27" fmla="*/ 4190338 h 5446644"/>
              <a:gd name="connsiteX28" fmla="*/ 898497 w 1288111"/>
              <a:gd name="connsiteY28" fmla="*/ 4373218 h 5446644"/>
              <a:gd name="connsiteX29" fmla="*/ 739471 w 1288111"/>
              <a:gd name="connsiteY29" fmla="*/ 4532244 h 5446644"/>
              <a:gd name="connsiteX30" fmla="*/ 1288111 w 1288111"/>
              <a:gd name="connsiteY30" fmla="*/ 4969566 h 5446644"/>
              <a:gd name="connsiteX31" fmla="*/ 1129085 w 1288111"/>
              <a:gd name="connsiteY31" fmla="*/ 5446644 h 5446644"/>
              <a:gd name="connsiteX32" fmla="*/ 818984 w 1288111"/>
              <a:gd name="connsiteY32" fmla="*/ 5303520 h 5446644"/>
              <a:gd name="connsiteX0" fmla="*/ 174928 w 1288111"/>
              <a:gd name="connsiteY0" fmla="*/ 0 h 5351228"/>
              <a:gd name="connsiteX1" fmla="*/ 198782 w 1288111"/>
              <a:gd name="connsiteY1" fmla="*/ 103367 h 5351228"/>
              <a:gd name="connsiteX2" fmla="*/ 79513 w 1288111"/>
              <a:gd name="connsiteY2" fmla="*/ 437322 h 5351228"/>
              <a:gd name="connsiteX3" fmla="*/ 63610 w 1288111"/>
              <a:gd name="connsiteY3" fmla="*/ 516835 h 5351228"/>
              <a:gd name="connsiteX4" fmla="*/ 0 w 1288111"/>
              <a:gd name="connsiteY4" fmla="*/ 596348 h 5351228"/>
              <a:gd name="connsiteX5" fmla="*/ 0 w 1288111"/>
              <a:gd name="connsiteY5" fmla="*/ 834887 h 5351228"/>
              <a:gd name="connsiteX6" fmla="*/ 55659 w 1288111"/>
              <a:gd name="connsiteY6" fmla="*/ 898497 h 5351228"/>
              <a:gd name="connsiteX7" fmla="*/ 254441 w 1288111"/>
              <a:gd name="connsiteY7" fmla="*/ 938254 h 5351228"/>
              <a:gd name="connsiteX8" fmla="*/ 453224 w 1288111"/>
              <a:gd name="connsiteY8" fmla="*/ 1057523 h 5351228"/>
              <a:gd name="connsiteX9" fmla="*/ 691763 w 1288111"/>
              <a:gd name="connsiteY9" fmla="*/ 1232452 h 5351228"/>
              <a:gd name="connsiteX10" fmla="*/ 834887 w 1288111"/>
              <a:gd name="connsiteY10" fmla="*/ 1455089 h 5351228"/>
              <a:gd name="connsiteX11" fmla="*/ 739471 w 1288111"/>
              <a:gd name="connsiteY11" fmla="*/ 1630017 h 5351228"/>
              <a:gd name="connsiteX12" fmla="*/ 779228 w 1288111"/>
              <a:gd name="connsiteY12" fmla="*/ 1812897 h 5351228"/>
              <a:gd name="connsiteX13" fmla="*/ 850789 w 1288111"/>
              <a:gd name="connsiteY13" fmla="*/ 1908313 h 5351228"/>
              <a:gd name="connsiteX14" fmla="*/ 755374 w 1288111"/>
              <a:gd name="connsiteY14" fmla="*/ 1987826 h 5351228"/>
              <a:gd name="connsiteX15" fmla="*/ 811033 w 1288111"/>
              <a:gd name="connsiteY15" fmla="*/ 2011680 h 5351228"/>
              <a:gd name="connsiteX16" fmla="*/ 755374 w 1288111"/>
              <a:gd name="connsiteY16" fmla="*/ 2170706 h 5351228"/>
              <a:gd name="connsiteX17" fmla="*/ 755374 w 1288111"/>
              <a:gd name="connsiteY17" fmla="*/ 2305878 h 5351228"/>
              <a:gd name="connsiteX18" fmla="*/ 699714 w 1288111"/>
              <a:gd name="connsiteY18" fmla="*/ 2425148 h 5351228"/>
              <a:gd name="connsiteX19" fmla="*/ 636104 w 1288111"/>
              <a:gd name="connsiteY19" fmla="*/ 2393343 h 5351228"/>
              <a:gd name="connsiteX20" fmla="*/ 556591 w 1288111"/>
              <a:gd name="connsiteY20" fmla="*/ 2647784 h 5351228"/>
              <a:gd name="connsiteX21" fmla="*/ 731520 w 1288111"/>
              <a:gd name="connsiteY21" fmla="*/ 2727297 h 5351228"/>
              <a:gd name="connsiteX22" fmla="*/ 755374 w 1288111"/>
              <a:gd name="connsiteY22" fmla="*/ 2926080 h 5351228"/>
              <a:gd name="connsiteX23" fmla="*/ 914400 w 1288111"/>
              <a:gd name="connsiteY23" fmla="*/ 3299791 h 5351228"/>
              <a:gd name="connsiteX24" fmla="*/ 1033669 w 1288111"/>
              <a:gd name="connsiteY24" fmla="*/ 3442915 h 5351228"/>
              <a:gd name="connsiteX25" fmla="*/ 1129085 w 1288111"/>
              <a:gd name="connsiteY25" fmla="*/ 4055165 h 5351228"/>
              <a:gd name="connsiteX26" fmla="*/ 1033669 w 1288111"/>
              <a:gd name="connsiteY26" fmla="*/ 4094922 h 5351228"/>
              <a:gd name="connsiteX27" fmla="*/ 898497 w 1288111"/>
              <a:gd name="connsiteY27" fmla="*/ 4277802 h 5351228"/>
              <a:gd name="connsiteX28" fmla="*/ 739471 w 1288111"/>
              <a:gd name="connsiteY28" fmla="*/ 4436828 h 5351228"/>
              <a:gd name="connsiteX29" fmla="*/ 1288111 w 1288111"/>
              <a:gd name="connsiteY29" fmla="*/ 4874150 h 5351228"/>
              <a:gd name="connsiteX30" fmla="*/ 1129085 w 1288111"/>
              <a:gd name="connsiteY30" fmla="*/ 5351228 h 5351228"/>
              <a:gd name="connsiteX31" fmla="*/ 818984 w 1288111"/>
              <a:gd name="connsiteY31" fmla="*/ 5208104 h 5351228"/>
              <a:gd name="connsiteX0" fmla="*/ 198782 w 1288111"/>
              <a:gd name="connsiteY0" fmla="*/ 0 h 5247861"/>
              <a:gd name="connsiteX1" fmla="*/ 79513 w 1288111"/>
              <a:gd name="connsiteY1" fmla="*/ 333955 h 5247861"/>
              <a:gd name="connsiteX2" fmla="*/ 63610 w 1288111"/>
              <a:gd name="connsiteY2" fmla="*/ 413468 h 5247861"/>
              <a:gd name="connsiteX3" fmla="*/ 0 w 1288111"/>
              <a:gd name="connsiteY3" fmla="*/ 492981 h 5247861"/>
              <a:gd name="connsiteX4" fmla="*/ 0 w 1288111"/>
              <a:gd name="connsiteY4" fmla="*/ 731520 h 5247861"/>
              <a:gd name="connsiteX5" fmla="*/ 55659 w 1288111"/>
              <a:gd name="connsiteY5" fmla="*/ 795130 h 5247861"/>
              <a:gd name="connsiteX6" fmla="*/ 254441 w 1288111"/>
              <a:gd name="connsiteY6" fmla="*/ 834887 h 5247861"/>
              <a:gd name="connsiteX7" fmla="*/ 453224 w 1288111"/>
              <a:gd name="connsiteY7" fmla="*/ 954156 h 5247861"/>
              <a:gd name="connsiteX8" fmla="*/ 691763 w 1288111"/>
              <a:gd name="connsiteY8" fmla="*/ 1129085 h 5247861"/>
              <a:gd name="connsiteX9" fmla="*/ 834887 w 1288111"/>
              <a:gd name="connsiteY9" fmla="*/ 1351722 h 5247861"/>
              <a:gd name="connsiteX10" fmla="*/ 739471 w 1288111"/>
              <a:gd name="connsiteY10" fmla="*/ 1526650 h 5247861"/>
              <a:gd name="connsiteX11" fmla="*/ 779228 w 1288111"/>
              <a:gd name="connsiteY11" fmla="*/ 1709530 h 5247861"/>
              <a:gd name="connsiteX12" fmla="*/ 850789 w 1288111"/>
              <a:gd name="connsiteY12" fmla="*/ 1804946 h 5247861"/>
              <a:gd name="connsiteX13" fmla="*/ 755374 w 1288111"/>
              <a:gd name="connsiteY13" fmla="*/ 1884459 h 5247861"/>
              <a:gd name="connsiteX14" fmla="*/ 811033 w 1288111"/>
              <a:gd name="connsiteY14" fmla="*/ 1908313 h 5247861"/>
              <a:gd name="connsiteX15" fmla="*/ 755374 w 1288111"/>
              <a:gd name="connsiteY15" fmla="*/ 2067339 h 5247861"/>
              <a:gd name="connsiteX16" fmla="*/ 755374 w 1288111"/>
              <a:gd name="connsiteY16" fmla="*/ 2202511 h 5247861"/>
              <a:gd name="connsiteX17" fmla="*/ 699714 w 1288111"/>
              <a:gd name="connsiteY17" fmla="*/ 2321781 h 5247861"/>
              <a:gd name="connsiteX18" fmla="*/ 636104 w 1288111"/>
              <a:gd name="connsiteY18" fmla="*/ 2289976 h 5247861"/>
              <a:gd name="connsiteX19" fmla="*/ 556591 w 1288111"/>
              <a:gd name="connsiteY19" fmla="*/ 2544417 h 5247861"/>
              <a:gd name="connsiteX20" fmla="*/ 731520 w 1288111"/>
              <a:gd name="connsiteY20" fmla="*/ 2623930 h 5247861"/>
              <a:gd name="connsiteX21" fmla="*/ 755374 w 1288111"/>
              <a:gd name="connsiteY21" fmla="*/ 2822713 h 5247861"/>
              <a:gd name="connsiteX22" fmla="*/ 914400 w 1288111"/>
              <a:gd name="connsiteY22" fmla="*/ 3196424 h 5247861"/>
              <a:gd name="connsiteX23" fmla="*/ 1033669 w 1288111"/>
              <a:gd name="connsiteY23" fmla="*/ 3339548 h 5247861"/>
              <a:gd name="connsiteX24" fmla="*/ 1129085 w 1288111"/>
              <a:gd name="connsiteY24" fmla="*/ 3951798 h 5247861"/>
              <a:gd name="connsiteX25" fmla="*/ 1033669 w 1288111"/>
              <a:gd name="connsiteY25" fmla="*/ 3991555 h 5247861"/>
              <a:gd name="connsiteX26" fmla="*/ 898497 w 1288111"/>
              <a:gd name="connsiteY26" fmla="*/ 4174435 h 5247861"/>
              <a:gd name="connsiteX27" fmla="*/ 739471 w 1288111"/>
              <a:gd name="connsiteY27" fmla="*/ 4333461 h 5247861"/>
              <a:gd name="connsiteX28" fmla="*/ 1288111 w 1288111"/>
              <a:gd name="connsiteY28" fmla="*/ 4770783 h 5247861"/>
              <a:gd name="connsiteX29" fmla="*/ 1129085 w 1288111"/>
              <a:gd name="connsiteY29" fmla="*/ 5247861 h 5247861"/>
              <a:gd name="connsiteX30" fmla="*/ 818984 w 1288111"/>
              <a:gd name="connsiteY30" fmla="*/ 5104737 h 5247861"/>
              <a:gd name="connsiteX0" fmla="*/ 79513 w 1288111"/>
              <a:gd name="connsiteY0" fmla="*/ -1 h 4913905"/>
              <a:gd name="connsiteX1" fmla="*/ 63610 w 1288111"/>
              <a:gd name="connsiteY1" fmla="*/ 79512 h 4913905"/>
              <a:gd name="connsiteX2" fmla="*/ 0 w 1288111"/>
              <a:gd name="connsiteY2" fmla="*/ 159025 h 4913905"/>
              <a:gd name="connsiteX3" fmla="*/ 0 w 1288111"/>
              <a:gd name="connsiteY3" fmla="*/ 397564 h 4913905"/>
              <a:gd name="connsiteX4" fmla="*/ 55659 w 1288111"/>
              <a:gd name="connsiteY4" fmla="*/ 461174 h 4913905"/>
              <a:gd name="connsiteX5" fmla="*/ 254441 w 1288111"/>
              <a:gd name="connsiteY5" fmla="*/ 500931 h 4913905"/>
              <a:gd name="connsiteX6" fmla="*/ 453224 w 1288111"/>
              <a:gd name="connsiteY6" fmla="*/ 620200 h 4913905"/>
              <a:gd name="connsiteX7" fmla="*/ 691763 w 1288111"/>
              <a:gd name="connsiteY7" fmla="*/ 795129 h 4913905"/>
              <a:gd name="connsiteX8" fmla="*/ 834887 w 1288111"/>
              <a:gd name="connsiteY8" fmla="*/ 1017766 h 4913905"/>
              <a:gd name="connsiteX9" fmla="*/ 739471 w 1288111"/>
              <a:gd name="connsiteY9" fmla="*/ 1192694 h 4913905"/>
              <a:gd name="connsiteX10" fmla="*/ 779228 w 1288111"/>
              <a:gd name="connsiteY10" fmla="*/ 1375574 h 4913905"/>
              <a:gd name="connsiteX11" fmla="*/ 850789 w 1288111"/>
              <a:gd name="connsiteY11" fmla="*/ 1470990 h 4913905"/>
              <a:gd name="connsiteX12" fmla="*/ 755374 w 1288111"/>
              <a:gd name="connsiteY12" fmla="*/ 1550503 h 4913905"/>
              <a:gd name="connsiteX13" fmla="*/ 811033 w 1288111"/>
              <a:gd name="connsiteY13" fmla="*/ 1574357 h 4913905"/>
              <a:gd name="connsiteX14" fmla="*/ 755374 w 1288111"/>
              <a:gd name="connsiteY14" fmla="*/ 1733383 h 4913905"/>
              <a:gd name="connsiteX15" fmla="*/ 755374 w 1288111"/>
              <a:gd name="connsiteY15" fmla="*/ 1868555 h 4913905"/>
              <a:gd name="connsiteX16" fmla="*/ 699714 w 1288111"/>
              <a:gd name="connsiteY16" fmla="*/ 1987825 h 4913905"/>
              <a:gd name="connsiteX17" fmla="*/ 636104 w 1288111"/>
              <a:gd name="connsiteY17" fmla="*/ 1956020 h 4913905"/>
              <a:gd name="connsiteX18" fmla="*/ 556591 w 1288111"/>
              <a:gd name="connsiteY18" fmla="*/ 2210461 h 4913905"/>
              <a:gd name="connsiteX19" fmla="*/ 731520 w 1288111"/>
              <a:gd name="connsiteY19" fmla="*/ 2289974 h 4913905"/>
              <a:gd name="connsiteX20" fmla="*/ 755374 w 1288111"/>
              <a:gd name="connsiteY20" fmla="*/ 2488757 h 4913905"/>
              <a:gd name="connsiteX21" fmla="*/ 914400 w 1288111"/>
              <a:gd name="connsiteY21" fmla="*/ 2862468 h 4913905"/>
              <a:gd name="connsiteX22" fmla="*/ 1033669 w 1288111"/>
              <a:gd name="connsiteY22" fmla="*/ 3005592 h 4913905"/>
              <a:gd name="connsiteX23" fmla="*/ 1129085 w 1288111"/>
              <a:gd name="connsiteY23" fmla="*/ 3617842 h 4913905"/>
              <a:gd name="connsiteX24" fmla="*/ 1033669 w 1288111"/>
              <a:gd name="connsiteY24" fmla="*/ 3657599 h 4913905"/>
              <a:gd name="connsiteX25" fmla="*/ 898497 w 1288111"/>
              <a:gd name="connsiteY25" fmla="*/ 3840479 h 4913905"/>
              <a:gd name="connsiteX26" fmla="*/ 739471 w 1288111"/>
              <a:gd name="connsiteY26" fmla="*/ 3999505 h 4913905"/>
              <a:gd name="connsiteX27" fmla="*/ 1288111 w 1288111"/>
              <a:gd name="connsiteY27" fmla="*/ 4436827 h 4913905"/>
              <a:gd name="connsiteX28" fmla="*/ 1129085 w 1288111"/>
              <a:gd name="connsiteY28" fmla="*/ 4913905 h 4913905"/>
              <a:gd name="connsiteX29" fmla="*/ 818984 w 1288111"/>
              <a:gd name="connsiteY29" fmla="*/ 4770781 h 4913905"/>
              <a:gd name="connsiteX0" fmla="*/ 63610 w 1288111"/>
              <a:gd name="connsiteY0" fmla="*/ 0 h 4834393"/>
              <a:gd name="connsiteX1" fmla="*/ 0 w 1288111"/>
              <a:gd name="connsiteY1" fmla="*/ 79513 h 4834393"/>
              <a:gd name="connsiteX2" fmla="*/ 0 w 1288111"/>
              <a:gd name="connsiteY2" fmla="*/ 318052 h 4834393"/>
              <a:gd name="connsiteX3" fmla="*/ 55659 w 1288111"/>
              <a:gd name="connsiteY3" fmla="*/ 381662 h 4834393"/>
              <a:gd name="connsiteX4" fmla="*/ 254441 w 1288111"/>
              <a:gd name="connsiteY4" fmla="*/ 421419 h 4834393"/>
              <a:gd name="connsiteX5" fmla="*/ 453224 w 1288111"/>
              <a:gd name="connsiteY5" fmla="*/ 540688 h 4834393"/>
              <a:gd name="connsiteX6" fmla="*/ 691763 w 1288111"/>
              <a:gd name="connsiteY6" fmla="*/ 715617 h 4834393"/>
              <a:gd name="connsiteX7" fmla="*/ 834887 w 1288111"/>
              <a:gd name="connsiteY7" fmla="*/ 938254 h 4834393"/>
              <a:gd name="connsiteX8" fmla="*/ 739471 w 1288111"/>
              <a:gd name="connsiteY8" fmla="*/ 1113182 h 4834393"/>
              <a:gd name="connsiteX9" fmla="*/ 779228 w 1288111"/>
              <a:gd name="connsiteY9" fmla="*/ 1296062 h 4834393"/>
              <a:gd name="connsiteX10" fmla="*/ 850789 w 1288111"/>
              <a:gd name="connsiteY10" fmla="*/ 1391478 h 4834393"/>
              <a:gd name="connsiteX11" fmla="*/ 755374 w 1288111"/>
              <a:gd name="connsiteY11" fmla="*/ 1470991 h 4834393"/>
              <a:gd name="connsiteX12" fmla="*/ 811033 w 1288111"/>
              <a:gd name="connsiteY12" fmla="*/ 1494845 h 4834393"/>
              <a:gd name="connsiteX13" fmla="*/ 755374 w 1288111"/>
              <a:gd name="connsiteY13" fmla="*/ 1653871 h 4834393"/>
              <a:gd name="connsiteX14" fmla="*/ 755374 w 1288111"/>
              <a:gd name="connsiteY14" fmla="*/ 1789043 h 4834393"/>
              <a:gd name="connsiteX15" fmla="*/ 699714 w 1288111"/>
              <a:gd name="connsiteY15" fmla="*/ 1908313 h 4834393"/>
              <a:gd name="connsiteX16" fmla="*/ 636104 w 1288111"/>
              <a:gd name="connsiteY16" fmla="*/ 1876508 h 4834393"/>
              <a:gd name="connsiteX17" fmla="*/ 556591 w 1288111"/>
              <a:gd name="connsiteY17" fmla="*/ 2130949 h 4834393"/>
              <a:gd name="connsiteX18" fmla="*/ 731520 w 1288111"/>
              <a:gd name="connsiteY18" fmla="*/ 2210462 h 4834393"/>
              <a:gd name="connsiteX19" fmla="*/ 755374 w 1288111"/>
              <a:gd name="connsiteY19" fmla="*/ 2409245 h 4834393"/>
              <a:gd name="connsiteX20" fmla="*/ 914400 w 1288111"/>
              <a:gd name="connsiteY20" fmla="*/ 2782956 h 4834393"/>
              <a:gd name="connsiteX21" fmla="*/ 1033669 w 1288111"/>
              <a:gd name="connsiteY21" fmla="*/ 2926080 h 4834393"/>
              <a:gd name="connsiteX22" fmla="*/ 1129085 w 1288111"/>
              <a:gd name="connsiteY22" fmla="*/ 3538330 h 4834393"/>
              <a:gd name="connsiteX23" fmla="*/ 1033669 w 1288111"/>
              <a:gd name="connsiteY23" fmla="*/ 3578087 h 4834393"/>
              <a:gd name="connsiteX24" fmla="*/ 898497 w 1288111"/>
              <a:gd name="connsiteY24" fmla="*/ 3760967 h 4834393"/>
              <a:gd name="connsiteX25" fmla="*/ 739471 w 1288111"/>
              <a:gd name="connsiteY25" fmla="*/ 3919993 h 4834393"/>
              <a:gd name="connsiteX26" fmla="*/ 1288111 w 1288111"/>
              <a:gd name="connsiteY26" fmla="*/ 4357315 h 4834393"/>
              <a:gd name="connsiteX27" fmla="*/ 1129085 w 1288111"/>
              <a:gd name="connsiteY27" fmla="*/ 4834393 h 4834393"/>
              <a:gd name="connsiteX28" fmla="*/ 818984 w 1288111"/>
              <a:gd name="connsiteY28" fmla="*/ 4691269 h 4834393"/>
              <a:gd name="connsiteX0" fmla="*/ 0 w 1288111"/>
              <a:gd name="connsiteY0" fmla="*/ 0 h 4754880"/>
              <a:gd name="connsiteX1" fmla="*/ 0 w 1288111"/>
              <a:gd name="connsiteY1" fmla="*/ 238539 h 4754880"/>
              <a:gd name="connsiteX2" fmla="*/ 55659 w 1288111"/>
              <a:gd name="connsiteY2" fmla="*/ 302149 h 4754880"/>
              <a:gd name="connsiteX3" fmla="*/ 254441 w 1288111"/>
              <a:gd name="connsiteY3" fmla="*/ 341906 h 4754880"/>
              <a:gd name="connsiteX4" fmla="*/ 453224 w 1288111"/>
              <a:gd name="connsiteY4" fmla="*/ 461175 h 4754880"/>
              <a:gd name="connsiteX5" fmla="*/ 691763 w 1288111"/>
              <a:gd name="connsiteY5" fmla="*/ 636104 h 4754880"/>
              <a:gd name="connsiteX6" fmla="*/ 834887 w 1288111"/>
              <a:gd name="connsiteY6" fmla="*/ 858741 h 4754880"/>
              <a:gd name="connsiteX7" fmla="*/ 739471 w 1288111"/>
              <a:gd name="connsiteY7" fmla="*/ 1033669 h 4754880"/>
              <a:gd name="connsiteX8" fmla="*/ 779228 w 1288111"/>
              <a:gd name="connsiteY8" fmla="*/ 1216549 h 4754880"/>
              <a:gd name="connsiteX9" fmla="*/ 850789 w 1288111"/>
              <a:gd name="connsiteY9" fmla="*/ 1311965 h 4754880"/>
              <a:gd name="connsiteX10" fmla="*/ 755374 w 1288111"/>
              <a:gd name="connsiteY10" fmla="*/ 1391478 h 4754880"/>
              <a:gd name="connsiteX11" fmla="*/ 811033 w 1288111"/>
              <a:gd name="connsiteY11" fmla="*/ 1415332 h 4754880"/>
              <a:gd name="connsiteX12" fmla="*/ 755374 w 1288111"/>
              <a:gd name="connsiteY12" fmla="*/ 1574358 h 4754880"/>
              <a:gd name="connsiteX13" fmla="*/ 755374 w 1288111"/>
              <a:gd name="connsiteY13" fmla="*/ 1709530 h 4754880"/>
              <a:gd name="connsiteX14" fmla="*/ 699714 w 1288111"/>
              <a:gd name="connsiteY14" fmla="*/ 1828800 h 4754880"/>
              <a:gd name="connsiteX15" fmla="*/ 636104 w 1288111"/>
              <a:gd name="connsiteY15" fmla="*/ 1796995 h 4754880"/>
              <a:gd name="connsiteX16" fmla="*/ 556591 w 1288111"/>
              <a:gd name="connsiteY16" fmla="*/ 2051436 h 4754880"/>
              <a:gd name="connsiteX17" fmla="*/ 731520 w 1288111"/>
              <a:gd name="connsiteY17" fmla="*/ 2130949 h 4754880"/>
              <a:gd name="connsiteX18" fmla="*/ 755374 w 1288111"/>
              <a:gd name="connsiteY18" fmla="*/ 2329732 h 4754880"/>
              <a:gd name="connsiteX19" fmla="*/ 914400 w 1288111"/>
              <a:gd name="connsiteY19" fmla="*/ 2703443 h 4754880"/>
              <a:gd name="connsiteX20" fmla="*/ 1033669 w 1288111"/>
              <a:gd name="connsiteY20" fmla="*/ 2846567 h 4754880"/>
              <a:gd name="connsiteX21" fmla="*/ 1129085 w 1288111"/>
              <a:gd name="connsiteY21" fmla="*/ 3458817 h 4754880"/>
              <a:gd name="connsiteX22" fmla="*/ 1033669 w 1288111"/>
              <a:gd name="connsiteY22" fmla="*/ 3498574 h 4754880"/>
              <a:gd name="connsiteX23" fmla="*/ 898497 w 1288111"/>
              <a:gd name="connsiteY23" fmla="*/ 3681454 h 4754880"/>
              <a:gd name="connsiteX24" fmla="*/ 739471 w 1288111"/>
              <a:gd name="connsiteY24" fmla="*/ 3840480 h 4754880"/>
              <a:gd name="connsiteX25" fmla="*/ 1288111 w 1288111"/>
              <a:gd name="connsiteY25" fmla="*/ 4277802 h 4754880"/>
              <a:gd name="connsiteX26" fmla="*/ 1129085 w 1288111"/>
              <a:gd name="connsiteY26" fmla="*/ 4754880 h 4754880"/>
              <a:gd name="connsiteX27" fmla="*/ 818984 w 1288111"/>
              <a:gd name="connsiteY27" fmla="*/ 4611756 h 4754880"/>
              <a:gd name="connsiteX0" fmla="*/ 0 w 1288111"/>
              <a:gd name="connsiteY0" fmla="*/ 0 h 4516341"/>
              <a:gd name="connsiteX1" fmla="*/ 55659 w 1288111"/>
              <a:gd name="connsiteY1" fmla="*/ 63610 h 4516341"/>
              <a:gd name="connsiteX2" fmla="*/ 254441 w 1288111"/>
              <a:gd name="connsiteY2" fmla="*/ 103367 h 4516341"/>
              <a:gd name="connsiteX3" fmla="*/ 453224 w 1288111"/>
              <a:gd name="connsiteY3" fmla="*/ 222636 h 4516341"/>
              <a:gd name="connsiteX4" fmla="*/ 691763 w 1288111"/>
              <a:gd name="connsiteY4" fmla="*/ 397565 h 4516341"/>
              <a:gd name="connsiteX5" fmla="*/ 834887 w 1288111"/>
              <a:gd name="connsiteY5" fmla="*/ 620202 h 4516341"/>
              <a:gd name="connsiteX6" fmla="*/ 739471 w 1288111"/>
              <a:gd name="connsiteY6" fmla="*/ 795130 h 4516341"/>
              <a:gd name="connsiteX7" fmla="*/ 779228 w 1288111"/>
              <a:gd name="connsiteY7" fmla="*/ 978010 h 4516341"/>
              <a:gd name="connsiteX8" fmla="*/ 850789 w 1288111"/>
              <a:gd name="connsiteY8" fmla="*/ 1073426 h 4516341"/>
              <a:gd name="connsiteX9" fmla="*/ 755374 w 1288111"/>
              <a:gd name="connsiteY9" fmla="*/ 1152939 h 4516341"/>
              <a:gd name="connsiteX10" fmla="*/ 811033 w 1288111"/>
              <a:gd name="connsiteY10" fmla="*/ 1176793 h 4516341"/>
              <a:gd name="connsiteX11" fmla="*/ 755374 w 1288111"/>
              <a:gd name="connsiteY11" fmla="*/ 1335819 h 4516341"/>
              <a:gd name="connsiteX12" fmla="*/ 755374 w 1288111"/>
              <a:gd name="connsiteY12" fmla="*/ 1470991 h 4516341"/>
              <a:gd name="connsiteX13" fmla="*/ 699714 w 1288111"/>
              <a:gd name="connsiteY13" fmla="*/ 1590261 h 4516341"/>
              <a:gd name="connsiteX14" fmla="*/ 636104 w 1288111"/>
              <a:gd name="connsiteY14" fmla="*/ 1558456 h 4516341"/>
              <a:gd name="connsiteX15" fmla="*/ 556591 w 1288111"/>
              <a:gd name="connsiteY15" fmla="*/ 1812897 h 4516341"/>
              <a:gd name="connsiteX16" fmla="*/ 731520 w 1288111"/>
              <a:gd name="connsiteY16" fmla="*/ 1892410 h 4516341"/>
              <a:gd name="connsiteX17" fmla="*/ 755374 w 1288111"/>
              <a:gd name="connsiteY17" fmla="*/ 2091193 h 4516341"/>
              <a:gd name="connsiteX18" fmla="*/ 914400 w 1288111"/>
              <a:gd name="connsiteY18" fmla="*/ 2464904 h 4516341"/>
              <a:gd name="connsiteX19" fmla="*/ 1033669 w 1288111"/>
              <a:gd name="connsiteY19" fmla="*/ 2608028 h 4516341"/>
              <a:gd name="connsiteX20" fmla="*/ 1129085 w 1288111"/>
              <a:gd name="connsiteY20" fmla="*/ 3220278 h 4516341"/>
              <a:gd name="connsiteX21" fmla="*/ 1033669 w 1288111"/>
              <a:gd name="connsiteY21" fmla="*/ 3260035 h 4516341"/>
              <a:gd name="connsiteX22" fmla="*/ 898497 w 1288111"/>
              <a:gd name="connsiteY22" fmla="*/ 3442915 h 4516341"/>
              <a:gd name="connsiteX23" fmla="*/ 739471 w 1288111"/>
              <a:gd name="connsiteY23" fmla="*/ 3601941 h 4516341"/>
              <a:gd name="connsiteX24" fmla="*/ 1288111 w 1288111"/>
              <a:gd name="connsiteY24" fmla="*/ 4039263 h 4516341"/>
              <a:gd name="connsiteX25" fmla="*/ 1129085 w 1288111"/>
              <a:gd name="connsiteY25" fmla="*/ 4516341 h 4516341"/>
              <a:gd name="connsiteX26" fmla="*/ 818984 w 1288111"/>
              <a:gd name="connsiteY26" fmla="*/ 4373217 h 4516341"/>
              <a:gd name="connsiteX0" fmla="*/ 0 w 1232452"/>
              <a:gd name="connsiteY0" fmla="*/ 0 h 4452731"/>
              <a:gd name="connsiteX1" fmla="*/ 198782 w 1232452"/>
              <a:gd name="connsiteY1" fmla="*/ 39757 h 4452731"/>
              <a:gd name="connsiteX2" fmla="*/ 397565 w 1232452"/>
              <a:gd name="connsiteY2" fmla="*/ 159026 h 4452731"/>
              <a:gd name="connsiteX3" fmla="*/ 636104 w 1232452"/>
              <a:gd name="connsiteY3" fmla="*/ 333955 h 4452731"/>
              <a:gd name="connsiteX4" fmla="*/ 779228 w 1232452"/>
              <a:gd name="connsiteY4" fmla="*/ 556592 h 4452731"/>
              <a:gd name="connsiteX5" fmla="*/ 683812 w 1232452"/>
              <a:gd name="connsiteY5" fmla="*/ 731520 h 4452731"/>
              <a:gd name="connsiteX6" fmla="*/ 723569 w 1232452"/>
              <a:gd name="connsiteY6" fmla="*/ 914400 h 4452731"/>
              <a:gd name="connsiteX7" fmla="*/ 795130 w 1232452"/>
              <a:gd name="connsiteY7" fmla="*/ 1009816 h 4452731"/>
              <a:gd name="connsiteX8" fmla="*/ 699715 w 1232452"/>
              <a:gd name="connsiteY8" fmla="*/ 1089329 h 4452731"/>
              <a:gd name="connsiteX9" fmla="*/ 755374 w 1232452"/>
              <a:gd name="connsiteY9" fmla="*/ 1113183 h 4452731"/>
              <a:gd name="connsiteX10" fmla="*/ 699715 w 1232452"/>
              <a:gd name="connsiteY10" fmla="*/ 1272209 h 4452731"/>
              <a:gd name="connsiteX11" fmla="*/ 699715 w 1232452"/>
              <a:gd name="connsiteY11" fmla="*/ 1407381 h 4452731"/>
              <a:gd name="connsiteX12" fmla="*/ 644055 w 1232452"/>
              <a:gd name="connsiteY12" fmla="*/ 1526651 h 4452731"/>
              <a:gd name="connsiteX13" fmla="*/ 580445 w 1232452"/>
              <a:gd name="connsiteY13" fmla="*/ 1494846 h 4452731"/>
              <a:gd name="connsiteX14" fmla="*/ 500932 w 1232452"/>
              <a:gd name="connsiteY14" fmla="*/ 1749287 h 4452731"/>
              <a:gd name="connsiteX15" fmla="*/ 675861 w 1232452"/>
              <a:gd name="connsiteY15" fmla="*/ 1828800 h 4452731"/>
              <a:gd name="connsiteX16" fmla="*/ 699715 w 1232452"/>
              <a:gd name="connsiteY16" fmla="*/ 2027583 h 4452731"/>
              <a:gd name="connsiteX17" fmla="*/ 858741 w 1232452"/>
              <a:gd name="connsiteY17" fmla="*/ 2401294 h 4452731"/>
              <a:gd name="connsiteX18" fmla="*/ 978010 w 1232452"/>
              <a:gd name="connsiteY18" fmla="*/ 2544418 h 4452731"/>
              <a:gd name="connsiteX19" fmla="*/ 1073426 w 1232452"/>
              <a:gd name="connsiteY19" fmla="*/ 3156668 h 4452731"/>
              <a:gd name="connsiteX20" fmla="*/ 978010 w 1232452"/>
              <a:gd name="connsiteY20" fmla="*/ 3196425 h 4452731"/>
              <a:gd name="connsiteX21" fmla="*/ 842838 w 1232452"/>
              <a:gd name="connsiteY21" fmla="*/ 3379305 h 4452731"/>
              <a:gd name="connsiteX22" fmla="*/ 683812 w 1232452"/>
              <a:gd name="connsiteY22" fmla="*/ 3538331 h 4452731"/>
              <a:gd name="connsiteX23" fmla="*/ 1232452 w 1232452"/>
              <a:gd name="connsiteY23" fmla="*/ 3975653 h 4452731"/>
              <a:gd name="connsiteX24" fmla="*/ 1073426 w 1232452"/>
              <a:gd name="connsiteY24" fmla="*/ 4452731 h 4452731"/>
              <a:gd name="connsiteX25" fmla="*/ 763325 w 1232452"/>
              <a:gd name="connsiteY25" fmla="*/ 4309607 h 4452731"/>
              <a:gd name="connsiteX0" fmla="*/ 0 w 1033670"/>
              <a:gd name="connsiteY0" fmla="*/ 0 h 4412974"/>
              <a:gd name="connsiteX1" fmla="*/ 198783 w 1033670"/>
              <a:gd name="connsiteY1" fmla="*/ 119269 h 4412974"/>
              <a:gd name="connsiteX2" fmla="*/ 437322 w 1033670"/>
              <a:gd name="connsiteY2" fmla="*/ 294198 h 4412974"/>
              <a:gd name="connsiteX3" fmla="*/ 580446 w 1033670"/>
              <a:gd name="connsiteY3" fmla="*/ 516835 h 4412974"/>
              <a:gd name="connsiteX4" fmla="*/ 485030 w 1033670"/>
              <a:gd name="connsiteY4" fmla="*/ 691763 h 4412974"/>
              <a:gd name="connsiteX5" fmla="*/ 524787 w 1033670"/>
              <a:gd name="connsiteY5" fmla="*/ 874643 h 4412974"/>
              <a:gd name="connsiteX6" fmla="*/ 596348 w 1033670"/>
              <a:gd name="connsiteY6" fmla="*/ 970059 h 4412974"/>
              <a:gd name="connsiteX7" fmla="*/ 500933 w 1033670"/>
              <a:gd name="connsiteY7" fmla="*/ 1049572 h 4412974"/>
              <a:gd name="connsiteX8" fmla="*/ 556592 w 1033670"/>
              <a:gd name="connsiteY8" fmla="*/ 1073426 h 4412974"/>
              <a:gd name="connsiteX9" fmla="*/ 500933 w 1033670"/>
              <a:gd name="connsiteY9" fmla="*/ 1232452 h 4412974"/>
              <a:gd name="connsiteX10" fmla="*/ 500933 w 1033670"/>
              <a:gd name="connsiteY10" fmla="*/ 1367624 h 4412974"/>
              <a:gd name="connsiteX11" fmla="*/ 445273 w 1033670"/>
              <a:gd name="connsiteY11" fmla="*/ 1486894 h 4412974"/>
              <a:gd name="connsiteX12" fmla="*/ 381663 w 1033670"/>
              <a:gd name="connsiteY12" fmla="*/ 1455089 h 4412974"/>
              <a:gd name="connsiteX13" fmla="*/ 302150 w 1033670"/>
              <a:gd name="connsiteY13" fmla="*/ 1709530 h 4412974"/>
              <a:gd name="connsiteX14" fmla="*/ 477079 w 1033670"/>
              <a:gd name="connsiteY14" fmla="*/ 1789043 h 4412974"/>
              <a:gd name="connsiteX15" fmla="*/ 500933 w 1033670"/>
              <a:gd name="connsiteY15" fmla="*/ 1987826 h 4412974"/>
              <a:gd name="connsiteX16" fmla="*/ 659959 w 1033670"/>
              <a:gd name="connsiteY16" fmla="*/ 2361537 h 4412974"/>
              <a:gd name="connsiteX17" fmla="*/ 779228 w 1033670"/>
              <a:gd name="connsiteY17" fmla="*/ 2504661 h 4412974"/>
              <a:gd name="connsiteX18" fmla="*/ 874644 w 1033670"/>
              <a:gd name="connsiteY18" fmla="*/ 3116911 h 4412974"/>
              <a:gd name="connsiteX19" fmla="*/ 779228 w 1033670"/>
              <a:gd name="connsiteY19" fmla="*/ 3156668 h 4412974"/>
              <a:gd name="connsiteX20" fmla="*/ 644056 w 1033670"/>
              <a:gd name="connsiteY20" fmla="*/ 3339548 h 4412974"/>
              <a:gd name="connsiteX21" fmla="*/ 485030 w 1033670"/>
              <a:gd name="connsiteY21" fmla="*/ 3498574 h 4412974"/>
              <a:gd name="connsiteX22" fmla="*/ 1033670 w 1033670"/>
              <a:gd name="connsiteY22" fmla="*/ 3935896 h 4412974"/>
              <a:gd name="connsiteX23" fmla="*/ 874644 w 1033670"/>
              <a:gd name="connsiteY23" fmla="*/ 4412974 h 4412974"/>
              <a:gd name="connsiteX24" fmla="*/ 564543 w 1033670"/>
              <a:gd name="connsiteY24" fmla="*/ 4269850 h 4412974"/>
              <a:gd name="connsiteX0" fmla="*/ 0 w 834887"/>
              <a:gd name="connsiteY0" fmla="*/ 0 h 4293705"/>
              <a:gd name="connsiteX1" fmla="*/ 238539 w 834887"/>
              <a:gd name="connsiteY1" fmla="*/ 174929 h 4293705"/>
              <a:gd name="connsiteX2" fmla="*/ 381663 w 834887"/>
              <a:gd name="connsiteY2" fmla="*/ 397566 h 4293705"/>
              <a:gd name="connsiteX3" fmla="*/ 286247 w 834887"/>
              <a:gd name="connsiteY3" fmla="*/ 572494 h 4293705"/>
              <a:gd name="connsiteX4" fmla="*/ 326004 w 834887"/>
              <a:gd name="connsiteY4" fmla="*/ 755374 h 4293705"/>
              <a:gd name="connsiteX5" fmla="*/ 397565 w 834887"/>
              <a:gd name="connsiteY5" fmla="*/ 850790 h 4293705"/>
              <a:gd name="connsiteX6" fmla="*/ 302150 w 834887"/>
              <a:gd name="connsiteY6" fmla="*/ 930303 h 4293705"/>
              <a:gd name="connsiteX7" fmla="*/ 357809 w 834887"/>
              <a:gd name="connsiteY7" fmla="*/ 954157 h 4293705"/>
              <a:gd name="connsiteX8" fmla="*/ 302150 w 834887"/>
              <a:gd name="connsiteY8" fmla="*/ 1113183 h 4293705"/>
              <a:gd name="connsiteX9" fmla="*/ 302150 w 834887"/>
              <a:gd name="connsiteY9" fmla="*/ 1248355 h 4293705"/>
              <a:gd name="connsiteX10" fmla="*/ 246490 w 834887"/>
              <a:gd name="connsiteY10" fmla="*/ 1367625 h 4293705"/>
              <a:gd name="connsiteX11" fmla="*/ 182880 w 834887"/>
              <a:gd name="connsiteY11" fmla="*/ 1335820 h 4293705"/>
              <a:gd name="connsiteX12" fmla="*/ 103367 w 834887"/>
              <a:gd name="connsiteY12" fmla="*/ 1590261 h 4293705"/>
              <a:gd name="connsiteX13" fmla="*/ 278296 w 834887"/>
              <a:gd name="connsiteY13" fmla="*/ 1669774 h 4293705"/>
              <a:gd name="connsiteX14" fmla="*/ 302150 w 834887"/>
              <a:gd name="connsiteY14" fmla="*/ 1868557 h 4293705"/>
              <a:gd name="connsiteX15" fmla="*/ 461176 w 834887"/>
              <a:gd name="connsiteY15" fmla="*/ 2242268 h 4293705"/>
              <a:gd name="connsiteX16" fmla="*/ 580445 w 834887"/>
              <a:gd name="connsiteY16" fmla="*/ 2385392 h 4293705"/>
              <a:gd name="connsiteX17" fmla="*/ 675861 w 834887"/>
              <a:gd name="connsiteY17" fmla="*/ 2997642 h 4293705"/>
              <a:gd name="connsiteX18" fmla="*/ 580445 w 834887"/>
              <a:gd name="connsiteY18" fmla="*/ 3037399 h 4293705"/>
              <a:gd name="connsiteX19" fmla="*/ 445273 w 834887"/>
              <a:gd name="connsiteY19" fmla="*/ 3220279 h 4293705"/>
              <a:gd name="connsiteX20" fmla="*/ 286247 w 834887"/>
              <a:gd name="connsiteY20" fmla="*/ 3379305 h 4293705"/>
              <a:gd name="connsiteX21" fmla="*/ 834887 w 834887"/>
              <a:gd name="connsiteY21" fmla="*/ 3816627 h 4293705"/>
              <a:gd name="connsiteX22" fmla="*/ 675861 w 834887"/>
              <a:gd name="connsiteY22" fmla="*/ 4293705 h 4293705"/>
              <a:gd name="connsiteX23" fmla="*/ 365760 w 834887"/>
              <a:gd name="connsiteY23" fmla="*/ 4150581 h 4293705"/>
              <a:gd name="connsiteX0" fmla="*/ 135172 w 731520"/>
              <a:gd name="connsiteY0" fmla="*/ 0 h 4118776"/>
              <a:gd name="connsiteX1" fmla="*/ 278296 w 731520"/>
              <a:gd name="connsiteY1" fmla="*/ 222637 h 4118776"/>
              <a:gd name="connsiteX2" fmla="*/ 182880 w 731520"/>
              <a:gd name="connsiteY2" fmla="*/ 397565 h 4118776"/>
              <a:gd name="connsiteX3" fmla="*/ 222637 w 731520"/>
              <a:gd name="connsiteY3" fmla="*/ 580445 h 4118776"/>
              <a:gd name="connsiteX4" fmla="*/ 294198 w 731520"/>
              <a:gd name="connsiteY4" fmla="*/ 675861 h 4118776"/>
              <a:gd name="connsiteX5" fmla="*/ 198783 w 731520"/>
              <a:gd name="connsiteY5" fmla="*/ 755374 h 4118776"/>
              <a:gd name="connsiteX6" fmla="*/ 254442 w 731520"/>
              <a:gd name="connsiteY6" fmla="*/ 779228 h 4118776"/>
              <a:gd name="connsiteX7" fmla="*/ 198783 w 731520"/>
              <a:gd name="connsiteY7" fmla="*/ 938254 h 4118776"/>
              <a:gd name="connsiteX8" fmla="*/ 198783 w 731520"/>
              <a:gd name="connsiteY8" fmla="*/ 1073426 h 4118776"/>
              <a:gd name="connsiteX9" fmla="*/ 143123 w 731520"/>
              <a:gd name="connsiteY9" fmla="*/ 1192696 h 4118776"/>
              <a:gd name="connsiteX10" fmla="*/ 79513 w 731520"/>
              <a:gd name="connsiteY10" fmla="*/ 1160891 h 4118776"/>
              <a:gd name="connsiteX11" fmla="*/ 0 w 731520"/>
              <a:gd name="connsiteY11" fmla="*/ 1415332 h 4118776"/>
              <a:gd name="connsiteX12" fmla="*/ 174929 w 731520"/>
              <a:gd name="connsiteY12" fmla="*/ 1494845 h 4118776"/>
              <a:gd name="connsiteX13" fmla="*/ 198783 w 731520"/>
              <a:gd name="connsiteY13" fmla="*/ 1693628 h 4118776"/>
              <a:gd name="connsiteX14" fmla="*/ 357809 w 731520"/>
              <a:gd name="connsiteY14" fmla="*/ 2067339 h 4118776"/>
              <a:gd name="connsiteX15" fmla="*/ 477078 w 731520"/>
              <a:gd name="connsiteY15" fmla="*/ 2210463 h 4118776"/>
              <a:gd name="connsiteX16" fmla="*/ 572494 w 731520"/>
              <a:gd name="connsiteY16" fmla="*/ 2822713 h 4118776"/>
              <a:gd name="connsiteX17" fmla="*/ 477078 w 731520"/>
              <a:gd name="connsiteY17" fmla="*/ 2862470 h 4118776"/>
              <a:gd name="connsiteX18" fmla="*/ 341906 w 731520"/>
              <a:gd name="connsiteY18" fmla="*/ 3045350 h 4118776"/>
              <a:gd name="connsiteX19" fmla="*/ 182880 w 731520"/>
              <a:gd name="connsiteY19" fmla="*/ 3204376 h 4118776"/>
              <a:gd name="connsiteX20" fmla="*/ 731520 w 731520"/>
              <a:gd name="connsiteY20" fmla="*/ 3641698 h 4118776"/>
              <a:gd name="connsiteX21" fmla="*/ 572494 w 731520"/>
              <a:gd name="connsiteY21" fmla="*/ 4118776 h 4118776"/>
              <a:gd name="connsiteX22" fmla="*/ 262393 w 731520"/>
              <a:gd name="connsiteY22" fmla="*/ 3975652 h 4118776"/>
              <a:gd name="connsiteX0" fmla="*/ 278296 w 731520"/>
              <a:gd name="connsiteY0" fmla="*/ 0 h 3896139"/>
              <a:gd name="connsiteX1" fmla="*/ 182880 w 731520"/>
              <a:gd name="connsiteY1" fmla="*/ 174928 h 3896139"/>
              <a:gd name="connsiteX2" fmla="*/ 222637 w 731520"/>
              <a:gd name="connsiteY2" fmla="*/ 357808 h 3896139"/>
              <a:gd name="connsiteX3" fmla="*/ 294198 w 731520"/>
              <a:gd name="connsiteY3" fmla="*/ 453224 h 3896139"/>
              <a:gd name="connsiteX4" fmla="*/ 198783 w 731520"/>
              <a:gd name="connsiteY4" fmla="*/ 532737 h 3896139"/>
              <a:gd name="connsiteX5" fmla="*/ 254442 w 731520"/>
              <a:gd name="connsiteY5" fmla="*/ 556591 h 3896139"/>
              <a:gd name="connsiteX6" fmla="*/ 198783 w 731520"/>
              <a:gd name="connsiteY6" fmla="*/ 715617 h 3896139"/>
              <a:gd name="connsiteX7" fmla="*/ 198783 w 731520"/>
              <a:gd name="connsiteY7" fmla="*/ 850789 h 3896139"/>
              <a:gd name="connsiteX8" fmla="*/ 143123 w 731520"/>
              <a:gd name="connsiteY8" fmla="*/ 970059 h 3896139"/>
              <a:gd name="connsiteX9" fmla="*/ 79513 w 731520"/>
              <a:gd name="connsiteY9" fmla="*/ 938254 h 3896139"/>
              <a:gd name="connsiteX10" fmla="*/ 0 w 731520"/>
              <a:gd name="connsiteY10" fmla="*/ 1192695 h 3896139"/>
              <a:gd name="connsiteX11" fmla="*/ 174929 w 731520"/>
              <a:gd name="connsiteY11" fmla="*/ 1272208 h 3896139"/>
              <a:gd name="connsiteX12" fmla="*/ 198783 w 731520"/>
              <a:gd name="connsiteY12" fmla="*/ 1470991 h 3896139"/>
              <a:gd name="connsiteX13" fmla="*/ 357809 w 731520"/>
              <a:gd name="connsiteY13" fmla="*/ 1844702 h 3896139"/>
              <a:gd name="connsiteX14" fmla="*/ 477078 w 731520"/>
              <a:gd name="connsiteY14" fmla="*/ 1987826 h 3896139"/>
              <a:gd name="connsiteX15" fmla="*/ 572494 w 731520"/>
              <a:gd name="connsiteY15" fmla="*/ 2600076 h 3896139"/>
              <a:gd name="connsiteX16" fmla="*/ 477078 w 731520"/>
              <a:gd name="connsiteY16" fmla="*/ 2639833 h 3896139"/>
              <a:gd name="connsiteX17" fmla="*/ 341906 w 731520"/>
              <a:gd name="connsiteY17" fmla="*/ 2822713 h 3896139"/>
              <a:gd name="connsiteX18" fmla="*/ 182880 w 731520"/>
              <a:gd name="connsiteY18" fmla="*/ 2981739 h 3896139"/>
              <a:gd name="connsiteX19" fmla="*/ 731520 w 731520"/>
              <a:gd name="connsiteY19" fmla="*/ 3419061 h 3896139"/>
              <a:gd name="connsiteX20" fmla="*/ 572494 w 731520"/>
              <a:gd name="connsiteY20" fmla="*/ 3896139 h 3896139"/>
              <a:gd name="connsiteX21" fmla="*/ 262393 w 731520"/>
              <a:gd name="connsiteY21" fmla="*/ 3753015 h 3896139"/>
              <a:gd name="connsiteX0" fmla="*/ 182880 w 731520"/>
              <a:gd name="connsiteY0" fmla="*/ 0 h 3721211"/>
              <a:gd name="connsiteX1" fmla="*/ 222637 w 731520"/>
              <a:gd name="connsiteY1" fmla="*/ 182880 h 3721211"/>
              <a:gd name="connsiteX2" fmla="*/ 294198 w 731520"/>
              <a:gd name="connsiteY2" fmla="*/ 278296 h 3721211"/>
              <a:gd name="connsiteX3" fmla="*/ 198783 w 731520"/>
              <a:gd name="connsiteY3" fmla="*/ 357809 h 3721211"/>
              <a:gd name="connsiteX4" fmla="*/ 254442 w 731520"/>
              <a:gd name="connsiteY4" fmla="*/ 381663 h 3721211"/>
              <a:gd name="connsiteX5" fmla="*/ 198783 w 731520"/>
              <a:gd name="connsiteY5" fmla="*/ 540689 h 3721211"/>
              <a:gd name="connsiteX6" fmla="*/ 198783 w 731520"/>
              <a:gd name="connsiteY6" fmla="*/ 675861 h 3721211"/>
              <a:gd name="connsiteX7" fmla="*/ 143123 w 731520"/>
              <a:gd name="connsiteY7" fmla="*/ 795131 h 3721211"/>
              <a:gd name="connsiteX8" fmla="*/ 79513 w 731520"/>
              <a:gd name="connsiteY8" fmla="*/ 763326 h 3721211"/>
              <a:gd name="connsiteX9" fmla="*/ 0 w 731520"/>
              <a:gd name="connsiteY9" fmla="*/ 1017767 h 3721211"/>
              <a:gd name="connsiteX10" fmla="*/ 174929 w 731520"/>
              <a:gd name="connsiteY10" fmla="*/ 1097280 h 3721211"/>
              <a:gd name="connsiteX11" fmla="*/ 198783 w 731520"/>
              <a:gd name="connsiteY11" fmla="*/ 1296063 h 3721211"/>
              <a:gd name="connsiteX12" fmla="*/ 357809 w 731520"/>
              <a:gd name="connsiteY12" fmla="*/ 1669774 h 3721211"/>
              <a:gd name="connsiteX13" fmla="*/ 477078 w 731520"/>
              <a:gd name="connsiteY13" fmla="*/ 1812898 h 3721211"/>
              <a:gd name="connsiteX14" fmla="*/ 572494 w 731520"/>
              <a:gd name="connsiteY14" fmla="*/ 2425148 h 3721211"/>
              <a:gd name="connsiteX15" fmla="*/ 477078 w 731520"/>
              <a:gd name="connsiteY15" fmla="*/ 2464905 h 3721211"/>
              <a:gd name="connsiteX16" fmla="*/ 341906 w 731520"/>
              <a:gd name="connsiteY16" fmla="*/ 2647785 h 3721211"/>
              <a:gd name="connsiteX17" fmla="*/ 182880 w 731520"/>
              <a:gd name="connsiteY17" fmla="*/ 2806811 h 3721211"/>
              <a:gd name="connsiteX18" fmla="*/ 731520 w 731520"/>
              <a:gd name="connsiteY18" fmla="*/ 3244133 h 3721211"/>
              <a:gd name="connsiteX19" fmla="*/ 572494 w 731520"/>
              <a:gd name="connsiteY19" fmla="*/ 3721211 h 3721211"/>
              <a:gd name="connsiteX20" fmla="*/ 262393 w 731520"/>
              <a:gd name="connsiteY20" fmla="*/ 3578087 h 3721211"/>
              <a:gd name="connsiteX0" fmla="*/ 222637 w 731520"/>
              <a:gd name="connsiteY0" fmla="*/ 0 h 3538331"/>
              <a:gd name="connsiteX1" fmla="*/ 294198 w 731520"/>
              <a:gd name="connsiteY1" fmla="*/ 95416 h 3538331"/>
              <a:gd name="connsiteX2" fmla="*/ 198783 w 731520"/>
              <a:gd name="connsiteY2" fmla="*/ 174929 h 3538331"/>
              <a:gd name="connsiteX3" fmla="*/ 254442 w 731520"/>
              <a:gd name="connsiteY3" fmla="*/ 198783 h 3538331"/>
              <a:gd name="connsiteX4" fmla="*/ 198783 w 731520"/>
              <a:gd name="connsiteY4" fmla="*/ 357809 h 3538331"/>
              <a:gd name="connsiteX5" fmla="*/ 198783 w 731520"/>
              <a:gd name="connsiteY5" fmla="*/ 492981 h 3538331"/>
              <a:gd name="connsiteX6" fmla="*/ 143123 w 731520"/>
              <a:gd name="connsiteY6" fmla="*/ 612251 h 3538331"/>
              <a:gd name="connsiteX7" fmla="*/ 79513 w 731520"/>
              <a:gd name="connsiteY7" fmla="*/ 580446 h 3538331"/>
              <a:gd name="connsiteX8" fmla="*/ 0 w 731520"/>
              <a:gd name="connsiteY8" fmla="*/ 834887 h 3538331"/>
              <a:gd name="connsiteX9" fmla="*/ 174929 w 731520"/>
              <a:gd name="connsiteY9" fmla="*/ 914400 h 3538331"/>
              <a:gd name="connsiteX10" fmla="*/ 198783 w 731520"/>
              <a:gd name="connsiteY10" fmla="*/ 1113183 h 3538331"/>
              <a:gd name="connsiteX11" fmla="*/ 357809 w 731520"/>
              <a:gd name="connsiteY11" fmla="*/ 1486894 h 3538331"/>
              <a:gd name="connsiteX12" fmla="*/ 477078 w 731520"/>
              <a:gd name="connsiteY12" fmla="*/ 1630018 h 3538331"/>
              <a:gd name="connsiteX13" fmla="*/ 572494 w 731520"/>
              <a:gd name="connsiteY13" fmla="*/ 2242268 h 3538331"/>
              <a:gd name="connsiteX14" fmla="*/ 477078 w 731520"/>
              <a:gd name="connsiteY14" fmla="*/ 2282025 h 3538331"/>
              <a:gd name="connsiteX15" fmla="*/ 341906 w 731520"/>
              <a:gd name="connsiteY15" fmla="*/ 2464905 h 3538331"/>
              <a:gd name="connsiteX16" fmla="*/ 182880 w 731520"/>
              <a:gd name="connsiteY16" fmla="*/ 2623931 h 3538331"/>
              <a:gd name="connsiteX17" fmla="*/ 731520 w 731520"/>
              <a:gd name="connsiteY17" fmla="*/ 3061253 h 3538331"/>
              <a:gd name="connsiteX18" fmla="*/ 572494 w 731520"/>
              <a:gd name="connsiteY18" fmla="*/ 3538331 h 3538331"/>
              <a:gd name="connsiteX19" fmla="*/ 262393 w 731520"/>
              <a:gd name="connsiteY19" fmla="*/ 3395207 h 3538331"/>
              <a:gd name="connsiteX0" fmla="*/ 294198 w 731520"/>
              <a:gd name="connsiteY0" fmla="*/ 0 h 3442915"/>
              <a:gd name="connsiteX1" fmla="*/ 198783 w 731520"/>
              <a:gd name="connsiteY1" fmla="*/ 79513 h 3442915"/>
              <a:gd name="connsiteX2" fmla="*/ 254442 w 731520"/>
              <a:gd name="connsiteY2" fmla="*/ 103367 h 3442915"/>
              <a:gd name="connsiteX3" fmla="*/ 198783 w 731520"/>
              <a:gd name="connsiteY3" fmla="*/ 262393 h 3442915"/>
              <a:gd name="connsiteX4" fmla="*/ 198783 w 731520"/>
              <a:gd name="connsiteY4" fmla="*/ 397565 h 3442915"/>
              <a:gd name="connsiteX5" fmla="*/ 143123 w 731520"/>
              <a:gd name="connsiteY5" fmla="*/ 516835 h 3442915"/>
              <a:gd name="connsiteX6" fmla="*/ 79513 w 731520"/>
              <a:gd name="connsiteY6" fmla="*/ 485030 h 3442915"/>
              <a:gd name="connsiteX7" fmla="*/ 0 w 731520"/>
              <a:gd name="connsiteY7" fmla="*/ 739471 h 3442915"/>
              <a:gd name="connsiteX8" fmla="*/ 174929 w 731520"/>
              <a:gd name="connsiteY8" fmla="*/ 818984 h 3442915"/>
              <a:gd name="connsiteX9" fmla="*/ 198783 w 731520"/>
              <a:gd name="connsiteY9" fmla="*/ 1017767 h 3442915"/>
              <a:gd name="connsiteX10" fmla="*/ 357809 w 731520"/>
              <a:gd name="connsiteY10" fmla="*/ 1391478 h 3442915"/>
              <a:gd name="connsiteX11" fmla="*/ 477078 w 731520"/>
              <a:gd name="connsiteY11" fmla="*/ 1534602 h 3442915"/>
              <a:gd name="connsiteX12" fmla="*/ 572494 w 731520"/>
              <a:gd name="connsiteY12" fmla="*/ 2146852 h 3442915"/>
              <a:gd name="connsiteX13" fmla="*/ 477078 w 731520"/>
              <a:gd name="connsiteY13" fmla="*/ 2186609 h 3442915"/>
              <a:gd name="connsiteX14" fmla="*/ 341906 w 731520"/>
              <a:gd name="connsiteY14" fmla="*/ 2369489 h 3442915"/>
              <a:gd name="connsiteX15" fmla="*/ 182880 w 731520"/>
              <a:gd name="connsiteY15" fmla="*/ 2528515 h 3442915"/>
              <a:gd name="connsiteX16" fmla="*/ 731520 w 731520"/>
              <a:gd name="connsiteY16" fmla="*/ 2965837 h 3442915"/>
              <a:gd name="connsiteX17" fmla="*/ 572494 w 731520"/>
              <a:gd name="connsiteY17" fmla="*/ 3442915 h 3442915"/>
              <a:gd name="connsiteX18" fmla="*/ 262393 w 731520"/>
              <a:gd name="connsiteY18" fmla="*/ 3299791 h 3442915"/>
              <a:gd name="connsiteX0" fmla="*/ 198783 w 731520"/>
              <a:gd name="connsiteY0" fmla="*/ 0 h 3363402"/>
              <a:gd name="connsiteX1" fmla="*/ 254442 w 731520"/>
              <a:gd name="connsiteY1" fmla="*/ 23854 h 3363402"/>
              <a:gd name="connsiteX2" fmla="*/ 198783 w 731520"/>
              <a:gd name="connsiteY2" fmla="*/ 182880 h 3363402"/>
              <a:gd name="connsiteX3" fmla="*/ 198783 w 731520"/>
              <a:gd name="connsiteY3" fmla="*/ 318052 h 3363402"/>
              <a:gd name="connsiteX4" fmla="*/ 143123 w 731520"/>
              <a:gd name="connsiteY4" fmla="*/ 437322 h 3363402"/>
              <a:gd name="connsiteX5" fmla="*/ 79513 w 731520"/>
              <a:gd name="connsiteY5" fmla="*/ 405517 h 3363402"/>
              <a:gd name="connsiteX6" fmla="*/ 0 w 731520"/>
              <a:gd name="connsiteY6" fmla="*/ 659958 h 3363402"/>
              <a:gd name="connsiteX7" fmla="*/ 174929 w 731520"/>
              <a:gd name="connsiteY7" fmla="*/ 739471 h 3363402"/>
              <a:gd name="connsiteX8" fmla="*/ 198783 w 731520"/>
              <a:gd name="connsiteY8" fmla="*/ 938254 h 3363402"/>
              <a:gd name="connsiteX9" fmla="*/ 357809 w 731520"/>
              <a:gd name="connsiteY9" fmla="*/ 1311965 h 3363402"/>
              <a:gd name="connsiteX10" fmla="*/ 477078 w 731520"/>
              <a:gd name="connsiteY10" fmla="*/ 1455089 h 3363402"/>
              <a:gd name="connsiteX11" fmla="*/ 572494 w 731520"/>
              <a:gd name="connsiteY11" fmla="*/ 2067339 h 3363402"/>
              <a:gd name="connsiteX12" fmla="*/ 477078 w 731520"/>
              <a:gd name="connsiteY12" fmla="*/ 2107096 h 3363402"/>
              <a:gd name="connsiteX13" fmla="*/ 341906 w 731520"/>
              <a:gd name="connsiteY13" fmla="*/ 2289976 h 3363402"/>
              <a:gd name="connsiteX14" fmla="*/ 182880 w 731520"/>
              <a:gd name="connsiteY14" fmla="*/ 2449002 h 3363402"/>
              <a:gd name="connsiteX15" fmla="*/ 731520 w 731520"/>
              <a:gd name="connsiteY15" fmla="*/ 2886324 h 3363402"/>
              <a:gd name="connsiteX16" fmla="*/ 572494 w 731520"/>
              <a:gd name="connsiteY16" fmla="*/ 3363402 h 3363402"/>
              <a:gd name="connsiteX17" fmla="*/ 262393 w 731520"/>
              <a:gd name="connsiteY17" fmla="*/ 3220278 h 3363402"/>
              <a:gd name="connsiteX0" fmla="*/ 198783 w 731520"/>
              <a:gd name="connsiteY0" fmla="*/ 0 h 3363402"/>
              <a:gd name="connsiteX1" fmla="*/ 254442 w 731520"/>
              <a:gd name="connsiteY1" fmla="*/ 23854 h 3363402"/>
              <a:gd name="connsiteX2" fmla="*/ 198783 w 731520"/>
              <a:gd name="connsiteY2" fmla="*/ 182880 h 3363402"/>
              <a:gd name="connsiteX3" fmla="*/ 198783 w 731520"/>
              <a:gd name="connsiteY3" fmla="*/ 318052 h 3363402"/>
              <a:gd name="connsiteX4" fmla="*/ 143123 w 731520"/>
              <a:gd name="connsiteY4" fmla="*/ 437322 h 3363402"/>
              <a:gd name="connsiteX5" fmla="*/ 79513 w 731520"/>
              <a:gd name="connsiteY5" fmla="*/ 405517 h 3363402"/>
              <a:gd name="connsiteX6" fmla="*/ 0 w 731520"/>
              <a:gd name="connsiteY6" fmla="*/ 659958 h 3363402"/>
              <a:gd name="connsiteX7" fmla="*/ 181163 w 731520"/>
              <a:gd name="connsiteY7" fmla="*/ 702072 h 3363402"/>
              <a:gd name="connsiteX8" fmla="*/ 198783 w 731520"/>
              <a:gd name="connsiteY8" fmla="*/ 938254 h 3363402"/>
              <a:gd name="connsiteX9" fmla="*/ 357809 w 731520"/>
              <a:gd name="connsiteY9" fmla="*/ 1311965 h 3363402"/>
              <a:gd name="connsiteX10" fmla="*/ 477078 w 731520"/>
              <a:gd name="connsiteY10" fmla="*/ 1455089 h 3363402"/>
              <a:gd name="connsiteX11" fmla="*/ 572494 w 731520"/>
              <a:gd name="connsiteY11" fmla="*/ 2067339 h 3363402"/>
              <a:gd name="connsiteX12" fmla="*/ 477078 w 731520"/>
              <a:gd name="connsiteY12" fmla="*/ 2107096 h 3363402"/>
              <a:gd name="connsiteX13" fmla="*/ 341906 w 731520"/>
              <a:gd name="connsiteY13" fmla="*/ 2289976 h 3363402"/>
              <a:gd name="connsiteX14" fmla="*/ 182880 w 731520"/>
              <a:gd name="connsiteY14" fmla="*/ 2449002 h 3363402"/>
              <a:gd name="connsiteX15" fmla="*/ 731520 w 731520"/>
              <a:gd name="connsiteY15" fmla="*/ 2886324 h 3363402"/>
              <a:gd name="connsiteX16" fmla="*/ 572494 w 731520"/>
              <a:gd name="connsiteY16" fmla="*/ 3363402 h 3363402"/>
              <a:gd name="connsiteX17" fmla="*/ 262393 w 731520"/>
              <a:gd name="connsiteY17" fmla="*/ 3220278 h 3363402"/>
              <a:gd name="connsiteX0" fmla="*/ 176967 w 709704"/>
              <a:gd name="connsiteY0" fmla="*/ 0 h 3363402"/>
              <a:gd name="connsiteX1" fmla="*/ 232626 w 709704"/>
              <a:gd name="connsiteY1" fmla="*/ 23854 h 3363402"/>
              <a:gd name="connsiteX2" fmla="*/ 176967 w 709704"/>
              <a:gd name="connsiteY2" fmla="*/ 182880 h 3363402"/>
              <a:gd name="connsiteX3" fmla="*/ 176967 w 709704"/>
              <a:gd name="connsiteY3" fmla="*/ 318052 h 3363402"/>
              <a:gd name="connsiteX4" fmla="*/ 121307 w 709704"/>
              <a:gd name="connsiteY4" fmla="*/ 437322 h 3363402"/>
              <a:gd name="connsiteX5" fmla="*/ 57697 w 709704"/>
              <a:gd name="connsiteY5" fmla="*/ 405517 h 3363402"/>
              <a:gd name="connsiteX6" fmla="*/ 0 w 709704"/>
              <a:gd name="connsiteY6" fmla="*/ 582043 h 3363402"/>
              <a:gd name="connsiteX7" fmla="*/ 159347 w 709704"/>
              <a:gd name="connsiteY7" fmla="*/ 702072 h 3363402"/>
              <a:gd name="connsiteX8" fmla="*/ 176967 w 709704"/>
              <a:gd name="connsiteY8" fmla="*/ 938254 h 3363402"/>
              <a:gd name="connsiteX9" fmla="*/ 335993 w 709704"/>
              <a:gd name="connsiteY9" fmla="*/ 1311965 h 3363402"/>
              <a:gd name="connsiteX10" fmla="*/ 455262 w 709704"/>
              <a:gd name="connsiteY10" fmla="*/ 1455089 h 3363402"/>
              <a:gd name="connsiteX11" fmla="*/ 550678 w 709704"/>
              <a:gd name="connsiteY11" fmla="*/ 2067339 h 3363402"/>
              <a:gd name="connsiteX12" fmla="*/ 455262 w 709704"/>
              <a:gd name="connsiteY12" fmla="*/ 2107096 h 3363402"/>
              <a:gd name="connsiteX13" fmla="*/ 320090 w 709704"/>
              <a:gd name="connsiteY13" fmla="*/ 2289976 h 3363402"/>
              <a:gd name="connsiteX14" fmla="*/ 161064 w 709704"/>
              <a:gd name="connsiteY14" fmla="*/ 2449002 h 3363402"/>
              <a:gd name="connsiteX15" fmla="*/ 709704 w 709704"/>
              <a:gd name="connsiteY15" fmla="*/ 2886324 h 3363402"/>
              <a:gd name="connsiteX16" fmla="*/ 550678 w 709704"/>
              <a:gd name="connsiteY16" fmla="*/ 3363402 h 3363402"/>
              <a:gd name="connsiteX17" fmla="*/ 240577 w 709704"/>
              <a:gd name="connsiteY17" fmla="*/ 3220278 h 3363402"/>
              <a:gd name="connsiteX0" fmla="*/ 176967 w 709704"/>
              <a:gd name="connsiteY0" fmla="*/ 0 h 3363402"/>
              <a:gd name="connsiteX1" fmla="*/ 176967 w 709704"/>
              <a:gd name="connsiteY1" fmla="*/ 182880 h 3363402"/>
              <a:gd name="connsiteX2" fmla="*/ 176967 w 709704"/>
              <a:gd name="connsiteY2" fmla="*/ 318052 h 3363402"/>
              <a:gd name="connsiteX3" fmla="*/ 121307 w 709704"/>
              <a:gd name="connsiteY3" fmla="*/ 437322 h 3363402"/>
              <a:gd name="connsiteX4" fmla="*/ 57697 w 709704"/>
              <a:gd name="connsiteY4" fmla="*/ 405517 h 3363402"/>
              <a:gd name="connsiteX5" fmla="*/ 0 w 709704"/>
              <a:gd name="connsiteY5" fmla="*/ 582043 h 3363402"/>
              <a:gd name="connsiteX6" fmla="*/ 159347 w 709704"/>
              <a:gd name="connsiteY6" fmla="*/ 702072 h 3363402"/>
              <a:gd name="connsiteX7" fmla="*/ 176967 w 709704"/>
              <a:gd name="connsiteY7" fmla="*/ 938254 h 3363402"/>
              <a:gd name="connsiteX8" fmla="*/ 335993 w 709704"/>
              <a:gd name="connsiteY8" fmla="*/ 1311965 h 3363402"/>
              <a:gd name="connsiteX9" fmla="*/ 455262 w 709704"/>
              <a:gd name="connsiteY9" fmla="*/ 1455089 h 3363402"/>
              <a:gd name="connsiteX10" fmla="*/ 550678 w 709704"/>
              <a:gd name="connsiteY10" fmla="*/ 2067339 h 3363402"/>
              <a:gd name="connsiteX11" fmla="*/ 455262 w 709704"/>
              <a:gd name="connsiteY11" fmla="*/ 2107096 h 3363402"/>
              <a:gd name="connsiteX12" fmla="*/ 320090 w 709704"/>
              <a:gd name="connsiteY12" fmla="*/ 2289976 h 3363402"/>
              <a:gd name="connsiteX13" fmla="*/ 161064 w 709704"/>
              <a:gd name="connsiteY13" fmla="*/ 2449002 h 3363402"/>
              <a:gd name="connsiteX14" fmla="*/ 709704 w 709704"/>
              <a:gd name="connsiteY14" fmla="*/ 2886324 h 3363402"/>
              <a:gd name="connsiteX15" fmla="*/ 550678 w 709704"/>
              <a:gd name="connsiteY15" fmla="*/ 3363402 h 3363402"/>
              <a:gd name="connsiteX16" fmla="*/ 240577 w 709704"/>
              <a:gd name="connsiteY16" fmla="*/ 3220278 h 3363402"/>
              <a:gd name="connsiteX0" fmla="*/ 176967 w 709704"/>
              <a:gd name="connsiteY0" fmla="*/ 0 h 3180522"/>
              <a:gd name="connsiteX1" fmla="*/ 176967 w 709704"/>
              <a:gd name="connsiteY1" fmla="*/ 135172 h 3180522"/>
              <a:gd name="connsiteX2" fmla="*/ 121307 w 709704"/>
              <a:gd name="connsiteY2" fmla="*/ 254442 h 3180522"/>
              <a:gd name="connsiteX3" fmla="*/ 57697 w 709704"/>
              <a:gd name="connsiteY3" fmla="*/ 222637 h 3180522"/>
              <a:gd name="connsiteX4" fmla="*/ 0 w 709704"/>
              <a:gd name="connsiteY4" fmla="*/ 399163 h 3180522"/>
              <a:gd name="connsiteX5" fmla="*/ 159347 w 709704"/>
              <a:gd name="connsiteY5" fmla="*/ 519192 h 3180522"/>
              <a:gd name="connsiteX6" fmla="*/ 176967 w 709704"/>
              <a:gd name="connsiteY6" fmla="*/ 755374 h 3180522"/>
              <a:gd name="connsiteX7" fmla="*/ 335993 w 709704"/>
              <a:gd name="connsiteY7" fmla="*/ 1129085 h 3180522"/>
              <a:gd name="connsiteX8" fmla="*/ 455262 w 709704"/>
              <a:gd name="connsiteY8" fmla="*/ 1272209 h 3180522"/>
              <a:gd name="connsiteX9" fmla="*/ 550678 w 709704"/>
              <a:gd name="connsiteY9" fmla="*/ 1884459 h 3180522"/>
              <a:gd name="connsiteX10" fmla="*/ 455262 w 709704"/>
              <a:gd name="connsiteY10" fmla="*/ 1924216 h 3180522"/>
              <a:gd name="connsiteX11" fmla="*/ 320090 w 709704"/>
              <a:gd name="connsiteY11" fmla="*/ 2107096 h 3180522"/>
              <a:gd name="connsiteX12" fmla="*/ 161064 w 709704"/>
              <a:gd name="connsiteY12" fmla="*/ 2266122 h 3180522"/>
              <a:gd name="connsiteX13" fmla="*/ 709704 w 709704"/>
              <a:gd name="connsiteY13" fmla="*/ 2703444 h 3180522"/>
              <a:gd name="connsiteX14" fmla="*/ 550678 w 709704"/>
              <a:gd name="connsiteY14" fmla="*/ 3180522 h 3180522"/>
              <a:gd name="connsiteX15" fmla="*/ 240577 w 709704"/>
              <a:gd name="connsiteY15" fmla="*/ 3037398 h 3180522"/>
              <a:gd name="connsiteX0" fmla="*/ 176967 w 709704"/>
              <a:gd name="connsiteY0" fmla="*/ 140550 h 3321072"/>
              <a:gd name="connsiteX1" fmla="*/ 223298 w 709704"/>
              <a:gd name="connsiteY1" fmla="*/ 0 h 3321072"/>
              <a:gd name="connsiteX2" fmla="*/ 176967 w 709704"/>
              <a:gd name="connsiteY2" fmla="*/ 275722 h 3321072"/>
              <a:gd name="connsiteX3" fmla="*/ 121307 w 709704"/>
              <a:gd name="connsiteY3" fmla="*/ 394992 h 3321072"/>
              <a:gd name="connsiteX4" fmla="*/ 57697 w 709704"/>
              <a:gd name="connsiteY4" fmla="*/ 363187 h 3321072"/>
              <a:gd name="connsiteX5" fmla="*/ 0 w 709704"/>
              <a:gd name="connsiteY5" fmla="*/ 539713 h 3321072"/>
              <a:gd name="connsiteX6" fmla="*/ 159347 w 709704"/>
              <a:gd name="connsiteY6" fmla="*/ 659742 h 3321072"/>
              <a:gd name="connsiteX7" fmla="*/ 176967 w 709704"/>
              <a:gd name="connsiteY7" fmla="*/ 895924 h 3321072"/>
              <a:gd name="connsiteX8" fmla="*/ 335993 w 709704"/>
              <a:gd name="connsiteY8" fmla="*/ 1269635 h 3321072"/>
              <a:gd name="connsiteX9" fmla="*/ 455262 w 709704"/>
              <a:gd name="connsiteY9" fmla="*/ 1412759 h 3321072"/>
              <a:gd name="connsiteX10" fmla="*/ 550678 w 709704"/>
              <a:gd name="connsiteY10" fmla="*/ 2025009 h 3321072"/>
              <a:gd name="connsiteX11" fmla="*/ 455262 w 709704"/>
              <a:gd name="connsiteY11" fmla="*/ 2064766 h 3321072"/>
              <a:gd name="connsiteX12" fmla="*/ 320090 w 709704"/>
              <a:gd name="connsiteY12" fmla="*/ 2247646 h 3321072"/>
              <a:gd name="connsiteX13" fmla="*/ 161064 w 709704"/>
              <a:gd name="connsiteY13" fmla="*/ 2406672 h 3321072"/>
              <a:gd name="connsiteX14" fmla="*/ 709704 w 709704"/>
              <a:gd name="connsiteY14" fmla="*/ 2843994 h 3321072"/>
              <a:gd name="connsiteX15" fmla="*/ 550678 w 709704"/>
              <a:gd name="connsiteY15" fmla="*/ 3321072 h 3321072"/>
              <a:gd name="connsiteX16" fmla="*/ 240577 w 709704"/>
              <a:gd name="connsiteY16" fmla="*/ 3177948 h 3321072"/>
              <a:gd name="connsiteX0" fmla="*/ 223298 w 709704"/>
              <a:gd name="connsiteY0" fmla="*/ 0 h 3321072"/>
              <a:gd name="connsiteX1" fmla="*/ 176967 w 709704"/>
              <a:gd name="connsiteY1" fmla="*/ 275722 h 3321072"/>
              <a:gd name="connsiteX2" fmla="*/ 121307 w 709704"/>
              <a:gd name="connsiteY2" fmla="*/ 394992 h 3321072"/>
              <a:gd name="connsiteX3" fmla="*/ 57697 w 709704"/>
              <a:gd name="connsiteY3" fmla="*/ 363187 h 3321072"/>
              <a:gd name="connsiteX4" fmla="*/ 0 w 709704"/>
              <a:gd name="connsiteY4" fmla="*/ 539713 h 3321072"/>
              <a:gd name="connsiteX5" fmla="*/ 159347 w 709704"/>
              <a:gd name="connsiteY5" fmla="*/ 659742 h 3321072"/>
              <a:gd name="connsiteX6" fmla="*/ 176967 w 709704"/>
              <a:gd name="connsiteY6" fmla="*/ 895924 h 3321072"/>
              <a:gd name="connsiteX7" fmla="*/ 335993 w 709704"/>
              <a:gd name="connsiteY7" fmla="*/ 1269635 h 3321072"/>
              <a:gd name="connsiteX8" fmla="*/ 455262 w 709704"/>
              <a:gd name="connsiteY8" fmla="*/ 1412759 h 3321072"/>
              <a:gd name="connsiteX9" fmla="*/ 550678 w 709704"/>
              <a:gd name="connsiteY9" fmla="*/ 2025009 h 3321072"/>
              <a:gd name="connsiteX10" fmla="*/ 455262 w 709704"/>
              <a:gd name="connsiteY10" fmla="*/ 2064766 h 3321072"/>
              <a:gd name="connsiteX11" fmla="*/ 320090 w 709704"/>
              <a:gd name="connsiteY11" fmla="*/ 2247646 h 3321072"/>
              <a:gd name="connsiteX12" fmla="*/ 161064 w 709704"/>
              <a:gd name="connsiteY12" fmla="*/ 2406672 h 3321072"/>
              <a:gd name="connsiteX13" fmla="*/ 709704 w 709704"/>
              <a:gd name="connsiteY13" fmla="*/ 2843994 h 3321072"/>
              <a:gd name="connsiteX14" fmla="*/ 550678 w 709704"/>
              <a:gd name="connsiteY14" fmla="*/ 3321072 h 3321072"/>
              <a:gd name="connsiteX15" fmla="*/ 240577 w 709704"/>
              <a:gd name="connsiteY15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121307 w 709704"/>
              <a:gd name="connsiteY2" fmla="*/ 394992 h 3321072"/>
              <a:gd name="connsiteX3" fmla="*/ 57697 w 709704"/>
              <a:gd name="connsiteY3" fmla="*/ 363187 h 3321072"/>
              <a:gd name="connsiteX4" fmla="*/ 0 w 709704"/>
              <a:gd name="connsiteY4" fmla="*/ 539713 h 3321072"/>
              <a:gd name="connsiteX5" fmla="*/ 159347 w 709704"/>
              <a:gd name="connsiteY5" fmla="*/ 659742 h 3321072"/>
              <a:gd name="connsiteX6" fmla="*/ 176967 w 709704"/>
              <a:gd name="connsiteY6" fmla="*/ 895924 h 3321072"/>
              <a:gd name="connsiteX7" fmla="*/ 335993 w 709704"/>
              <a:gd name="connsiteY7" fmla="*/ 1269635 h 3321072"/>
              <a:gd name="connsiteX8" fmla="*/ 455262 w 709704"/>
              <a:gd name="connsiteY8" fmla="*/ 1412759 h 3321072"/>
              <a:gd name="connsiteX9" fmla="*/ 550678 w 709704"/>
              <a:gd name="connsiteY9" fmla="*/ 2025009 h 3321072"/>
              <a:gd name="connsiteX10" fmla="*/ 455262 w 709704"/>
              <a:gd name="connsiteY10" fmla="*/ 2064766 h 3321072"/>
              <a:gd name="connsiteX11" fmla="*/ 320090 w 709704"/>
              <a:gd name="connsiteY11" fmla="*/ 2247646 h 3321072"/>
              <a:gd name="connsiteX12" fmla="*/ 161064 w 709704"/>
              <a:gd name="connsiteY12" fmla="*/ 2406672 h 3321072"/>
              <a:gd name="connsiteX13" fmla="*/ 709704 w 709704"/>
              <a:gd name="connsiteY13" fmla="*/ 2843994 h 3321072"/>
              <a:gd name="connsiteX14" fmla="*/ 550678 w 709704"/>
              <a:gd name="connsiteY14" fmla="*/ 3321072 h 3321072"/>
              <a:gd name="connsiteX15" fmla="*/ 240577 w 709704"/>
              <a:gd name="connsiteY15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57697 w 709704"/>
              <a:gd name="connsiteY2" fmla="*/ 363187 h 3321072"/>
              <a:gd name="connsiteX3" fmla="*/ 0 w 709704"/>
              <a:gd name="connsiteY3" fmla="*/ 539713 h 3321072"/>
              <a:gd name="connsiteX4" fmla="*/ 159347 w 709704"/>
              <a:gd name="connsiteY4" fmla="*/ 659742 h 3321072"/>
              <a:gd name="connsiteX5" fmla="*/ 176967 w 709704"/>
              <a:gd name="connsiteY5" fmla="*/ 895924 h 3321072"/>
              <a:gd name="connsiteX6" fmla="*/ 335993 w 709704"/>
              <a:gd name="connsiteY6" fmla="*/ 1269635 h 3321072"/>
              <a:gd name="connsiteX7" fmla="*/ 455262 w 709704"/>
              <a:gd name="connsiteY7" fmla="*/ 1412759 h 3321072"/>
              <a:gd name="connsiteX8" fmla="*/ 550678 w 709704"/>
              <a:gd name="connsiteY8" fmla="*/ 2025009 h 3321072"/>
              <a:gd name="connsiteX9" fmla="*/ 455262 w 709704"/>
              <a:gd name="connsiteY9" fmla="*/ 2064766 h 3321072"/>
              <a:gd name="connsiteX10" fmla="*/ 320090 w 709704"/>
              <a:gd name="connsiteY10" fmla="*/ 2247646 h 3321072"/>
              <a:gd name="connsiteX11" fmla="*/ 161064 w 709704"/>
              <a:gd name="connsiteY11" fmla="*/ 2406672 h 3321072"/>
              <a:gd name="connsiteX12" fmla="*/ 709704 w 709704"/>
              <a:gd name="connsiteY12" fmla="*/ 2843994 h 3321072"/>
              <a:gd name="connsiteX13" fmla="*/ 550678 w 709704"/>
              <a:gd name="connsiteY13" fmla="*/ 3321072 h 3321072"/>
              <a:gd name="connsiteX14" fmla="*/ 240577 w 709704"/>
              <a:gd name="connsiteY14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95096 w 709704"/>
              <a:gd name="connsiteY2" fmla="*/ 247874 h 3321072"/>
              <a:gd name="connsiteX3" fmla="*/ 0 w 709704"/>
              <a:gd name="connsiteY3" fmla="*/ 539713 h 3321072"/>
              <a:gd name="connsiteX4" fmla="*/ 159347 w 709704"/>
              <a:gd name="connsiteY4" fmla="*/ 659742 h 3321072"/>
              <a:gd name="connsiteX5" fmla="*/ 176967 w 709704"/>
              <a:gd name="connsiteY5" fmla="*/ 895924 h 3321072"/>
              <a:gd name="connsiteX6" fmla="*/ 335993 w 709704"/>
              <a:gd name="connsiteY6" fmla="*/ 1269635 h 3321072"/>
              <a:gd name="connsiteX7" fmla="*/ 455262 w 709704"/>
              <a:gd name="connsiteY7" fmla="*/ 1412759 h 3321072"/>
              <a:gd name="connsiteX8" fmla="*/ 550678 w 709704"/>
              <a:gd name="connsiteY8" fmla="*/ 2025009 h 3321072"/>
              <a:gd name="connsiteX9" fmla="*/ 455262 w 709704"/>
              <a:gd name="connsiteY9" fmla="*/ 2064766 h 3321072"/>
              <a:gd name="connsiteX10" fmla="*/ 320090 w 709704"/>
              <a:gd name="connsiteY10" fmla="*/ 2247646 h 3321072"/>
              <a:gd name="connsiteX11" fmla="*/ 161064 w 709704"/>
              <a:gd name="connsiteY11" fmla="*/ 2406672 h 3321072"/>
              <a:gd name="connsiteX12" fmla="*/ 709704 w 709704"/>
              <a:gd name="connsiteY12" fmla="*/ 2843994 h 3321072"/>
              <a:gd name="connsiteX13" fmla="*/ 550678 w 709704"/>
              <a:gd name="connsiteY13" fmla="*/ 3321072 h 3321072"/>
              <a:gd name="connsiteX14" fmla="*/ 240577 w 709704"/>
              <a:gd name="connsiteY14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95096 w 709704"/>
              <a:gd name="connsiteY2" fmla="*/ 247874 h 3321072"/>
              <a:gd name="connsiteX3" fmla="*/ 0 w 709704"/>
              <a:gd name="connsiteY3" fmla="*/ 539713 h 3321072"/>
              <a:gd name="connsiteX4" fmla="*/ 159347 w 709704"/>
              <a:gd name="connsiteY4" fmla="*/ 659742 h 3321072"/>
              <a:gd name="connsiteX5" fmla="*/ 332795 w 709704"/>
              <a:gd name="connsiteY5" fmla="*/ 1142133 h 3321072"/>
              <a:gd name="connsiteX6" fmla="*/ 335993 w 709704"/>
              <a:gd name="connsiteY6" fmla="*/ 1269635 h 3321072"/>
              <a:gd name="connsiteX7" fmla="*/ 455262 w 709704"/>
              <a:gd name="connsiteY7" fmla="*/ 1412759 h 3321072"/>
              <a:gd name="connsiteX8" fmla="*/ 550678 w 709704"/>
              <a:gd name="connsiteY8" fmla="*/ 2025009 h 3321072"/>
              <a:gd name="connsiteX9" fmla="*/ 455262 w 709704"/>
              <a:gd name="connsiteY9" fmla="*/ 2064766 h 3321072"/>
              <a:gd name="connsiteX10" fmla="*/ 320090 w 709704"/>
              <a:gd name="connsiteY10" fmla="*/ 2247646 h 3321072"/>
              <a:gd name="connsiteX11" fmla="*/ 161064 w 709704"/>
              <a:gd name="connsiteY11" fmla="*/ 2406672 h 3321072"/>
              <a:gd name="connsiteX12" fmla="*/ 709704 w 709704"/>
              <a:gd name="connsiteY12" fmla="*/ 2843994 h 3321072"/>
              <a:gd name="connsiteX13" fmla="*/ 550678 w 709704"/>
              <a:gd name="connsiteY13" fmla="*/ 3321072 h 3321072"/>
              <a:gd name="connsiteX14" fmla="*/ 240577 w 709704"/>
              <a:gd name="connsiteY14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95096 w 709704"/>
              <a:gd name="connsiteY2" fmla="*/ 247874 h 3321072"/>
              <a:gd name="connsiteX3" fmla="*/ 0 w 709704"/>
              <a:gd name="connsiteY3" fmla="*/ 539713 h 3321072"/>
              <a:gd name="connsiteX4" fmla="*/ 149997 w 709704"/>
              <a:gd name="connsiteY4" fmla="*/ 706490 h 3321072"/>
              <a:gd name="connsiteX5" fmla="*/ 332795 w 709704"/>
              <a:gd name="connsiteY5" fmla="*/ 1142133 h 3321072"/>
              <a:gd name="connsiteX6" fmla="*/ 335993 w 709704"/>
              <a:gd name="connsiteY6" fmla="*/ 1269635 h 3321072"/>
              <a:gd name="connsiteX7" fmla="*/ 455262 w 709704"/>
              <a:gd name="connsiteY7" fmla="*/ 1412759 h 3321072"/>
              <a:gd name="connsiteX8" fmla="*/ 550678 w 709704"/>
              <a:gd name="connsiteY8" fmla="*/ 2025009 h 3321072"/>
              <a:gd name="connsiteX9" fmla="*/ 455262 w 709704"/>
              <a:gd name="connsiteY9" fmla="*/ 2064766 h 3321072"/>
              <a:gd name="connsiteX10" fmla="*/ 320090 w 709704"/>
              <a:gd name="connsiteY10" fmla="*/ 2247646 h 3321072"/>
              <a:gd name="connsiteX11" fmla="*/ 161064 w 709704"/>
              <a:gd name="connsiteY11" fmla="*/ 2406672 h 3321072"/>
              <a:gd name="connsiteX12" fmla="*/ 709704 w 709704"/>
              <a:gd name="connsiteY12" fmla="*/ 2843994 h 3321072"/>
              <a:gd name="connsiteX13" fmla="*/ 550678 w 709704"/>
              <a:gd name="connsiteY13" fmla="*/ 3321072 h 3321072"/>
              <a:gd name="connsiteX14" fmla="*/ 240577 w 709704"/>
              <a:gd name="connsiteY14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95096 w 709704"/>
              <a:gd name="connsiteY2" fmla="*/ 247874 h 3321072"/>
              <a:gd name="connsiteX3" fmla="*/ 0 w 709704"/>
              <a:gd name="connsiteY3" fmla="*/ 539713 h 3321072"/>
              <a:gd name="connsiteX4" fmla="*/ 149997 w 709704"/>
              <a:gd name="connsiteY4" fmla="*/ 706490 h 3321072"/>
              <a:gd name="connsiteX5" fmla="*/ 304746 w 709704"/>
              <a:gd name="connsiteY5" fmla="*/ 1148366 h 3321072"/>
              <a:gd name="connsiteX6" fmla="*/ 335993 w 709704"/>
              <a:gd name="connsiteY6" fmla="*/ 1269635 h 3321072"/>
              <a:gd name="connsiteX7" fmla="*/ 455262 w 709704"/>
              <a:gd name="connsiteY7" fmla="*/ 1412759 h 3321072"/>
              <a:gd name="connsiteX8" fmla="*/ 550678 w 709704"/>
              <a:gd name="connsiteY8" fmla="*/ 2025009 h 3321072"/>
              <a:gd name="connsiteX9" fmla="*/ 455262 w 709704"/>
              <a:gd name="connsiteY9" fmla="*/ 2064766 h 3321072"/>
              <a:gd name="connsiteX10" fmla="*/ 320090 w 709704"/>
              <a:gd name="connsiteY10" fmla="*/ 2247646 h 3321072"/>
              <a:gd name="connsiteX11" fmla="*/ 161064 w 709704"/>
              <a:gd name="connsiteY11" fmla="*/ 2406672 h 3321072"/>
              <a:gd name="connsiteX12" fmla="*/ 709704 w 709704"/>
              <a:gd name="connsiteY12" fmla="*/ 2843994 h 3321072"/>
              <a:gd name="connsiteX13" fmla="*/ 550678 w 709704"/>
              <a:gd name="connsiteY13" fmla="*/ 3321072 h 3321072"/>
              <a:gd name="connsiteX14" fmla="*/ 240577 w 709704"/>
              <a:gd name="connsiteY14" fmla="*/ 3177948 h 3321072"/>
              <a:gd name="connsiteX0" fmla="*/ 223298 w 709704"/>
              <a:gd name="connsiteY0" fmla="*/ 0 h 3321072"/>
              <a:gd name="connsiteX1" fmla="*/ 139569 w 709704"/>
              <a:gd name="connsiteY1" fmla="*/ 266372 h 3321072"/>
              <a:gd name="connsiteX2" fmla="*/ 95096 w 709704"/>
              <a:gd name="connsiteY2" fmla="*/ 247874 h 3321072"/>
              <a:gd name="connsiteX3" fmla="*/ 0 w 709704"/>
              <a:gd name="connsiteY3" fmla="*/ 539713 h 3321072"/>
              <a:gd name="connsiteX4" fmla="*/ 165581 w 709704"/>
              <a:gd name="connsiteY4" fmla="*/ 669091 h 3321072"/>
              <a:gd name="connsiteX5" fmla="*/ 304746 w 709704"/>
              <a:gd name="connsiteY5" fmla="*/ 1148366 h 3321072"/>
              <a:gd name="connsiteX6" fmla="*/ 335993 w 709704"/>
              <a:gd name="connsiteY6" fmla="*/ 1269635 h 3321072"/>
              <a:gd name="connsiteX7" fmla="*/ 455262 w 709704"/>
              <a:gd name="connsiteY7" fmla="*/ 1412759 h 3321072"/>
              <a:gd name="connsiteX8" fmla="*/ 550678 w 709704"/>
              <a:gd name="connsiteY8" fmla="*/ 2025009 h 3321072"/>
              <a:gd name="connsiteX9" fmla="*/ 455262 w 709704"/>
              <a:gd name="connsiteY9" fmla="*/ 2064766 h 3321072"/>
              <a:gd name="connsiteX10" fmla="*/ 320090 w 709704"/>
              <a:gd name="connsiteY10" fmla="*/ 2247646 h 3321072"/>
              <a:gd name="connsiteX11" fmla="*/ 161064 w 709704"/>
              <a:gd name="connsiteY11" fmla="*/ 2406672 h 3321072"/>
              <a:gd name="connsiteX12" fmla="*/ 709704 w 709704"/>
              <a:gd name="connsiteY12" fmla="*/ 2843994 h 3321072"/>
              <a:gd name="connsiteX13" fmla="*/ 550678 w 709704"/>
              <a:gd name="connsiteY13" fmla="*/ 3321072 h 3321072"/>
              <a:gd name="connsiteX14" fmla="*/ 240577 w 709704"/>
              <a:gd name="connsiteY14" fmla="*/ 3177948 h 3321072"/>
              <a:gd name="connsiteX0" fmla="*/ 201482 w 709704"/>
              <a:gd name="connsiteY0" fmla="*/ 0 h 3327305"/>
              <a:gd name="connsiteX1" fmla="*/ 139569 w 709704"/>
              <a:gd name="connsiteY1" fmla="*/ 272605 h 3327305"/>
              <a:gd name="connsiteX2" fmla="*/ 95096 w 709704"/>
              <a:gd name="connsiteY2" fmla="*/ 254107 h 3327305"/>
              <a:gd name="connsiteX3" fmla="*/ 0 w 709704"/>
              <a:gd name="connsiteY3" fmla="*/ 545946 h 3327305"/>
              <a:gd name="connsiteX4" fmla="*/ 165581 w 709704"/>
              <a:gd name="connsiteY4" fmla="*/ 675324 h 3327305"/>
              <a:gd name="connsiteX5" fmla="*/ 304746 w 709704"/>
              <a:gd name="connsiteY5" fmla="*/ 1154599 h 3327305"/>
              <a:gd name="connsiteX6" fmla="*/ 335993 w 709704"/>
              <a:gd name="connsiteY6" fmla="*/ 1275868 h 3327305"/>
              <a:gd name="connsiteX7" fmla="*/ 455262 w 709704"/>
              <a:gd name="connsiteY7" fmla="*/ 1418992 h 3327305"/>
              <a:gd name="connsiteX8" fmla="*/ 550678 w 709704"/>
              <a:gd name="connsiteY8" fmla="*/ 2031242 h 3327305"/>
              <a:gd name="connsiteX9" fmla="*/ 455262 w 709704"/>
              <a:gd name="connsiteY9" fmla="*/ 2070999 h 3327305"/>
              <a:gd name="connsiteX10" fmla="*/ 320090 w 709704"/>
              <a:gd name="connsiteY10" fmla="*/ 2253879 h 3327305"/>
              <a:gd name="connsiteX11" fmla="*/ 161064 w 709704"/>
              <a:gd name="connsiteY11" fmla="*/ 2412905 h 3327305"/>
              <a:gd name="connsiteX12" fmla="*/ 709704 w 709704"/>
              <a:gd name="connsiteY12" fmla="*/ 2850227 h 3327305"/>
              <a:gd name="connsiteX13" fmla="*/ 550678 w 709704"/>
              <a:gd name="connsiteY13" fmla="*/ 3327305 h 3327305"/>
              <a:gd name="connsiteX14" fmla="*/ 240577 w 709704"/>
              <a:gd name="connsiteY14" fmla="*/ 3184181 h 3327305"/>
              <a:gd name="connsiteX0" fmla="*/ 201482 w 709704"/>
              <a:gd name="connsiteY0" fmla="*/ 0 h 3327305"/>
              <a:gd name="connsiteX1" fmla="*/ 182783 w 709704"/>
              <a:gd name="connsiteY1" fmla="*/ 143362 h 3327305"/>
              <a:gd name="connsiteX2" fmla="*/ 139569 w 709704"/>
              <a:gd name="connsiteY2" fmla="*/ 272605 h 3327305"/>
              <a:gd name="connsiteX3" fmla="*/ 95096 w 709704"/>
              <a:gd name="connsiteY3" fmla="*/ 254107 h 3327305"/>
              <a:gd name="connsiteX4" fmla="*/ 0 w 709704"/>
              <a:gd name="connsiteY4" fmla="*/ 545946 h 3327305"/>
              <a:gd name="connsiteX5" fmla="*/ 165581 w 709704"/>
              <a:gd name="connsiteY5" fmla="*/ 675324 h 3327305"/>
              <a:gd name="connsiteX6" fmla="*/ 304746 w 709704"/>
              <a:gd name="connsiteY6" fmla="*/ 1154599 h 3327305"/>
              <a:gd name="connsiteX7" fmla="*/ 335993 w 709704"/>
              <a:gd name="connsiteY7" fmla="*/ 1275868 h 3327305"/>
              <a:gd name="connsiteX8" fmla="*/ 455262 w 709704"/>
              <a:gd name="connsiteY8" fmla="*/ 1418992 h 3327305"/>
              <a:gd name="connsiteX9" fmla="*/ 550678 w 709704"/>
              <a:gd name="connsiteY9" fmla="*/ 2031242 h 3327305"/>
              <a:gd name="connsiteX10" fmla="*/ 455262 w 709704"/>
              <a:gd name="connsiteY10" fmla="*/ 2070999 h 3327305"/>
              <a:gd name="connsiteX11" fmla="*/ 320090 w 709704"/>
              <a:gd name="connsiteY11" fmla="*/ 2253879 h 3327305"/>
              <a:gd name="connsiteX12" fmla="*/ 161064 w 709704"/>
              <a:gd name="connsiteY12" fmla="*/ 2412905 h 3327305"/>
              <a:gd name="connsiteX13" fmla="*/ 709704 w 709704"/>
              <a:gd name="connsiteY13" fmla="*/ 2850227 h 3327305"/>
              <a:gd name="connsiteX14" fmla="*/ 550678 w 709704"/>
              <a:gd name="connsiteY14" fmla="*/ 3327305 h 3327305"/>
              <a:gd name="connsiteX15" fmla="*/ 240577 w 709704"/>
              <a:gd name="connsiteY15" fmla="*/ 3184181 h 3327305"/>
              <a:gd name="connsiteX0" fmla="*/ 201482 w 709704"/>
              <a:gd name="connsiteY0" fmla="*/ 0 h 3327305"/>
              <a:gd name="connsiteX1" fmla="*/ 176550 w 709704"/>
              <a:gd name="connsiteY1" fmla="*/ 90381 h 3327305"/>
              <a:gd name="connsiteX2" fmla="*/ 182783 w 709704"/>
              <a:gd name="connsiteY2" fmla="*/ 143362 h 3327305"/>
              <a:gd name="connsiteX3" fmla="*/ 139569 w 709704"/>
              <a:gd name="connsiteY3" fmla="*/ 272605 h 3327305"/>
              <a:gd name="connsiteX4" fmla="*/ 95096 w 709704"/>
              <a:gd name="connsiteY4" fmla="*/ 254107 h 3327305"/>
              <a:gd name="connsiteX5" fmla="*/ 0 w 709704"/>
              <a:gd name="connsiteY5" fmla="*/ 545946 h 3327305"/>
              <a:gd name="connsiteX6" fmla="*/ 165581 w 709704"/>
              <a:gd name="connsiteY6" fmla="*/ 675324 h 3327305"/>
              <a:gd name="connsiteX7" fmla="*/ 304746 w 709704"/>
              <a:gd name="connsiteY7" fmla="*/ 1154599 h 3327305"/>
              <a:gd name="connsiteX8" fmla="*/ 335993 w 709704"/>
              <a:gd name="connsiteY8" fmla="*/ 1275868 h 3327305"/>
              <a:gd name="connsiteX9" fmla="*/ 455262 w 709704"/>
              <a:gd name="connsiteY9" fmla="*/ 1418992 h 3327305"/>
              <a:gd name="connsiteX10" fmla="*/ 550678 w 709704"/>
              <a:gd name="connsiteY10" fmla="*/ 2031242 h 3327305"/>
              <a:gd name="connsiteX11" fmla="*/ 455262 w 709704"/>
              <a:gd name="connsiteY11" fmla="*/ 2070999 h 3327305"/>
              <a:gd name="connsiteX12" fmla="*/ 320090 w 709704"/>
              <a:gd name="connsiteY12" fmla="*/ 2253879 h 3327305"/>
              <a:gd name="connsiteX13" fmla="*/ 161064 w 709704"/>
              <a:gd name="connsiteY13" fmla="*/ 2412905 h 3327305"/>
              <a:gd name="connsiteX14" fmla="*/ 709704 w 709704"/>
              <a:gd name="connsiteY14" fmla="*/ 2850227 h 3327305"/>
              <a:gd name="connsiteX15" fmla="*/ 550678 w 709704"/>
              <a:gd name="connsiteY15" fmla="*/ 3327305 h 3327305"/>
              <a:gd name="connsiteX16" fmla="*/ 240577 w 709704"/>
              <a:gd name="connsiteY16" fmla="*/ 3184181 h 3327305"/>
              <a:gd name="connsiteX0" fmla="*/ 201482 w 709704"/>
              <a:gd name="connsiteY0" fmla="*/ 0 h 3327305"/>
              <a:gd name="connsiteX1" fmla="*/ 176550 w 709704"/>
              <a:gd name="connsiteY1" fmla="*/ 90381 h 3327305"/>
              <a:gd name="connsiteX2" fmla="*/ 182783 w 709704"/>
              <a:gd name="connsiteY2" fmla="*/ 143362 h 3327305"/>
              <a:gd name="connsiteX3" fmla="*/ 139569 w 709704"/>
              <a:gd name="connsiteY3" fmla="*/ 272605 h 3327305"/>
              <a:gd name="connsiteX4" fmla="*/ 95096 w 709704"/>
              <a:gd name="connsiteY4" fmla="*/ 254107 h 3327305"/>
              <a:gd name="connsiteX5" fmla="*/ 0 w 709704"/>
              <a:gd name="connsiteY5" fmla="*/ 545946 h 3327305"/>
              <a:gd name="connsiteX6" fmla="*/ 165581 w 709704"/>
              <a:gd name="connsiteY6" fmla="*/ 675324 h 3327305"/>
              <a:gd name="connsiteX7" fmla="*/ 304746 w 709704"/>
              <a:gd name="connsiteY7" fmla="*/ 1154599 h 3327305"/>
              <a:gd name="connsiteX8" fmla="*/ 335993 w 709704"/>
              <a:gd name="connsiteY8" fmla="*/ 1275868 h 3327305"/>
              <a:gd name="connsiteX9" fmla="*/ 445912 w 709704"/>
              <a:gd name="connsiteY9" fmla="*/ 1425226 h 3327305"/>
              <a:gd name="connsiteX10" fmla="*/ 550678 w 709704"/>
              <a:gd name="connsiteY10" fmla="*/ 2031242 h 3327305"/>
              <a:gd name="connsiteX11" fmla="*/ 455262 w 709704"/>
              <a:gd name="connsiteY11" fmla="*/ 2070999 h 3327305"/>
              <a:gd name="connsiteX12" fmla="*/ 320090 w 709704"/>
              <a:gd name="connsiteY12" fmla="*/ 2253879 h 3327305"/>
              <a:gd name="connsiteX13" fmla="*/ 161064 w 709704"/>
              <a:gd name="connsiteY13" fmla="*/ 2412905 h 3327305"/>
              <a:gd name="connsiteX14" fmla="*/ 709704 w 709704"/>
              <a:gd name="connsiteY14" fmla="*/ 2850227 h 3327305"/>
              <a:gd name="connsiteX15" fmla="*/ 550678 w 709704"/>
              <a:gd name="connsiteY15" fmla="*/ 3327305 h 3327305"/>
              <a:gd name="connsiteX16" fmla="*/ 240577 w 709704"/>
              <a:gd name="connsiteY16" fmla="*/ 3184181 h 3327305"/>
              <a:gd name="connsiteX0" fmla="*/ 201482 w 709704"/>
              <a:gd name="connsiteY0" fmla="*/ 0 h 3327305"/>
              <a:gd name="connsiteX1" fmla="*/ 176550 w 709704"/>
              <a:gd name="connsiteY1" fmla="*/ 90381 h 3327305"/>
              <a:gd name="connsiteX2" fmla="*/ 182783 w 709704"/>
              <a:gd name="connsiteY2" fmla="*/ 143362 h 3327305"/>
              <a:gd name="connsiteX3" fmla="*/ 139569 w 709704"/>
              <a:gd name="connsiteY3" fmla="*/ 272605 h 3327305"/>
              <a:gd name="connsiteX4" fmla="*/ 95096 w 709704"/>
              <a:gd name="connsiteY4" fmla="*/ 254107 h 3327305"/>
              <a:gd name="connsiteX5" fmla="*/ 0 w 709704"/>
              <a:gd name="connsiteY5" fmla="*/ 545946 h 3327305"/>
              <a:gd name="connsiteX6" fmla="*/ 165581 w 709704"/>
              <a:gd name="connsiteY6" fmla="*/ 675324 h 3327305"/>
              <a:gd name="connsiteX7" fmla="*/ 304746 w 709704"/>
              <a:gd name="connsiteY7" fmla="*/ 1154599 h 3327305"/>
              <a:gd name="connsiteX8" fmla="*/ 335993 w 709704"/>
              <a:gd name="connsiteY8" fmla="*/ 1275868 h 3327305"/>
              <a:gd name="connsiteX9" fmla="*/ 445912 w 709704"/>
              <a:gd name="connsiteY9" fmla="*/ 1425226 h 3327305"/>
              <a:gd name="connsiteX10" fmla="*/ 560029 w 709704"/>
              <a:gd name="connsiteY10" fmla="*/ 2006310 h 3327305"/>
              <a:gd name="connsiteX11" fmla="*/ 455262 w 709704"/>
              <a:gd name="connsiteY11" fmla="*/ 2070999 h 3327305"/>
              <a:gd name="connsiteX12" fmla="*/ 320090 w 709704"/>
              <a:gd name="connsiteY12" fmla="*/ 2253879 h 3327305"/>
              <a:gd name="connsiteX13" fmla="*/ 161064 w 709704"/>
              <a:gd name="connsiteY13" fmla="*/ 2412905 h 3327305"/>
              <a:gd name="connsiteX14" fmla="*/ 709704 w 709704"/>
              <a:gd name="connsiteY14" fmla="*/ 2850227 h 3327305"/>
              <a:gd name="connsiteX15" fmla="*/ 550678 w 709704"/>
              <a:gd name="connsiteY15" fmla="*/ 3327305 h 3327305"/>
              <a:gd name="connsiteX16" fmla="*/ 240577 w 709704"/>
              <a:gd name="connsiteY16" fmla="*/ 3184181 h 3327305"/>
              <a:gd name="connsiteX0" fmla="*/ 201482 w 709704"/>
              <a:gd name="connsiteY0" fmla="*/ 0 h 3327305"/>
              <a:gd name="connsiteX1" fmla="*/ 176550 w 709704"/>
              <a:gd name="connsiteY1" fmla="*/ 90381 h 3327305"/>
              <a:gd name="connsiteX2" fmla="*/ 182783 w 709704"/>
              <a:gd name="connsiteY2" fmla="*/ 143362 h 3327305"/>
              <a:gd name="connsiteX3" fmla="*/ 139569 w 709704"/>
              <a:gd name="connsiteY3" fmla="*/ 272605 h 3327305"/>
              <a:gd name="connsiteX4" fmla="*/ 95096 w 709704"/>
              <a:gd name="connsiteY4" fmla="*/ 254107 h 3327305"/>
              <a:gd name="connsiteX5" fmla="*/ 0 w 709704"/>
              <a:gd name="connsiteY5" fmla="*/ 545946 h 3327305"/>
              <a:gd name="connsiteX6" fmla="*/ 165581 w 709704"/>
              <a:gd name="connsiteY6" fmla="*/ 675324 h 3327305"/>
              <a:gd name="connsiteX7" fmla="*/ 304746 w 709704"/>
              <a:gd name="connsiteY7" fmla="*/ 1154599 h 3327305"/>
              <a:gd name="connsiteX8" fmla="*/ 335993 w 709704"/>
              <a:gd name="connsiteY8" fmla="*/ 1275868 h 3327305"/>
              <a:gd name="connsiteX9" fmla="*/ 445912 w 709704"/>
              <a:gd name="connsiteY9" fmla="*/ 1425226 h 3327305"/>
              <a:gd name="connsiteX10" fmla="*/ 560029 w 709704"/>
              <a:gd name="connsiteY10" fmla="*/ 2006310 h 3327305"/>
              <a:gd name="connsiteX11" fmla="*/ 455262 w 709704"/>
              <a:gd name="connsiteY11" fmla="*/ 2070999 h 3327305"/>
              <a:gd name="connsiteX12" fmla="*/ 320090 w 709704"/>
              <a:gd name="connsiteY12" fmla="*/ 2253879 h 3327305"/>
              <a:gd name="connsiteX13" fmla="*/ 161064 w 709704"/>
              <a:gd name="connsiteY13" fmla="*/ 2381740 h 3327305"/>
              <a:gd name="connsiteX14" fmla="*/ 709704 w 709704"/>
              <a:gd name="connsiteY14" fmla="*/ 2850227 h 3327305"/>
              <a:gd name="connsiteX15" fmla="*/ 550678 w 709704"/>
              <a:gd name="connsiteY15" fmla="*/ 3327305 h 3327305"/>
              <a:gd name="connsiteX16" fmla="*/ 240577 w 709704"/>
              <a:gd name="connsiteY16" fmla="*/ 3184181 h 3327305"/>
              <a:gd name="connsiteX0" fmla="*/ 201482 w 709704"/>
              <a:gd name="connsiteY0" fmla="*/ 0 h 3327305"/>
              <a:gd name="connsiteX1" fmla="*/ 176550 w 709704"/>
              <a:gd name="connsiteY1" fmla="*/ 90381 h 3327305"/>
              <a:gd name="connsiteX2" fmla="*/ 182783 w 709704"/>
              <a:gd name="connsiteY2" fmla="*/ 143362 h 3327305"/>
              <a:gd name="connsiteX3" fmla="*/ 139569 w 709704"/>
              <a:gd name="connsiteY3" fmla="*/ 272605 h 3327305"/>
              <a:gd name="connsiteX4" fmla="*/ 95096 w 709704"/>
              <a:gd name="connsiteY4" fmla="*/ 254107 h 3327305"/>
              <a:gd name="connsiteX5" fmla="*/ 0 w 709704"/>
              <a:gd name="connsiteY5" fmla="*/ 545946 h 3327305"/>
              <a:gd name="connsiteX6" fmla="*/ 165581 w 709704"/>
              <a:gd name="connsiteY6" fmla="*/ 675324 h 3327305"/>
              <a:gd name="connsiteX7" fmla="*/ 304746 w 709704"/>
              <a:gd name="connsiteY7" fmla="*/ 1154599 h 3327305"/>
              <a:gd name="connsiteX8" fmla="*/ 335993 w 709704"/>
              <a:gd name="connsiteY8" fmla="*/ 1275868 h 3327305"/>
              <a:gd name="connsiteX9" fmla="*/ 445912 w 709704"/>
              <a:gd name="connsiteY9" fmla="*/ 1425226 h 3327305"/>
              <a:gd name="connsiteX10" fmla="*/ 560029 w 709704"/>
              <a:gd name="connsiteY10" fmla="*/ 2006310 h 3327305"/>
              <a:gd name="connsiteX11" fmla="*/ 455262 w 709704"/>
              <a:gd name="connsiteY11" fmla="*/ 2070999 h 3327305"/>
              <a:gd name="connsiteX12" fmla="*/ 320090 w 709704"/>
              <a:gd name="connsiteY12" fmla="*/ 2197780 h 3327305"/>
              <a:gd name="connsiteX13" fmla="*/ 161064 w 709704"/>
              <a:gd name="connsiteY13" fmla="*/ 2381740 h 3327305"/>
              <a:gd name="connsiteX14" fmla="*/ 709704 w 709704"/>
              <a:gd name="connsiteY14" fmla="*/ 2850227 h 3327305"/>
              <a:gd name="connsiteX15" fmla="*/ 550678 w 709704"/>
              <a:gd name="connsiteY15" fmla="*/ 3327305 h 3327305"/>
              <a:gd name="connsiteX16" fmla="*/ 240577 w 709704"/>
              <a:gd name="connsiteY16" fmla="*/ 3184181 h 3327305"/>
              <a:gd name="connsiteX0" fmla="*/ 201482 w 697238"/>
              <a:gd name="connsiteY0" fmla="*/ 0 h 3327305"/>
              <a:gd name="connsiteX1" fmla="*/ 176550 w 697238"/>
              <a:gd name="connsiteY1" fmla="*/ 90381 h 3327305"/>
              <a:gd name="connsiteX2" fmla="*/ 182783 w 697238"/>
              <a:gd name="connsiteY2" fmla="*/ 143362 h 3327305"/>
              <a:gd name="connsiteX3" fmla="*/ 139569 w 697238"/>
              <a:gd name="connsiteY3" fmla="*/ 272605 h 3327305"/>
              <a:gd name="connsiteX4" fmla="*/ 95096 w 697238"/>
              <a:gd name="connsiteY4" fmla="*/ 254107 h 3327305"/>
              <a:gd name="connsiteX5" fmla="*/ 0 w 697238"/>
              <a:gd name="connsiteY5" fmla="*/ 545946 h 3327305"/>
              <a:gd name="connsiteX6" fmla="*/ 165581 w 697238"/>
              <a:gd name="connsiteY6" fmla="*/ 675324 h 3327305"/>
              <a:gd name="connsiteX7" fmla="*/ 304746 w 697238"/>
              <a:gd name="connsiteY7" fmla="*/ 1154599 h 3327305"/>
              <a:gd name="connsiteX8" fmla="*/ 335993 w 697238"/>
              <a:gd name="connsiteY8" fmla="*/ 1275868 h 3327305"/>
              <a:gd name="connsiteX9" fmla="*/ 445912 w 697238"/>
              <a:gd name="connsiteY9" fmla="*/ 1425226 h 3327305"/>
              <a:gd name="connsiteX10" fmla="*/ 560029 w 697238"/>
              <a:gd name="connsiteY10" fmla="*/ 2006310 h 3327305"/>
              <a:gd name="connsiteX11" fmla="*/ 455262 w 697238"/>
              <a:gd name="connsiteY11" fmla="*/ 2070999 h 3327305"/>
              <a:gd name="connsiteX12" fmla="*/ 320090 w 697238"/>
              <a:gd name="connsiteY12" fmla="*/ 2197780 h 3327305"/>
              <a:gd name="connsiteX13" fmla="*/ 161064 w 697238"/>
              <a:gd name="connsiteY13" fmla="*/ 2381740 h 3327305"/>
              <a:gd name="connsiteX14" fmla="*/ 697238 w 697238"/>
              <a:gd name="connsiteY14" fmla="*/ 2850227 h 3327305"/>
              <a:gd name="connsiteX15" fmla="*/ 550678 w 697238"/>
              <a:gd name="connsiteY15" fmla="*/ 3327305 h 3327305"/>
              <a:gd name="connsiteX16" fmla="*/ 240577 w 697238"/>
              <a:gd name="connsiteY16" fmla="*/ 3184181 h 3327305"/>
              <a:gd name="connsiteX0" fmla="*/ 201482 w 697238"/>
              <a:gd name="connsiteY0" fmla="*/ 0 h 3305489"/>
              <a:gd name="connsiteX1" fmla="*/ 176550 w 697238"/>
              <a:gd name="connsiteY1" fmla="*/ 90381 h 3305489"/>
              <a:gd name="connsiteX2" fmla="*/ 182783 w 697238"/>
              <a:gd name="connsiteY2" fmla="*/ 143362 h 3305489"/>
              <a:gd name="connsiteX3" fmla="*/ 139569 w 697238"/>
              <a:gd name="connsiteY3" fmla="*/ 272605 h 3305489"/>
              <a:gd name="connsiteX4" fmla="*/ 95096 w 697238"/>
              <a:gd name="connsiteY4" fmla="*/ 254107 h 3305489"/>
              <a:gd name="connsiteX5" fmla="*/ 0 w 697238"/>
              <a:gd name="connsiteY5" fmla="*/ 545946 h 3305489"/>
              <a:gd name="connsiteX6" fmla="*/ 165581 w 697238"/>
              <a:gd name="connsiteY6" fmla="*/ 675324 h 3305489"/>
              <a:gd name="connsiteX7" fmla="*/ 304746 w 697238"/>
              <a:gd name="connsiteY7" fmla="*/ 1154599 h 3305489"/>
              <a:gd name="connsiteX8" fmla="*/ 335993 w 697238"/>
              <a:gd name="connsiteY8" fmla="*/ 1275868 h 3305489"/>
              <a:gd name="connsiteX9" fmla="*/ 445912 w 697238"/>
              <a:gd name="connsiteY9" fmla="*/ 1425226 h 3305489"/>
              <a:gd name="connsiteX10" fmla="*/ 560029 w 697238"/>
              <a:gd name="connsiteY10" fmla="*/ 2006310 h 3305489"/>
              <a:gd name="connsiteX11" fmla="*/ 455262 w 697238"/>
              <a:gd name="connsiteY11" fmla="*/ 2070999 h 3305489"/>
              <a:gd name="connsiteX12" fmla="*/ 320090 w 697238"/>
              <a:gd name="connsiteY12" fmla="*/ 2197780 h 3305489"/>
              <a:gd name="connsiteX13" fmla="*/ 161064 w 697238"/>
              <a:gd name="connsiteY13" fmla="*/ 2381740 h 3305489"/>
              <a:gd name="connsiteX14" fmla="*/ 697238 w 697238"/>
              <a:gd name="connsiteY14" fmla="*/ 2850227 h 3305489"/>
              <a:gd name="connsiteX15" fmla="*/ 503930 w 697238"/>
              <a:gd name="connsiteY15" fmla="*/ 3305489 h 3305489"/>
              <a:gd name="connsiteX16" fmla="*/ 240577 w 697238"/>
              <a:gd name="connsiteY16" fmla="*/ 3184181 h 3305489"/>
              <a:gd name="connsiteX0" fmla="*/ 201482 w 697238"/>
              <a:gd name="connsiteY0" fmla="*/ 0 h 3305489"/>
              <a:gd name="connsiteX1" fmla="*/ 176550 w 697238"/>
              <a:gd name="connsiteY1" fmla="*/ 90381 h 3305489"/>
              <a:gd name="connsiteX2" fmla="*/ 182783 w 697238"/>
              <a:gd name="connsiteY2" fmla="*/ 143362 h 3305489"/>
              <a:gd name="connsiteX3" fmla="*/ 139569 w 697238"/>
              <a:gd name="connsiteY3" fmla="*/ 272605 h 3305489"/>
              <a:gd name="connsiteX4" fmla="*/ 95096 w 697238"/>
              <a:gd name="connsiteY4" fmla="*/ 254107 h 3305489"/>
              <a:gd name="connsiteX5" fmla="*/ 0 w 697238"/>
              <a:gd name="connsiteY5" fmla="*/ 545946 h 3305489"/>
              <a:gd name="connsiteX6" fmla="*/ 165581 w 697238"/>
              <a:gd name="connsiteY6" fmla="*/ 675324 h 3305489"/>
              <a:gd name="connsiteX7" fmla="*/ 304746 w 697238"/>
              <a:gd name="connsiteY7" fmla="*/ 1154599 h 3305489"/>
              <a:gd name="connsiteX8" fmla="*/ 335993 w 697238"/>
              <a:gd name="connsiteY8" fmla="*/ 1275868 h 3305489"/>
              <a:gd name="connsiteX9" fmla="*/ 445912 w 697238"/>
              <a:gd name="connsiteY9" fmla="*/ 1425226 h 3305489"/>
              <a:gd name="connsiteX10" fmla="*/ 560029 w 697238"/>
              <a:gd name="connsiteY10" fmla="*/ 2006310 h 3305489"/>
              <a:gd name="connsiteX11" fmla="*/ 433445 w 697238"/>
              <a:gd name="connsiteY11" fmla="*/ 2077232 h 3305489"/>
              <a:gd name="connsiteX12" fmla="*/ 320090 w 697238"/>
              <a:gd name="connsiteY12" fmla="*/ 2197780 h 3305489"/>
              <a:gd name="connsiteX13" fmla="*/ 161064 w 697238"/>
              <a:gd name="connsiteY13" fmla="*/ 2381740 h 3305489"/>
              <a:gd name="connsiteX14" fmla="*/ 697238 w 697238"/>
              <a:gd name="connsiteY14" fmla="*/ 2850227 h 3305489"/>
              <a:gd name="connsiteX15" fmla="*/ 503930 w 697238"/>
              <a:gd name="connsiteY15" fmla="*/ 3305489 h 3305489"/>
              <a:gd name="connsiteX16" fmla="*/ 240577 w 697238"/>
              <a:gd name="connsiteY16" fmla="*/ 3184181 h 3305489"/>
              <a:gd name="connsiteX0" fmla="*/ 201482 w 697238"/>
              <a:gd name="connsiteY0" fmla="*/ 0 h 3243158"/>
              <a:gd name="connsiteX1" fmla="*/ 176550 w 697238"/>
              <a:gd name="connsiteY1" fmla="*/ 90381 h 3243158"/>
              <a:gd name="connsiteX2" fmla="*/ 182783 w 697238"/>
              <a:gd name="connsiteY2" fmla="*/ 143362 h 3243158"/>
              <a:gd name="connsiteX3" fmla="*/ 139569 w 697238"/>
              <a:gd name="connsiteY3" fmla="*/ 272605 h 3243158"/>
              <a:gd name="connsiteX4" fmla="*/ 95096 w 697238"/>
              <a:gd name="connsiteY4" fmla="*/ 254107 h 3243158"/>
              <a:gd name="connsiteX5" fmla="*/ 0 w 697238"/>
              <a:gd name="connsiteY5" fmla="*/ 545946 h 3243158"/>
              <a:gd name="connsiteX6" fmla="*/ 165581 w 697238"/>
              <a:gd name="connsiteY6" fmla="*/ 675324 h 3243158"/>
              <a:gd name="connsiteX7" fmla="*/ 304746 w 697238"/>
              <a:gd name="connsiteY7" fmla="*/ 1154599 h 3243158"/>
              <a:gd name="connsiteX8" fmla="*/ 335993 w 697238"/>
              <a:gd name="connsiteY8" fmla="*/ 1275868 h 3243158"/>
              <a:gd name="connsiteX9" fmla="*/ 445912 w 697238"/>
              <a:gd name="connsiteY9" fmla="*/ 1425226 h 3243158"/>
              <a:gd name="connsiteX10" fmla="*/ 560029 w 697238"/>
              <a:gd name="connsiteY10" fmla="*/ 2006310 h 3243158"/>
              <a:gd name="connsiteX11" fmla="*/ 433445 w 697238"/>
              <a:gd name="connsiteY11" fmla="*/ 2077232 h 3243158"/>
              <a:gd name="connsiteX12" fmla="*/ 320090 w 697238"/>
              <a:gd name="connsiteY12" fmla="*/ 2197780 h 3243158"/>
              <a:gd name="connsiteX13" fmla="*/ 161064 w 697238"/>
              <a:gd name="connsiteY13" fmla="*/ 2381740 h 3243158"/>
              <a:gd name="connsiteX14" fmla="*/ 697238 w 697238"/>
              <a:gd name="connsiteY14" fmla="*/ 2850227 h 3243158"/>
              <a:gd name="connsiteX15" fmla="*/ 535096 w 697238"/>
              <a:gd name="connsiteY15" fmla="*/ 3243158 h 3243158"/>
              <a:gd name="connsiteX16" fmla="*/ 240577 w 697238"/>
              <a:gd name="connsiteY16" fmla="*/ 3184181 h 3243158"/>
              <a:gd name="connsiteX0" fmla="*/ 201482 w 697238"/>
              <a:gd name="connsiteY0" fmla="*/ 0 h 3243158"/>
              <a:gd name="connsiteX1" fmla="*/ 176550 w 697238"/>
              <a:gd name="connsiteY1" fmla="*/ 90381 h 3243158"/>
              <a:gd name="connsiteX2" fmla="*/ 182783 w 697238"/>
              <a:gd name="connsiteY2" fmla="*/ 143362 h 3243158"/>
              <a:gd name="connsiteX3" fmla="*/ 139569 w 697238"/>
              <a:gd name="connsiteY3" fmla="*/ 272605 h 3243158"/>
              <a:gd name="connsiteX4" fmla="*/ 95096 w 697238"/>
              <a:gd name="connsiteY4" fmla="*/ 254107 h 3243158"/>
              <a:gd name="connsiteX5" fmla="*/ 0 w 697238"/>
              <a:gd name="connsiteY5" fmla="*/ 545946 h 3243158"/>
              <a:gd name="connsiteX6" fmla="*/ 165581 w 697238"/>
              <a:gd name="connsiteY6" fmla="*/ 675324 h 3243158"/>
              <a:gd name="connsiteX7" fmla="*/ 304746 w 697238"/>
              <a:gd name="connsiteY7" fmla="*/ 1154599 h 3243158"/>
              <a:gd name="connsiteX8" fmla="*/ 335993 w 697238"/>
              <a:gd name="connsiteY8" fmla="*/ 1275868 h 3243158"/>
              <a:gd name="connsiteX9" fmla="*/ 445912 w 697238"/>
              <a:gd name="connsiteY9" fmla="*/ 1425226 h 3243158"/>
              <a:gd name="connsiteX10" fmla="*/ 560029 w 697238"/>
              <a:gd name="connsiteY10" fmla="*/ 2006310 h 3243158"/>
              <a:gd name="connsiteX11" fmla="*/ 433445 w 697238"/>
              <a:gd name="connsiteY11" fmla="*/ 2077232 h 3243158"/>
              <a:gd name="connsiteX12" fmla="*/ 320090 w 697238"/>
              <a:gd name="connsiteY12" fmla="*/ 2197780 h 3243158"/>
              <a:gd name="connsiteX13" fmla="*/ 161064 w 697238"/>
              <a:gd name="connsiteY13" fmla="*/ 2381740 h 3243158"/>
              <a:gd name="connsiteX14" fmla="*/ 697238 w 697238"/>
              <a:gd name="connsiteY14" fmla="*/ 2850227 h 3243158"/>
              <a:gd name="connsiteX15" fmla="*/ 535096 w 697238"/>
              <a:gd name="connsiteY15" fmla="*/ 3243158 h 3243158"/>
              <a:gd name="connsiteX16" fmla="*/ 387056 w 697238"/>
              <a:gd name="connsiteY16" fmla="*/ 3137433 h 3243158"/>
              <a:gd name="connsiteX0" fmla="*/ 201482 w 697238"/>
              <a:gd name="connsiteY0" fmla="*/ 0 h 3243158"/>
              <a:gd name="connsiteX1" fmla="*/ 176550 w 697238"/>
              <a:gd name="connsiteY1" fmla="*/ 90381 h 3243158"/>
              <a:gd name="connsiteX2" fmla="*/ 182783 w 697238"/>
              <a:gd name="connsiteY2" fmla="*/ 143362 h 3243158"/>
              <a:gd name="connsiteX3" fmla="*/ 139569 w 697238"/>
              <a:gd name="connsiteY3" fmla="*/ 272605 h 3243158"/>
              <a:gd name="connsiteX4" fmla="*/ 95096 w 697238"/>
              <a:gd name="connsiteY4" fmla="*/ 254107 h 3243158"/>
              <a:gd name="connsiteX5" fmla="*/ 0 w 697238"/>
              <a:gd name="connsiteY5" fmla="*/ 545946 h 3243158"/>
              <a:gd name="connsiteX6" fmla="*/ 165581 w 697238"/>
              <a:gd name="connsiteY6" fmla="*/ 675324 h 3243158"/>
              <a:gd name="connsiteX7" fmla="*/ 304746 w 697238"/>
              <a:gd name="connsiteY7" fmla="*/ 1154599 h 3243158"/>
              <a:gd name="connsiteX8" fmla="*/ 335993 w 697238"/>
              <a:gd name="connsiteY8" fmla="*/ 1275868 h 3243158"/>
              <a:gd name="connsiteX9" fmla="*/ 445912 w 697238"/>
              <a:gd name="connsiteY9" fmla="*/ 1425226 h 3243158"/>
              <a:gd name="connsiteX10" fmla="*/ 560029 w 697238"/>
              <a:gd name="connsiteY10" fmla="*/ 2006310 h 3243158"/>
              <a:gd name="connsiteX11" fmla="*/ 433445 w 697238"/>
              <a:gd name="connsiteY11" fmla="*/ 2077232 h 3243158"/>
              <a:gd name="connsiteX12" fmla="*/ 320090 w 697238"/>
              <a:gd name="connsiteY12" fmla="*/ 2197780 h 3243158"/>
              <a:gd name="connsiteX13" fmla="*/ 161064 w 697238"/>
              <a:gd name="connsiteY13" fmla="*/ 2381740 h 3243158"/>
              <a:gd name="connsiteX14" fmla="*/ 697238 w 697238"/>
              <a:gd name="connsiteY14" fmla="*/ 2850227 h 3243158"/>
              <a:gd name="connsiteX15" fmla="*/ 535096 w 697238"/>
              <a:gd name="connsiteY15" fmla="*/ 3243158 h 3243158"/>
              <a:gd name="connsiteX16" fmla="*/ 277977 w 697238"/>
              <a:gd name="connsiteY16" fmla="*/ 3190415 h 3243158"/>
              <a:gd name="connsiteX0" fmla="*/ 201482 w 697238"/>
              <a:gd name="connsiteY0" fmla="*/ 0 h 3367821"/>
              <a:gd name="connsiteX1" fmla="*/ 176550 w 697238"/>
              <a:gd name="connsiteY1" fmla="*/ 90381 h 3367821"/>
              <a:gd name="connsiteX2" fmla="*/ 182783 w 697238"/>
              <a:gd name="connsiteY2" fmla="*/ 143362 h 3367821"/>
              <a:gd name="connsiteX3" fmla="*/ 139569 w 697238"/>
              <a:gd name="connsiteY3" fmla="*/ 272605 h 3367821"/>
              <a:gd name="connsiteX4" fmla="*/ 95096 w 697238"/>
              <a:gd name="connsiteY4" fmla="*/ 254107 h 3367821"/>
              <a:gd name="connsiteX5" fmla="*/ 0 w 697238"/>
              <a:gd name="connsiteY5" fmla="*/ 545946 h 3367821"/>
              <a:gd name="connsiteX6" fmla="*/ 165581 w 697238"/>
              <a:gd name="connsiteY6" fmla="*/ 675324 h 3367821"/>
              <a:gd name="connsiteX7" fmla="*/ 304746 w 697238"/>
              <a:gd name="connsiteY7" fmla="*/ 1154599 h 3367821"/>
              <a:gd name="connsiteX8" fmla="*/ 335993 w 697238"/>
              <a:gd name="connsiteY8" fmla="*/ 1275868 h 3367821"/>
              <a:gd name="connsiteX9" fmla="*/ 445912 w 697238"/>
              <a:gd name="connsiteY9" fmla="*/ 1425226 h 3367821"/>
              <a:gd name="connsiteX10" fmla="*/ 560029 w 697238"/>
              <a:gd name="connsiteY10" fmla="*/ 2006310 h 3367821"/>
              <a:gd name="connsiteX11" fmla="*/ 433445 w 697238"/>
              <a:gd name="connsiteY11" fmla="*/ 2077232 h 3367821"/>
              <a:gd name="connsiteX12" fmla="*/ 320090 w 697238"/>
              <a:gd name="connsiteY12" fmla="*/ 2197780 h 3367821"/>
              <a:gd name="connsiteX13" fmla="*/ 161064 w 697238"/>
              <a:gd name="connsiteY13" fmla="*/ 2381740 h 3367821"/>
              <a:gd name="connsiteX14" fmla="*/ 697238 w 697238"/>
              <a:gd name="connsiteY14" fmla="*/ 2850227 h 3367821"/>
              <a:gd name="connsiteX15" fmla="*/ 457183 w 697238"/>
              <a:gd name="connsiteY15" fmla="*/ 3367821 h 3367821"/>
              <a:gd name="connsiteX16" fmla="*/ 277977 w 697238"/>
              <a:gd name="connsiteY16" fmla="*/ 3190415 h 3367821"/>
              <a:gd name="connsiteX0" fmla="*/ 201482 w 697238"/>
              <a:gd name="connsiteY0" fmla="*/ 0 h 3367821"/>
              <a:gd name="connsiteX1" fmla="*/ 176550 w 697238"/>
              <a:gd name="connsiteY1" fmla="*/ 90381 h 3367821"/>
              <a:gd name="connsiteX2" fmla="*/ 182783 w 697238"/>
              <a:gd name="connsiteY2" fmla="*/ 143362 h 3367821"/>
              <a:gd name="connsiteX3" fmla="*/ 139569 w 697238"/>
              <a:gd name="connsiteY3" fmla="*/ 272605 h 3367821"/>
              <a:gd name="connsiteX4" fmla="*/ 95096 w 697238"/>
              <a:gd name="connsiteY4" fmla="*/ 254107 h 3367821"/>
              <a:gd name="connsiteX5" fmla="*/ 0 w 697238"/>
              <a:gd name="connsiteY5" fmla="*/ 545946 h 3367821"/>
              <a:gd name="connsiteX6" fmla="*/ 165581 w 697238"/>
              <a:gd name="connsiteY6" fmla="*/ 675324 h 3367821"/>
              <a:gd name="connsiteX7" fmla="*/ 304746 w 697238"/>
              <a:gd name="connsiteY7" fmla="*/ 1154599 h 3367821"/>
              <a:gd name="connsiteX8" fmla="*/ 335993 w 697238"/>
              <a:gd name="connsiteY8" fmla="*/ 1275868 h 3367821"/>
              <a:gd name="connsiteX9" fmla="*/ 445912 w 697238"/>
              <a:gd name="connsiteY9" fmla="*/ 1425226 h 3367821"/>
              <a:gd name="connsiteX10" fmla="*/ 560029 w 697238"/>
              <a:gd name="connsiteY10" fmla="*/ 2006310 h 3367821"/>
              <a:gd name="connsiteX11" fmla="*/ 433445 w 697238"/>
              <a:gd name="connsiteY11" fmla="*/ 2077232 h 3367821"/>
              <a:gd name="connsiteX12" fmla="*/ 320090 w 697238"/>
              <a:gd name="connsiteY12" fmla="*/ 2197780 h 3367821"/>
              <a:gd name="connsiteX13" fmla="*/ 161064 w 697238"/>
              <a:gd name="connsiteY13" fmla="*/ 2381740 h 3367821"/>
              <a:gd name="connsiteX14" fmla="*/ 697238 w 697238"/>
              <a:gd name="connsiteY14" fmla="*/ 2850227 h 3367821"/>
              <a:gd name="connsiteX15" fmla="*/ 584818 w 697238"/>
              <a:gd name="connsiteY15" fmla="*/ 3150844 h 3367821"/>
              <a:gd name="connsiteX16" fmla="*/ 457183 w 697238"/>
              <a:gd name="connsiteY16" fmla="*/ 3367821 h 3367821"/>
              <a:gd name="connsiteX17" fmla="*/ 277977 w 697238"/>
              <a:gd name="connsiteY17" fmla="*/ 3190415 h 3367821"/>
              <a:gd name="connsiteX0" fmla="*/ 176550 w 697238"/>
              <a:gd name="connsiteY0" fmla="*/ 0 h 3277440"/>
              <a:gd name="connsiteX1" fmla="*/ 182783 w 697238"/>
              <a:gd name="connsiteY1" fmla="*/ 52981 h 3277440"/>
              <a:gd name="connsiteX2" fmla="*/ 139569 w 697238"/>
              <a:gd name="connsiteY2" fmla="*/ 182224 h 3277440"/>
              <a:gd name="connsiteX3" fmla="*/ 95096 w 697238"/>
              <a:gd name="connsiteY3" fmla="*/ 163726 h 3277440"/>
              <a:gd name="connsiteX4" fmla="*/ 0 w 697238"/>
              <a:gd name="connsiteY4" fmla="*/ 455565 h 3277440"/>
              <a:gd name="connsiteX5" fmla="*/ 165581 w 697238"/>
              <a:gd name="connsiteY5" fmla="*/ 584943 h 3277440"/>
              <a:gd name="connsiteX6" fmla="*/ 304746 w 697238"/>
              <a:gd name="connsiteY6" fmla="*/ 1064218 h 3277440"/>
              <a:gd name="connsiteX7" fmla="*/ 335993 w 697238"/>
              <a:gd name="connsiteY7" fmla="*/ 1185487 h 3277440"/>
              <a:gd name="connsiteX8" fmla="*/ 445912 w 697238"/>
              <a:gd name="connsiteY8" fmla="*/ 1334845 h 3277440"/>
              <a:gd name="connsiteX9" fmla="*/ 560029 w 697238"/>
              <a:gd name="connsiteY9" fmla="*/ 1915929 h 3277440"/>
              <a:gd name="connsiteX10" fmla="*/ 433445 w 697238"/>
              <a:gd name="connsiteY10" fmla="*/ 1986851 h 3277440"/>
              <a:gd name="connsiteX11" fmla="*/ 320090 w 697238"/>
              <a:gd name="connsiteY11" fmla="*/ 2107399 h 3277440"/>
              <a:gd name="connsiteX12" fmla="*/ 161064 w 697238"/>
              <a:gd name="connsiteY12" fmla="*/ 2291359 h 3277440"/>
              <a:gd name="connsiteX13" fmla="*/ 697238 w 697238"/>
              <a:gd name="connsiteY13" fmla="*/ 2759846 h 3277440"/>
              <a:gd name="connsiteX14" fmla="*/ 584818 w 697238"/>
              <a:gd name="connsiteY14" fmla="*/ 3060463 h 3277440"/>
              <a:gd name="connsiteX15" fmla="*/ 457183 w 697238"/>
              <a:gd name="connsiteY15" fmla="*/ 3277440 h 3277440"/>
              <a:gd name="connsiteX16" fmla="*/ 277977 w 697238"/>
              <a:gd name="connsiteY16" fmla="*/ 3100034 h 3277440"/>
              <a:gd name="connsiteX0" fmla="*/ 182783 w 697238"/>
              <a:gd name="connsiteY0" fmla="*/ 0 h 3224459"/>
              <a:gd name="connsiteX1" fmla="*/ 139569 w 697238"/>
              <a:gd name="connsiteY1" fmla="*/ 129243 h 3224459"/>
              <a:gd name="connsiteX2" fmla="*/ 95096 w 697238"/>
              <a:gd name="connsiteY2" fmla="*/ 110745 h 3224459"/>
              <a:gd name="connsiteX3" fmla="*/ 0 w 697238"/>
              <a:gd name="connsiteY3" fmla="*/ 402584 h 3224459"/>
              <a:gd name="connsiteX4" fmla="*/ 165581 w 697238"/>
              <a:gd name="connsiteY4" fmla="*/ 531962 h 3224459"/>
              <a:gd name="connsiteX5" fmla="*/ 304746 w 697238"/>
              <a:gd name="connsiteY5" fmla="*/ 1011237 h 3224459"/>
              <a:gd name="connsiteX6" fmla="*/ 335993 w 697238"/>
              <a:gd name="connsiteY6" fmla="*/ 1132506 h 3224459"/>
              <a:gd name="connsiteX7" fmla="*/ 445912 w 697238"/>
              <a:gd name="connsiteY7" fmla="*/ 1281864 h 3224459"/>
              <a:gd name="connsiteX8" fmla="*/ 560029 w 697238"/>
              <a:gd name="connsiteY8" fmla="*/ 1862948 h 3224459"/>
              <a:gd name="connsiteX9" fmla="*/ 433445 w 697238"/>
              <a:gd name="connsiteY9" fmla="*/ 1933870 h 3224459"/>
              <a:gd name="connsiteX10" fmla="*/ 320090 w 697238"/>
              <a:gd name="connsiteY10" fmla="*/ 2054418 h 3224459"/>
              <a:gd name="connsiteX11" fmla="*/ 161064 w 697238"/>
              <a:gd name="connsiteY11" fmla="*/ 2238378 h 3224459"/>
              <a:gd name="connsiteX12" fmla="*/ 697238 w 697238"/>
              <a:gd name="connsiteY12" fmla="*/ 2706865 h 3224459"/>
              <a:gd name="connsiteX13" fmla="*/ 584818 w 697238"/>
              <a:gd name="connsiteY13" fmla="*/ 3007482 h 3224459"/>
              <a:gd name="connsiteX14" fmla="*/ 457183 w 697238"/>
              <a:gd name="connsiteY14" fmla="*/ 3224459 h 3224459"/>
              <a:gd name="connsiteX15" fmla="*/ 277977 w 697238"/>
              <a:gd name="connsiteY15" fmla="*/ 3047053 h 3224459"/>
              <a:gd name="connsiteX0" fmla="*/ 139569 w 697238"/>
              <a:gd name="connsiteY0" fmla="*/ 18498 h 3113714"/>
              <a:gd name="connsiteX1" fmla="*/ 95096 w 697238"/>
              <a:gd name="connsiteY1" fmla="*/ 0 h 3113714"/>
              <a:gd name="connsiteX2" fmla="*/ 0 w 697238"/>
              <a:gd name="connsiteY2" fmla="*/ 291839 h 3113714"/>
              <a:gd name="connsiteX3" fmla="*/ 165581 w 697238"/>
              <a:gd name="connsiteY3" fmla="*/ 421217 h 3113714"/>
              <a:gd name="connsiteX4" fmla="*/ 304746 w 697238"/>
              <a:gd name="connsiteY4" fmla="*/ 900492 h 3113714"/>
              <a:gd name="connsiteX5" fmla="*/ 335993 w 697238"/>
              <a:gd name="connsiteY5" fmla="*/ 1021761 h 3113714"/>
              <a:gd name="connsiteX6" fmla="*/ 445912 w 697238"/>
              <a:gd name="connsiteY6" fmla="*/ 1171119 h 3113714"/>
              <a:gd name="connsiteX7" fmla="*/ 560029 w 697238"/>
              <a:gd name="connsiteY7" fmla="*/ 1752203 h 3113714"/>
              <a:gd name="connsiteX8" fmla="*/ 433445 w 697238"/>
              <a:gd name="connsiteY8" fmla="*/ 1823125 h 3113714"/>
              <a:gd name="connsiteX9" fmla="*/ 320090 w 697238"/>
              <a:gd name="connsiteY9" fmla="*/ 1943673 h 3113714"/>
              <a:gd name="connsiteX10" fmla="*/ 161064 w 697238"/>
              <a:gd name="connsiteY10" fmla="*/ 2127633 h 3113714"/>
              <a:gd name="connsiteX11" fmla="*/ 697238 w 697238"/>
              <a:gd name="connsiteY11" fmla="*/ 2596120 h 3113714"/>
              <a:gd name="connsiteX12" fmla="*/ 584818 w 697238"/>
              <a:gd name="connsiteY12" fmla="*/ 2896737 h 3113714"/>
              <a:gd name="connsiteX13" fmla="*/ 457183 w 697238"/>
              <a:gd name="connsiteY13" fmla="*/ 3113714 h 3113714"/>
              <a:gd name="connsiteX14" fmla="*/ 277977 w 697238"/>
              <a:gd name="connsiteY14" fmla="*/ 2936308 h 3113714"/>
              <a:gd name="connsiteX0" fmla="*/ 95096 w 697238"/>
              <a:gd name="connsiteY0" fmla="*/ 0 h 3113714"/>
              <a:gd name="connsiteX1" fmla="*/ 0 w 697238"/>
              <a:gd name="connsiteY1" fmla="*/ 291839 h 3113714"/>
              <a:gd name="connsiteX2" fmla="*/ 165581 w 697238"/>
              <a:gd name="connsiteY2" fmla="*/ 421217 h 3113714"/>
              <a:gd name="connsiteX3" fmla="*/ 304746 w 697238"/>
              <a:gd name="connsiteY3" fmla="*/ 900492 h 3113714"/>
              <a:gd name="connsiteX4" fmla="*/ 335993 w 697238"/>
              <a:gd name="connsiteY4" fmla="*/ 1021761 h 3113714"/>
              <a:gd name="connsiteX5" fmla="*/ 445912 w 697238"/>
              <a:gd name="connsiteY5" fmla="*/ 1171119 h 3113714"/>
              <a:gd name="connsiteX6" fmla="*/ 560029 w 697238"/>
              <a:gd name="connsiteY6" fmla="*/ 1752203 h 3113714"/>
              <a:gd name="connsiteX7" fmla="*/ 433445 w 697238"/>
              <a:gd name="connsiteY7" fmla="*/ 1823125 h 3113714"/>
              <a:gd name="connsiteX8" fmla="*/ 320090 w 697238"/>
              <a:gd name="connsiteY8" fmla="*/ 1943673 h 3113714"/>
              <a:gd name="connsiteX9" fmla="*/ 161064 w 697238"/>
              <a:gd name="connsiteY9" fmla="*/ 2127633 h 3113714"/>
              <a:gd name="connsiteX10" fmla="*/ 697238 w 697238"/>
              <a:gd name="connsiteY10" fmla="*/ 2596120 h 3113714"/>
              <a:gd name="connsiteX11" fmla="*/ 584818 w 697238"/>
              <a:gd name="connsiteY11" fmla="*/ 2896737 h 3113714"/>
              <a:gd name="connsiteX12" fmla="*/ 457183 w 697238"/>
              <a:gd name="connsiteY12" fmla="*/ 3113714 h 3113714"/>
              <a:gd name="connsiteX13" fmla="*/ 277977 w 697238"/>
              <a:gd name="connsiteY13" fmla="*/ 2936308 h 3113714"/>
              <a:gd name="connsiteX0" fmla="*/ 0 w 697238"/>
              <a:gd name="connsiteY0" fmla="*/ 0 h 2821875"/>
              <a:gd name="connsiteX1" fmla="*/ 165581 w 697238"/>
              <a:gd name="connsiteY1" fmla="*/ 129378 h 2821875"/>
              <a:gd name="connsiteX2" fmla="*/ 304746 w 697238"/>
              <a:gd name="connsiteY2" fmla="*/ 608653 h 2821875"/>
              <a:gd name="connsiteX3" fmla="*/ 335993 w 697238"/>
              <a:gd name="connsiteY3" fmla="*/ 729922 h 2821875"/>
              <a:gd name="connsiteX4" fmla="*/ 445912 w 697238"/>
              <a:gd name="connsiteY4" fmla="*/ 879280 h 2821875"/>
              <a:gd name="connsiteX5" fmla="*/ 560029 w 697238"/>
              <a:gd name="connsiteY5" fmla="*/ 1460364 h 2821875"/>
              <a:gd name="connsiteX6" fmla="*/ 433445 w 697238"/>
              <a:gd name="connsiteY6" fmla="*/ 1531286 h 2821875"/>
              <a:gd name="connsiteX7" fmla="*/ 320090 w 697238"/>
              <a:gd name="connsiteY7" fmla="*/ 1651834 h 2821875"/>
              <a:gd name="connsiteX8" fmla="*/ 161064 w 697238"/>
              <a:gd name="connsiteY8" fmla="*/ 1835794 h 2821875"/>
              <a:gd name="connsiteX9" fmla="*/ 697238 w 697238"/>
              <a:gd name="connsiteY9" fmla="*/ 2304281 h 2821875"/>
              <a:gd name="connsiteX10" fmla="*/ 584818 w 697238"/>
              <a:gd name="connsiteY10" fmla="*/ 2604898 h 2821875"/>
              <a:gd name="connsiteX11" fmla="*/ 457183 w 697238"/>
              <a:gd name="connsiteY11" fmla="*/ 2821875 h 2821875"/>
              <a:gd name="connsiteX12" fmla="*/ 277977 w 697238"/>
              <a:gd name="connsiteY12" fmla="*/ 2644469 h 282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7238" h="2821875">
                <a:moveTo>
                  <a:pt x="0" y="0"/>
                </a:moveTo>
                <a:lnTo>
                  <a:pt x="165581" y="129378"/>
                </a:lnTo>
                <a:lnTo>
                  <a:pt x="304746" y="608653"/>
                </a:lnTo>
                <a:lnTo>
                  <a:pt x="335993" y="729922"/>
                </a:lnTo>
                <a:lnTo>
                  <a:pt x="445912" y="879280"/>
                </a:lnTo>
                <a:lnTo>
                  <a:pt x="560029" y="1460364"/>
                </a:lnTo>
                <a:lnTo>
                  <a:pt x="433445" y="1531286"/>
                </a:lnTo>
                <a:lnTo>
                  <a:pt x="320090" y="1651834"/>
                </a:lnTo>
                <a:lnTo>
                  <a:pt x="161064" y="1835794"/>
                </a:lnTo>
                <a:lnTo>
                  <a:pt x="697238" y="2304281"/>
                </a:lnTo>
                <a:lnTo>
                  <a:pt x="584818" y="2604898"/>
                </a:lnTo>
                <a:lnTo>
                  <a:pt x="457183" y="2821875"/>
                </a:lnTo>
                <a:lnTo>
                  <a:pt x="277977" y="2644469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テキスト ボックス 292"/>
          <p:cNvSpPr txBox="1"/>
          <p:nvPr/>
        </p:nvSpPr>
        <p:spPr>
          <a:xfrm rot="21238037">
            <a:off x="4320232" y="635000"/>
            <a:ext cx="138499" cy="400751"/>
          </a:xfrm>
          <a:prstGeom prst="rect">
            <a:avLst/>
          </a:prstGeom>
          <a:solidFill>
            <a:schemeClr val="bg1"/>
          </a:solidFill>
        </p:spPr>
        <p:txBody>
          <a:bodyPr vert="eaVert" wrap="none" lIns="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フジクラ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7" name="フリーフォーム 276"/>
          <p:cNvSpPr/>
          <p:nvPr/>
        </p:nvSpPr>
        <p:spPr>
          <a:xfrm>
            <a:off x="4215990" y="596235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/>
          <p:cNvSpPr/>
          <p:nvPr/>
        </p:nvSpPr>
        <p:spPr>
          <a:xfrm>
            <a:off x="8685248" y="329106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8821656" y="520383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⑦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grpSp>
        <p:nvGrpSpPr>
          <p:cNvPr id="9" name="グループ化 162"/>
          <p:cNvGrpSpPr/>
          <p:nvPr/>
        </p:nvGrpSpPr>
        <p:grpSpPr>
          <a:xfrm rot="16200000">
            <a:off x="7575440" y="3329033"/>
            <a:ext cx="2471570" cy="193566"/>
            <a:chOff x="2081771" y="6493480"/>
            <a:chExt cx="2471570" cy="193566"/>
          </a:xfrm>
        </p:grpSpPr>
        <p:grpSp>
          <p:nvGrpSpPr>
            <p:cNvPr id="11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322" name="正方形/長方形 321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正方形/長方形 322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正方形/長方形 323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326" name="直線コネクタ 325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線コネクタ 328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直線コネクタ 329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線コネクタ 330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線コネクタ 331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直線コネクタ 332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直線コネクタ 333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線コネクタ 334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線コネクタ 335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直線コネクタ 336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線コネクタ 337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線コネクタ 338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線コネクタ 339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線コネクタ 341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線コネクタ 342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線コネクタ 343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線コネクタ 344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線コネクタ 345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線コネクタ 346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線コネクタ 347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線コネクタ 348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線コネクタ 349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線コネクタ 350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線コネクタ 351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線コネクタ 352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線コネクタ 353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線コネクタ 354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線コネクタ 355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8" name="テキスト ボックス 317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319" name="テキスト ボックス 318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320" name="テキスト ボックス 319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321" name="テキスト ボックス 320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sp>
        <p:nvSpPr>
          <p:cNvPr id="357" name="テキスト ボックス 356"/>
          <p:cNvSpPr txBox="1"/>
          <p:nvPr/>
        </p:nvSpPr>
        <p:spPr>
          <a:xfrm>
            <a:off x="741727" y="3289503"/>
            <a:ext cx="45954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・坂口米穀店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244335" y="4294338"/>
            <a:ext cx="51084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　旅館加美亭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59" name="テキスト ボックス 358"/>
          <p:cNvSpPr txBox="1"/>
          <p:nvPr/>
        </p:nvSpPr>
        <p:spPr>
          <a:xfrm>
            <a:off x="5282266" y="3081055"/>
            <a:ext cx="43389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　太陽住宅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60" name="テキスト ボックス 359"/>
          <p:cNvSpPr txBox="1"/>
          <p:nvPr/>
        </p:nvSpPr>
        <p:spPr>
          <a:xfrm>
            <a:off x="6831301" y="3427507"/>
            <a:ext cx="38260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・逆川神社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61" name="テキスト ボックス 360"/>
          <p:cNvSpPr txBox="1"/>
          <p:nvPr/>
        </p:nvSpPr>
        <p:spPr>
          <a:xfrm>
            <a:off x="7625121" y="3512918"/>
            <a:ext cx="45954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・石垣材木店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63" name="テキスト ボックス 362"/>
          <p:cNvSpPr txBox="1"/>
          <p:nvPr/>
        </p:nvSpPr>
        <p:spPr>
          <a:xfrm>
            <a:off x="820862" y="5317073"/>
            <a:ext cx="49801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宇気比神社前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64" name="円/楕円 363"/>
          <p:cNvSpPr/>
          <p:nvPr/>
        </p:nvSpPr>
        <p:spPr>
          <a:xfrm flipH="1" flipV="1">
            <a:off x="773127" y="532603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テキスト ボックス 365"/>
          <p:cNvSpPr txBox="1"/>
          <p:nvPr/>
        </p:nvSpPr>
        <p:spPr>
          <a:xfrm>
            <a:off x="7801651" y="3731810"/>
            <a:ext cx="42107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栗真中山町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03" y="190444"/>
            <a:ext cx="2639568" cy="6531429"/>
          </a:xfrm>
          <a:prstGeom prst="rect">
            <a:avLst/>
          </a:prstGeom>
        </p:spPr>
      </p:pic>
      <p:pic>
        <p:nvPicPr>
          <p:cNvPr id="8" name="図 7" descr="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982" y="190444"/>
            <a:ext cx="2493264" cy="6457950"/>
          </a:xfrm>
          <a:prstGeom prst="rect">
            <a:avLst/>
          </a:prstGeom>
        </p:spPr>
      </p:pic>
      <p:pic>
        <p:nvPicPr>
          <p:cNvPr id="9" name="図 8" descr="図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7957" y="190444"/>
            <a:ext cx="3645408" cy="6501600"/>
          </a:xfrm>
          <a:prstGeom prst="rect">
            <a:avLst/>
          </a:prstGeom>
        </p:spPr>
      </p:pic>
      <p:sp>
        <p:nvSpPr>
          <p:cNvPr id="12" name="フリーフォーム 11"/>
          <p:cNvSpPr/>
          <p:nvPr/>
        </p:nvSpPr>
        <p:spPr>
          <a:xfrm rot="5400000">
            <a:off x="5863093" y="1384454"/>
            <a:ext cx="282313" cy="474676"/>
          </a:xfrm>
          <a:custGeom>
            <a:avLst/>
            <a:gdLst>
              <a:gd name="connsiteX0" fmla="*/ 1264258 w 1606164"/>
              <a:gd name="connsiteY0" fmla="*/ 556591 h 612250"/>
              <a:gd name="connsiteX1" fmla="*/ 1343771 w 1606164"/>
              <a:gd name="connsiteY1" fmla="*/ 612250 h 612250"/>
              <a:gd name="connsiteX2" fmla="*/ 1343771 w 1606164"/>
              <a:gd name="connsiteY2" fmla="*/ 556591 h 612250"/>
              <a:gd name="connsiteX3" fmla="*/ 1463040 w 1606164"/>
              <a:gd name="connsiteY3" fmla="*/ 492981 h 612250"/>
              <a:gd name="connsiteX4" fmla="*/ 1407381 w 1606164"/>
              <a:gd name="connsiteY4" fmla="*/ 397565 h 612250"/>
              <a:gd name="connsiteX5" fmla="*/ 1606164 w 1606164"/>
              <a:gd name="connsiteY5" fmla="*/ 174929 h 612250"/>
              <a:gd name="connsiteX6" fmla="*/ 0 w 1606164"/>
              <a:gd name="connsiteY6" fmla="*/ 0 h 612250"/>
              <a:gd name="connsiteX0" fmla="*/ 0 w 341906"/>
              <a:gd name="connsiteY0" fmla="*/ 461175 h 516834"/>
              <a:gd name="connsiteX1" fmla="*/ 79513 w 341906"/>
              <a:gd name="connsiteY1" fmla="*/ 516834 h 516834"/>
              <a:gd name="connsiteX2" fmla="*/ 79513 w 341906"/>
              <a:gd name="connsiteY2" fmla="*/ 461175 h 516834"/>
              <a:gd name="connsiteX3" fmla="*/ 198782 w 341906"/>
              <a:gd name="connsiteY3" fmla="*/ 397565 h 516834"/>
              <a:gd name="connsiteX4" fmla="*/ 143123 w 341906"/>
              <a:gd name="connsiteY4" fmla="*/ 302149 h 516834"/>
              <a:gd name="connsiteX5" fmla="*/ 341906 w 341906"/>
              <a:gd name="connsiteY5" fmla="*/ 79513 h 516834"/>
              <a:gd name="connsiteX6" fmla="*/ 182880 w 341906"/>
              <a:gd name="connsiteY6" fmla="*/ 0 h 516834"/>
              <a:gd name="connsiteX0" fmla="*/ 0 w 341906"/>
              <a:gd name="connsiteY0" fmla="*/ 461175 h 516834"/>
              <a:gd name="connsiteX1" fmla="*/ 79513 w 341906"/>
              <a:gd name="connsiteY1" fmla="*/ 516834 h 516834"/>
              <a:gd name="connsiteX2" fmla="*/ 79513 w 341906"/>
              <a:gd name="connsiteY2" fmla="*/ 461175 h 516834"/>
              <a:gd name="connsiteX3" fmla="*/ 223477 w 341906"/>
              <a:gd name="connsiteY3" fmla="*/ 397565 h 516834"/>
              <a:gd name="connsiteX4" fmla="*/ 143123 w 341906"/>
              <a:gd name="connsiteY4" fmla="*/ 302149 h 516834"/>
              <a:gd name="connsiteX5" fmla="*/ 341906 w 341906"/>
              <a:gd name="connsiteY5" fmla="*/ 79513 h 516834"/>
              <a:gd name="connsiteX6" fmla="*/ 182880 w 341906"/>
              <a:gd name="connsiteY6" fmla="*/ 0 h 516834"/>
              <a:gd name="connsiteX0" fmla="*/ 0 w 341906"/>
              <a:gd name="connsiteY0" fmla="*/ 461175 h 516834"/>
              <a:gd name="connsiteX1" fmla="*/ 79513 w 341906"/>
              <a:gd name="connsiteY1" fmla="*/ 516834 h 516834"/>
              <a:gd name="connsiteX2" fmla="*/ 79513 w 341906"/>
              <a:gd name="connsiteY2" fmla="*/ 461175 h 516834"/>
              <a:gd name="connsiteX3" fmla="*/ 223477 w 341906"/>
              <a:gd name="connsiteY3" fmla="*/ 397565 h 516834"/>
              <a:gd name="connsiteX4" fmla="*/ 192512 w 341906"/>
              <a:gd name="connsiteY4" fmla="*/ 309205 h 516834"/>
              <a:gd name="connsiteX5" fmla="*/ 341906 w 341906"/>
              <a:gd name="connsiteY5" fmla="*/ 79513 h 516834"/>
              <a:gd name="connsiteX6" fmla="*/ 182880 w 341906"/>
              <a:gd name="connsiteY6" fmla="*/ 0 h 516834"/>
              <a:gd name="connsiteX0" fmla="*/ 0 w 341906"/>
              <a:gd name="connsiteY0" fmla="*/ 461175 h 516834"/>
              <a:gd name="connsiteX1" fmla="*/ 79513 w 341906"/>
              <a:gd name="connsiteY1" fmla="*/ 516834 h 516834"/>
              <a:gd name="connsiteX2" fmla="*/ 114791 w 341906"/>
              <a:gd name="connsiteY2" fmla="*/ 443536 h 516834"/>
              <a:gd name="connsiteX3" fmla="*/ 223477 w 341906"/>
              <a:gd name="connsiteY3" fmla="*/ 397565 h 516834"/>
              <a:gd name="connsiteX4" fmla="*/ 192512 w 341906"/>
              <a:gd name="connsiteY4" fmla="*/ 309205 h 516834"/>
              <a:gd name="connsiteX5" fmla="*/ 341906 w 341906"/>
              <a:gd name="connsiteY5" fmla="*/ 79513 h 516834"/>
              <a:gd name="connsiteX6" fmla="*/ 182880 w 341906"/>
              <a:gd name="connsiteY6" fmla="*/ 0 h 516834"/>
              <a:gd name="connsiteX0" fmla="*/ 0 w 341906"/>
              <a:gd name="connsiteY0" fmla="*/ 461175 h 527417"/>
              <a:gd name="connsiteX1" fmla="*/ 97152 w 341906"/>
              <a:gd name="connsiteY1" fmla="*/ 527417 h 527417"/>
              <a:gd name="connsiteX2" fmla="*/ 114791 w 341906"/>
              <a:gd name="connsiteY2" fmla="*/ 443536 h 527417"/>
              <a:gd name="connsiteX3" fmla="*/ 223477 w 341906"/>
              <a:gd name="connsiteY3" fmla="*/ 397565 h 527417"/>
              <a:gd name="connsiteX4" fmla="*/ 192512 w 341906"/>
              <a:gd name="connsiteY4" fmla="*/ 309205 h 527417"/>
              <a:gd name="connsiteX5" fmla="*/ 341906 w 341906"/>
              <a:gd name="connsiteY5" fmla="*/ 79513 h 527417"/>
              <a:gd name="connsiteX6" fmla="*/ 182880 w 341906"/>
              <a:gd name="connsiteY6" fmla="*/ 0 h 527417"/>
              <a:gd name="connsiteX0" fmla="*/ 0 w 341906"/>
              <a:gd name="connsiteY0" fmla="*/ 461175 h 527417"/>
              <a:gd name="connsiteX1" fmla="*/ 62300 w 341906"/>
              <a:gd name="connsiteY1" fmla="*/ 373430 h 527417"/>
              <a:gd name="connsiteX2" fmla="*/ 97152 w 341906"/>
              <a:gd name="connsiteY2" fmla="*/ 527417 h 527417"/>
              <a:gd name="connsiteX3" fmla="*/ 114791 w 341906"/>
              <a:gd name="connsiteY3" fmla="*/ 443536 h 527417"/>
              <a:gd name="connsiteX4" fmla="*/ 223477 w 341906"/>
              <a:gd name="connsiteY4" fmla="*/ 397565 h 527417"/>
              <a:gd name="connsiteX5" fmla="*/ 192512 w 341906"/>
              <a:gd name="connsiteY5" fmla="*/ 309205 h 527417"/>
              <a:gd name="connsiteX6" fmla="*/ 341906 w 341906"/>
              <a:gd name="connsiteY6" fmla="*/ 79513 h 527417"/>
              <a:gd name="connsiteX7" fmla="*/ 182880 w 341906"/>
              <a:gd name="connsiteY7" fmla="*/ 0 h 527417"/>
              <a:gd name="connsiteX0" fmla="*/ 0 w 341906"/>
              <a:gd name="connsiteY0" fmla="*/ 461175 h 527417"/>
              <a:gd name="connsiteX1" fmla="*/ 97152 w 341906"/>
              <a:gd name="connsiteY1" fmla="*/ 527417 h 527417"/>
              <a:gd name="connsiteX2" fmla="*/ 114791 w 341906"/>
              <a:gd name="connsiteY2" fmla="*/ 443536 h 527417"/>
              <a:gd name="connsiteX3" fmla="*/ 223477 w 341906"/>
              <a:gd name="connsiteY3" fmla="*/ 397565 h 527417"/>
              <a:gd name="connsiteX4" fmla="*/ 192512 w 341906"/>
              <a:gd name="connsiteY4" fmla="*/ 309205 h 527417"/>
              <a:gd name="connsiteX5" fmla="*/ 341906 w 341906"/>
              <a:gd name="connsiteY5" fmla="*/ 79513 h 527417"/>
              <a:gd name="connsiteX6" fmla="*/ 182880 w 341906"/>
              <a:gd name="connsiteY6" fmla="*/ 0 h 527417"/>
              <a:gd name="connsiteX0" fmla="*/ 0 w 341906"/>
              <a:gd name="connsiteY0" fmla="*/ 461175 h 527417"/>
              <a:gd name="connsiteX1" fmla="*/ 69355 w 341906"/>
              <a:gd name="connsiteY1" fmla="*/ 461624 h 527417"/>
              <a:gd name="connsiteX2" fmla="*/ 97152 w 341906"/>
              <a:gd name="connsiteY2" fmla="*/ 527417 h 527417"/>
              <a:gd name="connsiteX3" fmla="*/ 114791 w 341906"/>
              <a:gd name="connsiteY3" fmla="*/ 443536 h 527417"/>
              <a:gd name="connsiteX4" fmla="*/ 223477 w 341906"/>
              <a:gd name="connsiteY4" fmla="*/ 397565 h 527417"/>
              <a:gd name="connsiteX5" fmla="*/ 192512 w 341906"/>
              <a:gd name="connsiteY5" fmla="*/ 309205 h 527417"/>
              <a:gd name="connsiteX6" fmla="*/ 341906 w 341906"/>
              <a:gd name="connsiteY6" fmla="*/ 79513 h 527417"/>
              <a:gd name="connsiteX7" fmla="*/ 182880 w 341906"/>
              <a:gd name="connsiteY7" fmla="*/ 0 h 527417"/>
              <a:gd name="connsiteX0" fmla="*/ 0 w 341906"/>
              <a:gd name="connsiteY0" fmla="*/ 461175 h 527417"/>
              <a:gd name="connsiteX1" fmla="*/ 97152 w 341906"/>
              <a:gd name="connsiteY1" fmla="*/ 527417 h 527417"/>
              <a:gd name="connsiteX2" fmla="*/ 114791 w 341906"/>
              <a:gd name="connsiteY2" fmla="*/ 443536 h 527417"/>
              <a:gd name="connsiteX3" fmla="*/ 223477 w 341906"/>
              <a:gd name="connsiteY3" fmla="*/ 397565 h 527417"/>
              <a:gd name="connsiteX4" fmla="*/ 192512 w 341906"/>
              <a:gd name="connsiteY4" fmla="*/ 309205 h 527417"/>
              <a:gd name="connsiteX5" fmla="*/ 341906 w 341906"/>
              <a:gd name="connsiteY5" fmla="*/ 79513 h 527417"/>
              <a:gd name="connsiteX6" fmla="*/ 182880 w 341906"/>
              <a:gd name="connsiteY6" fmla="*/ 0 h 527417"/>
              <a:gd name="connsiteX0" fmla="*/ 0 w 341906"/>
              <a:gd name="connsiteY0" fmla="*/ 461175 h 527417"/>
              <a:gd name="connsiteX1" fmla="*/ 62300 w 341906"/>
              <a:gd name="connsiteY1" fmla="*/ 426347 h 527417"/>
              <a:gd name="connsiteX2" fmla="*/ 97152 w 341906"/>
              <a:gd name="connsiteY2" fmla="*/ 527417 h 527417"/>
              <a:gd name="connsiteX3" fmla="*/ 114791 w 341906"/>
              <a:gd name="connsiteY3" fmla="*/ 443536 h 527417"/>
              <a:gd name="connsiteX4" fmla="*/ 223477 w 341906"/>
              <a:gd name="connsiteY4" fmla="*/ 397565 h 527417"/>
              <a:gd name="connsiteX5" fmla="*/ 192512 w 341906"/>
              <a:gd name="connsiteY5" fmla="*/ 309205 h 527417"/>
              <a:gd name="connsiteX6" fmla="*/ 341906 w 341906"/>
              <a:gd name="connsiteY6" fmla="*/ 79513 h 527417"/>
              <a:gd name="connsiteX7" fmla="*/ 182880 w 341906"/>
              <a:gd name="connsiteY7" fmla="*/ 0 h 527417"/>
              <a:gd name="connsiteX0" fmla="*/ 0 w 341906"/>
              <a:gd name="connsiteY0" fmla="*/ 461175 h 527417"/>
              <a:gd name="connsiteX1" fmla="*/ 97152 w 341906"/>
              <a:gd name="connsiteY1" fmla="*/ 527417 h 527417"/>
              <a:gd name="connsiteX2" fmla="*/ 114791 w 341906"/>
              <a:gd name="connsiteY2" fmla="*/ 443536 h 527417"/>
              <a:gd name="connsiteX3" fmla="*/ 223477 w 341906"/>
              <a:gd name="connsiteY3" fmla="*/ 397565 h 527417"/>
              <a:gd name="connsiteX4" fmla="*/ 192512 w 341906"/>
              <a:gd name="connsiteY4" fmla="*/ 309205 h 527417"/>
              <a:gd name="connsiteX5" fmla="*/ 341906 w 341906"/>
              <a:gd name="connsiteY5" fmla="*/ 79513 h 527417"/>
              <a:gd name="connsiteX6" fmla="*/ 182880 w 341906"/>
              <a:gd name="connsiteY6" fmla="*/ 0 h 527417"/>
              <a:gd name="connsiteX0" fmla="*/ 1 w 313682"/>
              <a:gd name="connsiteY0" fmla="*/ 461174 h 527417"/>
              <a:gd name="connsiteX1" fmla="*/ 68928 w 313682"/>
              <a:gd name="connsiteY1" fmla="*/ 527417 h 527417"/>
              <a:gd name="connsiteX2" fmla="*/ 86567 w 313682"/>
              <a:gd name="connsiteY2" fmla="*/ 443536 h 527417"/>
              <a:gd name="connsiteX3" fmla="*/ 195253 w 313682"/>
              <a:gd name="connsiteY3" fmla="*/ 397565 h 527417"/>
              <a:gd name="connsiteX4" fmla="*/ 164288 w 313682"/>
              <a:gd name="connsiteY4" fmla="*/ 309205 h 527417"/>
              <a:gd name="connsiteX5" fmla="*/ 313682 w 313682"/>
              <a:gd name="connsiteY5" fmla="*/ 79513 h 527417"/>
              <a:gd name="connsiteX6" fmla="*/ 154656 w 313682"/>
              <a:gd name="connsiteY6" fmla="*/ 0 h 52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682" h="527417">
                <a:moveTo>
                  <a:pt x="1" y="461174"/>
                </a:moveTo>
                <a:lnTo>
                  <a:pt x="68928" y="527417"/>
                </a:lnTo>
                <a:lnTo>
                  <a:pt x="86567" y="443536"/>
                </a:lnTo>
                <a:lnTo>
                  <a:pt x="195253" y="397565"/>
                </a:lnTo>
                <a:lnTo>
                  <a:pt x="164288" y="309205"/>
                </a:lnTo>
                <a:lnTo>
                  <a:pt x="313682" y="79513"/>
                </a:lnTo>
                <a:lnTo>
                  <a:pt x="154656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フリーフォーム 22"/>
          <p:cNvSpPr/>
          <p:nvPr/>
        </p:nvSpPr>
        <p:spPr>
          <a:xfrm>
            <a:off x="5486876" y="319760"/>
            <a:ext cx="1008686" cy="1219363"/>
          </a:xfrm>
          <a:custGeom>
            <a:avLst/>
            <a:gdLst>
              <a:gd name="connsiteX0" fmla="*/ 0 w 2083241"/>
              <a:gd name="connsiteY0" fmla="*/ 0 h 6003234"/>
              <a:gd name="connsiteX1" fmla="*/ 15902 w 2083241"/>
              <a:gd name="connsiteY1" fmla="*/ 95415 h 6003234"/>
              <a:gd name="connsiteX2" fmla="*/ 119269 w 2083241"/>
              <a:gd name="connsiteY2" fmla="*/ 135172 h 6003234"/>
              <a:gd name="connsiteX3" fmla="*/ 190831 w 2083241"/>
              <a:gd name="connsiteY3" fmla="*/ 389613 h 6003234"/>
              <a:gd name="connsiteX4" fmla="*/ 111318 w 2083241"/>
              <a:gd name="connsiteY4" fmla="*/ 675860 h 6003234"/>
              <a:gd name="connsiteX5" fmla="*/ 15902 w 2083241"/>
              <a:gd name="connsiteY5" fmla="*/ 890546 h 6003234"/>
              <a:gd name="connsiteX6" fmla="*/ 31805 w 2083241"/>
              <a:gd name="connsiteY6" fmla="*/ 1184744 h 6003234"/>
              <a:gd name="connsiteX7" fmla="*/ 79513 w 2083241"/>
              <a:gd name="connsiteY7" fmla="*/ 1367624 h 6003234"/>
              <a:gd name="connsiteX8" fmla="*/ 174928 w 2083241"/>
              <a:gd name="connsiteY8" fmla="*/ 1447137 h 6003234"/>
              <a:gd name="connsiteX9" fmla="*/ 135172 w 2083241"/>
              <a:gd name="connsiteY9" fmla="*/ 1820848 h 6003234"/>
              <a:gd name="connsiteX10" fmla="*/ 174928 w 2083241"/>
              <a:gd name="connsiteY10" fmla="*/ 2186608 h 6003234"/>
              <a:gd name="connsiteX11" fmla="*/ 55659 w 2083241"/>
              <a:gd name="connsiteY11" fmla="*/ 2361537 h 6003234"/>
              <a:gd name="connsiteX12" fmla="*/ 95415 w 2083241"/>
              <a:gd name="connsiteY12" fmla="*/ 2600076 h 6003234"/>
              <a:gd name="connsiteX13" fmla="*/ 79513 w 2083241"/>
              <a:gd name="connsiteY13" fmla="*/ 2719346 h 6003234"/>
              <a:gd name="connsiteX14" fmla="*/ 190831 w 2083241"/>
              <a:gd name="connsiteY14" fmla="*/ 3037398 h 6003234"/>
              <a:gd name="connsiteX15" fmla="*/ 278295 w 2083241"/>
              <a:gd name="connsiteY15" fmla="*/ 3196424 h 6003234"/>
              <a:gd name="connsiteX16" fmla="*/ 357808 w 2083241"/>
              <a:gd name="connsiteY16" fmla="*/ 3299791 h 6003234"/>
              <a:gd name="connsiteX17" fmla="*/ 373711 w 2083241"/>
              <a:gd name="connsiteY17" fmla="*/ 3474720 h 6003234"/>
              <a:gd name="connsiteX18" fmla="*/ 349857 w 2083241"/>
              <a:gd name="connsiteY18" fmla="*/ 3514476 h 6003234"/>
              <a:gd name="connsiteX19" fmla="*/ 373711 w 2083241"/>
              <a:gd name="connsiteY19" fmla="*/ 3633746 h 6003234"/>
              <a:gd name="connsiteX20" fmla="*/ 453224 w 2083241"/>
              <a:gd name="connsiteY20" fmla="*/ 3673502 h 6003234"/>
              <a:gd name="connsiteX21" fmla="*/ 572494 w 2083241"/>
              <a:gd name="connsiteY21" fmla="*/ 3927944 h 6003234"/>
              <a:gd name="connsiteX22" fmla="*/ 636104 w 2083241"/>
              <a:gd name="connsiteY22" fmla="*/ 3951798 h 6003234"/>
              <a:gd name="connsiteX23" fmla="*/ 667909 w 2083241"/>
              <a:gd name="connsiteY23" fmla="*/ 4047213 h 6003234"/>
              <a:gd name="connsiteX24" fmla="*/ 787179 w 2083241"/>
              <a:gd name="connsiteY24" fmla="*/ 4206240 h 6003234"/>
              <a:gd name="connsiteX25" fmla="*/ 866692 w 2083241"/>
              <a:gd name="connsiteY25" fmla="*/ 4190337 h 6003234"/>
              <a:gd name="connsiteX26" fmla="*/ 866692 w 2083241"/>
              <a:gd name="connsiteY26" fmla="*/ 4245996 h 6003234"/>
              <a:gd name="connsiteX27" fmla="*/ 946205 w 2083241"/>
              <a:gd name="connsiteY27" fmla="*/ 4389120 h 6003234"/>
              <a:gd name="connsiteX28" fmla="*/ 993913 w 2083241"/>
              <a:gd name="connsiteY28" fmla="*/ 4786685 h 6003234"/>
              <a:gd name="connsiteX29" fmla="*/ 1049572 w 2083241"/>
              <a:gd name="connsiteY29" fmla="*/ 4866198 h 6003234"/>
              <a:gd name="connsiteX30" fmla="*/ 914400 w 2083241"/>
              <a:gd name="connsiteY30" fmla="*/ 5001370 h 6003234"/>
              <a:gd name="connsiteX31" fmla="*/ 1582309 w 2083241"/>
              <a:gd name="connsiteY31" fmla="*/ 5462546 h 6003234"/>
              <a:gd name="connsiteX32" fmla="*/ 1701579 w 2083241"/>
              <a:gd name="connsiteY32" fmla="*/ 5645426 h 6003234"/>
              <a:gd name="connsiteX33" fmla="*/ 1844702 w 2083241"/>
              <a:gd name="connsiteY33" fmla="*/ 6003234 h 6003234"/>
              <a:gd name="connsiteX34" fmla="*/ 2083241 w 2083241"/>
              <a:gd name="connsiteY34" fmla="*/ 5820354 h 6003234"/>
              <a:gd name="connsiteX0" fmla="*/ 0 w 2067339"/>
              <a:gd name="connsiteY0" fmla="*/ -1 h 5907818"/>
              <a:gd name="connsiteX1" fmla="*/ 103367 w 2067339"/>
              <a:gd name="connsiteY1" fmla="*/ 39756 h 5907818"/>
              <a:gd name="connsiteX2" fmla="*/ 174929 w 2067339"/>
              <a:gd name="connsiteY2" fmla="*/ 294197 h 5907818"/>
              <a:gd name="connsiteX3" fmla="*/ 95416 w 2067339"/>
              <a:gd name="connsiteY3" fmla="*/ 580444 h 5907818"/>
              <a:gd name="connsiteX4" fmla="*/ 0 w 2067339"/>
              <a:gd name="connsiteY4" fmla="*/ 795130 h 5907818"/>
              <a:gd name="connsiteX5" fmla="*/ 15903 w 2067339"/>
              <a:gd name="connsiteY5" fmla="*/ 1089328 h 5907818"/>
              <a:gd name="connsiteX6" fmla="*/ 63611 w 2067339"/>
              <a:gd name="connsiteY6" fmla="*/ 1272208 h 5907818"/>
              <a:gd name="connsiteX7" fmla="*/ 159026 w 2067339"/>
              <a:gd name="connsiteY7" fmla="*/ 1351721 h 5907818"/>
              <a:gd name="connsiteX8" fmla="*/ 119270 w 2067339"/>
              <a:gd name="connsiteY8" fmla="*/ 1725432 h 5907818"/>
              <a:gd name="connsiteX9" fmla="*/ 159026 w 2067339"/>
              <a:gd name="connsiteY9" fmla="*/ 2091192 h 5907818"/>
              <a:gd name="connsiteX10" fmla="*/ 39757 w 2067339"/>
              <a:gd name="connsiteY10" fmla="*/ 2266121 h 5907818"/>
              <a:gd name="connsiteX11" fmla="*/ 79513 w 2067339"/>
              <a:gd name="connsiteY11" fmla="*/ 2504660 h 5907818"/>
              <a:gd name="connsiteX12" fmla="*/ 63611 w 2067339"/>
              <a:gd name="connsiteY12" fmla="*/ 2623930 h 5907818"/>
              <a:gd name="connsiteX13" fmla="*/ 174929 w 2067339"/>
              <a:gd name="connsiteY13" fmla="*/ 2941982 h 5907818"/>
              <a:gd name="connsiteX14" fmla="*/ 262393 w 2067339"/>
              <a:gd name="connsiteY14" fmla="*/ 3101008 h 5907818"/>
              <a:gd name="connsiteX15" fmla="*/ 341906 w 2067339"/>
              <a:gd name="connsiteY15" fmla="*/ 3204375 h 5907818"/>
              <a:gd name="connsiteX16" fmla="*/ 357809 w 2067339"/>
              <a:gd name="connsiteY16" fmla="*/ 3379304 h 5907818"/>
              <a:gd name="connsiteX17" fmla="*/ 333955 w 2067339"/>
              <a:gd name="connsiteY17" fmla="*/ 3419060 h 5907818"/>
              <a:gd name="connsiteX18" fmla="*/ 357809 w 2067339"/>
              <a:gd name="connsiteY18" fmla="*/ 3538330 h 5907818"/>
              <a:gd name="connsiteX19" fmla="*/ 437322 w 2067339"/>
              <a:gd name="connsiteY19" fmla="*/ 3578086 h 5907818"/>
              <a:gd name="connsiteX20" fmla="*/ 556592 w 2067339"/>
              <a:gd name="connsiteY20" fmla="*/ 3832528 h 5907818"/>
              <a:gd name="connsiteX21" fmla="*/ 620202 w 2067339"/>
              <a:gd name="connsiteY21" fmla="*/ 3856382 h 5907818"/>
              <a:gd name="connsiteX22" fmla="*/ 652007 w 2067339"/>
              <a:gd name="connsiteY22" fmla="*/ 3951797 h 5907818"/>
              <a:gd name="connsiteX23" fmla="*/ 771277 w 2067339"/>
              <a:gd name="connsiteY23" fmla="*/ 4110824 h 5907818"/>
              <a:gd name="connsiteX24" fmla="*/ 850790 w 2067339"/>
              <a:gd name="connsiteY24" fmla="*/ 4094921 h 5907818"/>
              <a:gd name="connsiteX25" fmla="*/ 850790 w 2067339"/>
              <a:gd name="connsiteY25" fmla="*/ 4150580 h 5907818"/>
              <a:gd name="connsiteX26" fmla="*/ 930303 w 2067339"/>
              <a:gd name="connsiteY26" fmla="*/ 4293704 h 5907818"/>
              <a:gd name="connsiteX27" fmla="*/ 978011 w 2067339"/>
              <a:gd name="connsiteY27" fmla="*/ 4691269 h 5907818"/>
              <a:gd name="connsiteX28" fmla="*/ 1033670 w 2067339"/>
              <a:gd name="connsiteY28" fmla="*/ 4770782 h 5907818"/>
              <a:gd name="connsiteX29" fmla="*/ 898498 w 2067339"/>
              <a:gd name="connsiteY29" fmla="*/ 4905954 h 5907818"/>
              <a:gd name="connsiteX30" fmla="*/ 1566407 w 2067339"/>
              <a:gd name="connsiteY30" fmla="*/ 5367130 h 5907818"/>
              <a:gd name="connsiteX31" fmla="*/ 1685677 w 2067339"/>
              <a:gd name="connsiteY31" fmla="*/ 5550010 h 5907818"/>
              <a:gd name="connsiteX32" fmla="*/ 1828800 w 2067339"/>
              <a:gd name="connsiteY32" fmla="*/ 5907818 h 5907818"/>
              <a:gd name="connsiteX33" fmla="*/ 2067339 w 2067339"/>
              <a:gd name="connsiteY33" fmla="*/ 5724938 h 5907818"/>
              <a:gd name="connsiteX0" fmla="*/ 103367 w 2067339"/>
              <a:gd name="connsiteY0" fmla="*/ 0 h 5868062"/>
              <a:gd name="connsiteX1" fmla="*/ 174929 w 2067339"/>
              <a:gd name="connsiteY1" fmla="*/ 254441 h 5868062"/>
              <a:gd name="connsiteX2" fmla="*/ 95416 w 2067339"/>
              <a:gd name="connsiteY2" fmla="*/ 540688 h 5868062"/>
              <a:gd name="connsiteX3" fmla="*/ 0 w 2067339"/>
              <a:gd name="connsiteY3" fmla="*/ 755374 h 5868062"/>
              <a:gd name="connsiteX4" fmla="*/ 15903 w 2067339"/>
              <a:gd name="connsiteY4" fmla="*/ 1049572 h 5868062"/>
              <a:gd name="connsiteX5" fmla="*/ 63611 w 2067339"/>
              <a:gd name="connsiteY5" fmla="*/ 1232452 h 5868062"/>
              <a:gd name="connsiteX6" fmla="*/ 159026 w 2067339"/>
              <a:gd name="connsiteY6" fmla="*/ 1311965 h 5868062"/>
              <a:gd name="connsiteX7" fmla="*/ 119270 w 2067339"/>
              <a:gd name="connsiteY7" fmla="*/ 1685676 h 5868062"/>
              <a:gd name="connsiteX8" fmla="*/ 159026 w 2067339"/>
              <a:gd name="connsiteY8" fmla="*/ 2051436 h 5868062"/>
              <a:gd name="connsiteX9" fmla="*/ 39757 w 2067339"/>
              <a:gd name="connsiteY9" fmla="*/ 2226365 h 5868062"/>
              <a:gd name="connsiteX10" fmla="*/ 79513 w 2067339"/>
              <a:gd name="connsiteY10" fmla="*/ 2464904 h 5868062"/>
              <a:gd name="connsiteX11" fmla="*/ 63611 w 2067339"/>
              <a:gd name="connsiteY11" fmla="*/ 2584174 h 5868062"/>
              <a:gd name="connsiteX12" fmla="*/ 174929 w 2067339"/>
              <a:gd name="connsiteY12" fmla="*/ 2902226 h 5868062"/>
              <a:gd name="connsiteX13" fmla="*/ 262393 w 2067339"/>
              <a:gd name="connsiteY13" fmla="*/ 3061252 h 5868062"/>
              <a:gd name="connsiteX14" fmla="*/ 341906 w 2067339"/>
              <a:gd name="connsiteY14" fmla="*/ 3164619 h 5868062"/>
              <a:gd name="connsiteX15" fmla="*/ 357809 w 2067339"/>
              <a:gd name="connsiteY15" fmla="*/ 3339548 h 5868062"/>
              <a:gd name="connsiteX16" fmla="*/ 333955 w 2067339"/>
              <a:gd name="connsiteY16" fmla="*/ 3379304 h 5868062"/>
              <a:gd name="connsiteX17" fmla="*/ 357809 w 2067339"/>
              <a:gd name="connsiteY17" fmla="*/ 3498574 h 5868062"/>
              <a:gd name="connsiteX18" fmla="*/ 437322 w 2067339"/>
              <a:gd name="connsiteY18" fmla="*/ 3538330 h 5868062"/>
              <a:gd name="connsiteX19" fmla="*/ 556592 w 2067339"/>
              <a:gd name="connsiteY19" fmla="*/ 3792772 h 5868062"/>
              <a:gd name="connsiteX20" fmla="*/ 620202 w 2067339"/>
              <a:gd name="connsiteY20" fmla="*/ 3816626 h 5868062"/>
              <a:gd name="connsiteX21" fmla="*/ 652007 w 2067339"/>
              <a:gd name="connsiteY21" fmla="*/ 3912041 h 5868062"/>
              <a:gd name="connsiteX22" fmla="*/ 771277 w 2067339"/>
              <a:gd name="connsiteY22" fmla="*/ 4071068 h 5868062"/>
              <a:gd name="connsiteX23" fmla="*/ 850790 w 2067339"/>
              <a:gd name="connsiteY23" fmla="*/ 4055165 h 5868062"/>
              <a:gd name="connsiteX24" fmla="*/ 850790 w 2067339"/>
              <a:gd name="connsiteY24" fmla="*/ 4110824 h 5868062"/>
              <a:gd name="connsiteX25" fmla="*/ 930303 w 2067339"/>
              <a:gd name="connsiteY25" fmla="*/ 4253948 h 5868062"/>
              <a:gd name="connsiteX26" fmla="*/ 978011 w 2067339"/>
              <a:gd name="connsiteY26" fmla="*/ 4651513 h 5868062"/>
              <a:gd name="connsiteX27" fmla="*/ 1033670 w 2067339"/>
              <a:gd name="connsiteY27" fmla="*/ 4731026 h 5868062"/>
              <a:gd name="connsiteX28" fmla="*/ 898498 w 2067339"/>
              <a:gd name="connsiteY28" fmla="*/ 4866198 h 5868062"/>
              <a:gd name="connsiteX29" fmla="*/ 1566407 w 2067339"/>
              <a:gd name="connsiteY29" fmla="*/ 5327374 h 5868062"/>
              <a:gd name="connsiteX30" fmla="*/ 1685677 w 2067339"/>
              <a:gd name="connsiteY30" fmla="*/ 5510254 h 5868062"/>
              <a:gd name="connsiteX31" fmla="*/ 1828800 w 2067339"/>
              <a:gd name="connsiteY31" fmla="*/ 5868062 h 5868062"/>
              <a:gd name="connsiteX32" fmla="*/ 2067339 w 2067339"/>
              <a:gd name="connsiteY32" fmla="*/ 5685182 h 5868062"/>
              <a:gd name="connsiteX0" fmla="*/ 174929 w 2067339"/>
              <a:gd name="connsiteY0" fmla="*/ 0 h 5613621"/>
              <a:gd name="connsiteX1" fmla="*/ 95416 w 2067339"/>
              <a:gd name="connsiteY1" fmla="*/ 286247 h 5613621"/>
              <a:gd name="connsiteX2" fmla="*/ 0 w 2067339"/>
              <a:gd name="connsiteY2" fmla="*/ 500933 h 5613621"/>
              <a:gd name="connsiteX3" fmla="*/ 15903 w 2067339"/>
              <a:gd name="connsiteY3" fmla="*/ 795131 h 5613621"/>
              <a:gd name="connsiteX4" fmla="*/ 63611 w 2067339"/>
              <a:gd name="connsiteY4" fmla="*/ 978011 h 5613621"/>
              <a:gd name="connsiteX5" fmla="*/ 159026 w 2067339"/>
              <a:gd name="connsiteY5" fmla="*/ 1057524 h 5613621"/>
              <a:gd name="connsiteX6" fmla="*/ 119270 w 2067339"/>
              <a:gd name="connsiteY6" fmla="*/ 1431235 h 5613621"/>
              <a:gd name="connsiteX7" fmla="*/ 159026 w 2067339"/>
              <a:gd name="connsiteY7" fmla="*/ 1796995 h 5613621"/>
              <a:gd name="connsiteX8" fmla="*/ 39757 w 2067339"/>
              <a:gd name="connsiteY8" fmla="*/ 1971924 h 5613621"/>
              <a:gd name="connsiteX9" fmla="*/ 79513 w 2067339"/>
              <a:gd name="connsiteY9" fmla="*/ 2210463 h 5613621"/>
              <a:gd name="connsiteX10" fmla="*/ 63611 w 2067339"/>
              <a:gd name="connsiteY10" fmla="*/ 2329733 h 5613621"/>
              <a:gd name="connsiteX11" fmla="*/ 174929 w 2067339"/>
              <a:gd name="connsiteY11" fmla="*/ 2647785 h 5613621"/>
              <a:gd name="connsiteX12" fmla="*/ 262393 w 2067339"/>
              <a:gd name="connsiteY12" fmla="*/ 2806811 h 5613621"/>
              <a:gd name="connsiteX13" fmla="*/ 341906 w 2067339"/>
              <a:gd name="connsiteY13" fmla="*/ 2910178 h 5613621"/>
              <a:gd name="connsiteX14" fmla="*/ 357809 w 2067339"/>
              <a:gd name="connsiteY14" fmla="*/ 3085107 h 5613621"/>
              <a:gd name="connsiteX15" fmla="*/ 333955 w 2067339"/>
              <a:gd name="connsiteY15" fmla="*/ 3124863 h 5613621"/>
              <a:gd name="connsiteX16" fmla="*/ 357809 w 2067339"/>
              <a:gd name="connsiteY16" fmla="*/ 3244133 h 5613621"/>
              <a:gd name="connsiteX17" fmla="*/ 437322 w 2067339"/>
              <a:gd name="connsiteY17" fmla="*/ 3283889 h 5613621"/>
              <a:gd name="connsiteX18" fmla="*/ 556592 w 2067339"/>
              <a:gd name="connsiteY18" fmla="*/ 3538331 h 5613621"/>
              <a:gd name="connsiteX19" fmla="*/ 620202 w 2067339"/>
              <a:gd name="connsiteY19" fmla="*/ 3562185 h 5613621"/>
              <a:gd name="connsiteX20" fmla="*/ 652007 w 2067339"/>
              <a:gd name="connsiteY20" fmla="*/ 3657600 h 5613621"/>
              <a:gd name="connsiteX21" fmla="*/ 771277 w 2067339"/>
              <a:gd name="connsiteY21" fmla="*/ 3816627 h 5613621"/>
              <a:gd name="connsiteX22" fmla="*/ 850790 w 2067339"/>
              <a:gd name="connsiteY22" fmla="*/ 3800724 h 5613621"/>
              <a:gd name="connsiteX23" fmla="*/ 850790 w 2067339"/>
              <a:gd name="connsiteY23" fmla="*/ 3856383 h 5613621"/>
              <a:gd name="connsiteX24" fmla="*/ 930303 w 2067339"/>
              <a:gd name="connsiteY24" fmla="*/ 3999507 h 5613621"/>
              <a:gd name="connsiteX25" fmla="*/ 978011 w 2067339"/>
              <a:gd name="connsiteY25" fmla="*/ 4397072 h 5613621"/>
              <a:gd name="connsiteX26" fmla="*/ 1033670 w 2067339"/>
              <a:gd name="connsiteY26" fmla="*/ 4476585 h 5613621"/>
              <a:gd name="connsiteX27" fmla="*/ 898498 w 2067339"/>
              <a:gd name="connsiteY27" fmla="*/ 4611757 h 5613621"/>
              <a:gd name="connsiteX28" fmla="*/ 1566407 w 2067339"/>
              <a:gd name="connsiteY28" fmla="*/ 5072933 h 5613621"/>
              <a:gd name="connsiteX29" fmla="*/ 1685677 w 2067339"/>
              <a:gd name="connsiteY29" fmla="*/ 5255813 h 5613621"/>
              <a:gd name="connsiteX30" fmla="*/ 1828800 w 2067339"/>
              <a:gd name="connsiteY30" fmla="*/ 5613621 h 5613621"/>
              <a:gd name="connsiteX31" fmla="*/ 2067339 w 2067339"/>
              <a:gd name="connsiteY31" fmla="*/ 5430741 h 5613621"/>
              <a:gd name="connsiteX0" fmla="*/ 95416 w 2067339"/>
              <a:gd name="connsiteY0" fmla="*/ 0 h 5327374"/>
              <a:gd name="connsiteX1" fmla="*/ 0 w 2067339"/>
              <a:gd name="connsiteY1" fmla="*/ 214686 h 5327374"/>
              <a:gd name="connsiteX2" fmla="*/ 15903 w 2067339"/>
              <a:gd name="connsiteY2" fmla="*/ 508884 h 5327374"/>
              <a:gd name="connsiteX3" fmla="*/ 63611 w 2067339"/>
              <a:gd name="connsiteY3" fmla="*/ 691764 h 5327374"/>
              <a:gd name="connsiteX4" fmla="*/ 159026 w 2067339"/>
              <a:gd name="connsiteY4" fmla="*/ 771277 h 5327374"/>
              <a:gd name="connsiteX5" fmla="*/ 119270 w 2067339"/>
              <a:gd name="connsiteY5" fmla="*/ 1144988 h 5327374"/>
              <a:gd name="connsiteX6" fmla="*/ 159026 w 2067339"/>
              <a:gd name="connsiteY6" fmla="*/ 1510748 h 5327374"/>
              <a:gd name="connsiteX7" fmla="*/ 39757 w 2067339"/>
              <a:gd name="connsiteY7" fmla="*/ 1685677 h 5327374"/>
              <a:gd name="connsiteX8" fmla="*/ 79513 w 2067339"/>
              <a:gd name="connsiteY8" fmla="*/ 1924216 h 5327374"/>
              <a:gd name="connsiteX9" fmla="*/ 63611 w 2067339"/>
              <a:gd name="connsiteY9" fmla="*/ 2043486 h 5327374"/>
              <a:gd name="connsiteX10" fmla="*/ 174929 w 2067339"/>
              <a:gd name="connsiteY10" fmla="*/ 2361538 h 5327374"/>
              <a:gd name="connsiteX11" fmla="*/ 262393 w 2067339"/>
              <a:gd name="connsiteY11" fmla="*/ 2520564 h 5327374"/>
              <a:gd name="connsiteX12" fmla="*/ 341906 w 2067339"/>
              <a:gd name="connsiteY12" fmla="*/ 2623931 h 5327374"/>
              <a:gd name="connsiteX13" fmla="*/ 357809 w 2067339"/>
              <a:gd name="connsiteY13" fmla="*/ 2798860 h 5327374"/>
              <a:gd name="connsiteX14" fmla="*/ 333955 w 2067339"/>
              <a:gd name="connsiteY14" fmla="*/ 2838616 h 5327374"/>
              <a:gd name="connsiteX15" fmla="*/ 357809 w 2067339"/>
              <a:gd name="connsiteY15" fmla="*/ 2957886 h 5327374"/>
              <a:gd name="connsiteX16" fmla="*/ 437322 w 2067339"/>
              <a:gd name="connsiteY16" fmla="*/ 2997642 h 5327374"/>
              <a:gd name="connsiteX17" fmla="*/ 556592 w 2067339"/>
              <a:gd name="connsiteY17" fmla="*/ 3252084 h 5327374"/>
              <a:gd name="connsiteX18" fmla="*/ 620202 w 2067339"/>
              <a:gd name="connsiteY18" fmla="*/ 3275938 h 5327374"/>
              <a:gd name="connsiteX19" fmla="*/ 652007 w 2067339"/>
              <a:gd name="connsiteY19" fmla="*/ 3371353 h 5327374"/>
              <a:gd name="connsiteX20" fmla="*/ 771277 w 2067339"/>
              <a:gd name="connsiteY20" fmla="*/ 3530380 h 5327374"/>
              <a:gd name="connsiteX21" fmla="*/ 850790 w 2067339"/>
              <a:gd name="connsiteY21" fmla="*/ 3514477 h 5327374"/>
              <a:gd name="connsiteX22" fmla="*/ 850790 w 2067339"/>
              <a:gd name="connsiteY22" fmla="*/ 3570136 h 5327374"/>
              <a:gd name="connsiteX23" fmla="*/ 930303 w 2067339"/>
              <a:gd name="connsiteY23" fmla="*/ 3713260 h 5327374"/>
              <a:gd name="connsiteX24" fmla="*/ 978011 w 2067339"/>
              <a:gd name="connsiteY24" fmla="*/ 4110825 h 5327374"/>
              <a:gd name="connsiteX25" fmla="*/ 1033670 w 2067339"/>
              <a:gd name="connsiteY25" fmla="*/ 4190338 h 5327374"/>
              <a:gd name="connsiteX26" fmla="*/ 898498 w 2067339"/>
              <a:gd name="connsiteY26" fmla="*/ 4325510 h 5327374"/>
              <a:gd name="connsiteX27" fmla="*/ 1566407 w 2067339"/>
              <a:gd name="connsiteY27" fmla="*/ 4786686 h 5327374"/>
              <a:gd name="connsiteX28" fmla="*/ 1685677 w 2067339"/>
              <a:gd name="connsiteY28" fmla="*/ 4969566 h 5327374"/>
              <a:gd name="connsiteX29" fmla="*/ 1828800 w 2067339"/>
              <a:gd name="connsiteY29" fmla="*/ 5327374 h 5327374"/>
              <a:gd name="connsiteX30" fmla="*/ 2067339 w 2067339"/>
              <a:gd name="connsiteY30" fmla="*/ 5144494 h 5327374"/>
              <a:gd name="connsiteX0" fmla="*/ 0 w 2067339"/>
              <a:gd name="connsiteY0" fmla="*/ 1 h 5112689"/>
              <a:gd name="connsiteX1" fmla="*/ 15903 w 2067339"/>
              <a:gd name="connsiteY1" fmla="*/ 294199 h 5112689"/>
              <a:gd name="connsiteX2" fmla="*/ 63611 w 2067339"/>
              <a:gd name="connsiteY2" fmla="*/ 477079 h 5112689"/>
              <a:gd name="connsiteX3" fmla="*/ 159026 w 2067339"/>
              <a:gd name="connsiteY3" fmla="*/ 556592 h 5112689"/>
              <a:gd name="connsiteX4" fmla="*/ 119270 w 2067339"/>
              <a:gd name="connsiteY4" fmla="*/ 930303 h 5112689"/>
              <a:gd name="connsiteX5" fmla="*/ 159026 w 2067339"/>
              <a:gd name="connsiteY5" fmla="*/ 1296063 h 5112689"/>
              <a:gd name="connsiteX6" fmla="*/ 39757 w 2067339"/>
              <a:gd name="connsiteY6" fmla="*/ 1470992 h 5112689"/>
              <a:gd name="connsiteX7" fmla="*/ 79513 w 2067339"/>
              <a:gd name="connsiteY7" fmla="*/ 1709531 h 5112689"/>
              <a:gd name="connsiteX8" fmla="*/ 63611 w 2067339"/>
              <a:gd name="connsiteY8" fmla="*/ 1828801 h 5112689"/>
              <a:gd name="connsiteX9" fmla="*/ 174929 w 2067339"/>
              <a:gd name="connsiteY9" fmla="*/ 2146853 h 5112689"/>
              <a:gd name="connsiteX10" fmla="*/ 262393 w 2067339"/>
              <a:gd name="connsiteY10" fmla="*/ 2305879 h 5112689"/>
              <a:gd name="connsiteX11" fmla="*/ 341906 w 2067339"/>
              <a:gd name="connsiteY11" fmla="*/ 2409246 h 5112689"/>
              <a:gd name="connsiteX12" fmla="*/ 357809 w 2067339"/>
              <a:gd name="connsiteY12" fmla="*/ 2584175 h 5112689"/>
              <a:gd name="connsiteX13" fmla="*/ 333955 w 2067339"/>
              <a:gd name="connsiteY13" fmla="*/ 2623931 h 5112689"/>
              <a:gd name="connsiteX14" fmla="*/ 357809 w 2067339"/>
              <a:gd name="connsiteY14" fmla="*/ 2743201 h 5112689"/>
              <a:gd name="connsiteX15" fmla="*/ 437322 w 2067339"/>
              <a:gd name="connsiteY15" fmla="*/ 2782957 h 5112689"/>
              <a:gd name="connsiteX16" fmla="*/ 556592 w 2067339"/>
              <a:gd name="connsiteY16" fmla="*/ 3037399 h 5112689"/>
              <a:gd name="connsiteX17" fmla="*/ 620202 w 2067339"/>
              <a:gd name="connsiteY17" fmla="*/ 3061253 h 5112689"/>
              <a:gd name="connsiteX18" fmla="*/ 652007 w 2067339"/>
              <a:gd name="connsiteY18" fmla="*/ 3156668 h 5112689"/>
              <a:gd name="connsiteX19" fmla="*/ 771277 w 2067339"/>
              <a:gd name="connsiteY19" fmla="*/ 3315695 h 5112689"/>
              <a:gd name="connsiteX20" fmla="*/ 850790 w 2067339"/>
              <a:gd name="connsiteY20" fmla="*/ 3299792 h 5112689"/>
              <a:gd name="connsiteX21" fmla="*/ 850790 w 2067339"/>
              <a:gd name="connsiteY21" fmla="*/ 3355451 h 5112689"/>
              <a:gd name="connsiteX22" fmla="*/ 930303 w 2067339"/>
              <a:gd name="connsiteY22" fmla="*/ 3498575 h 5112689"/>
              <a:gd name="connsiteX23" fmla="*/ 978011 w 2067339"/>
              <a:gd name="connsiteY23" fmla="*/ 3896140 h 5112689"/>
              <a:gd name="connsiteX24" fmla="*/ 1033670 w 2067339"/>
              <a:gd name="connsiteY24" fmla="*/ 3975653 h 5112689"/>
              <a:gd name="connsiteX25" fmla="*/ 898498 w 2067339"/>
              <a:gd name="connsiteY25" fmla="*/ 4110825 h 5112689"/>
              <a:gd name="connsiteX26" fmla="*/ 1566407 w 2067339"/>
              <a:gd name="connsiteY26" fmla="*/ 4572001 h 5112689"/>
              <a:gd name="connsiteX27" fmla="*/ 1685677 w 2067339"/>
              <a:gd name="connsiteY27" fmla="*/ 4754881 h 5112689"/>
              <a:gd name="connsiteX28" fmla="*/ 1828800 w 2067339"/>
              <a:gd name="connsiteY28" fmla="*/ 5112689 h 5112689"/>
              <a:gd name="connsiteX29" fmla="*/ 2067339 w 2067339"/>
              <a:gd name="connsiteY29" fmla="*/ 4929809 h 5112689"/>
              <a:gd name="connsiteX0" fmla="*/ 0 w 2051436"/>
              <a:gd name="connsiteY0" fmla="*/ 0 h 4818490"/>
              <a:gd name="connsiteX1" fmla="*/ 47708 w 2051436"/>
              <a:gd name="connsiteY1" fmla="*/ 182880 h 4818490"/>
              <a:gd name="connsiteX2" fmla="*/ 143123 w 2051436"/>
              <a:gd name="connsiteY2" fmla="*/ 262393 h 4818490"/>
              <a:gd name="connsiteX3" fmla="*/ 103367 w 2051436"/>
              <a:gd name="connsiteY3" fmla="*/ 636104 h 4818490"/>
              <a:gd name="connsiteX4" fmla="*/ 143123 w 2051436"/>
              <a:gd name="connsiteY4" fmla="*/ 1001864 h 4818490"/>
              <a:gd name="connsiteX5" fmla="*/ 23854 w 2051436"/>
              <a:gd name="connsiteY5" fmla="*/ 1176793 h 4818490"/>
              <a:gd name="connsiteX6" fmla="*/ 63610 w 2051436"/>
              <a:gd name="connsiteY6" fmla="*/ 1415332 h 4818490"/>
              <a:gd name="connsiteX7" fmla="*/ 47708 w 2051436"/>
              <a:gd name="connsiteY7" fmla="*/ 1534602 h 4818490"/>
              <a:gd name="connsiteX8" fmla="*/ 159026 w 2051436"/>
              <a:gd name="connsiteY8" fmla="*/ 1852654 h 4818490"/>
              <a:gd name="connsiteX9" fmla="*/ 246490 w 2051436"/>
              <a:gd name="connsiteY9" fmla="*/ 2011680 h 4818490"/>
              <a:gd name="connsiteX10" fmla="*/ 326003 w 2051436"/>
              <a:gd name="connsiteY10" fmla="*/ 2115047 h 4818490"/>
              <a:gd name="connsiteX11" fmla="*/ 341906 w 2051436"/>
              <a:gd name="connsiteY11" fmla="*/ 2289976 h 4818490"/>
              <a:gd name="connsiteX12" fmla="*/ 318052 w 2051436"/>
              <a:gd name="connsiteY12" fmla="*/ 2329732 h 4818490"/>
              <a:gd name="connsiteX13" fmla="*/ 341906 w 2051436"/>
              <a:gd name="connsiteY13" fmla="*/ 2449002 h 4818490"/>
              <a:gd name="connsiteX14" fmla="*/ 421419 w 2051436"/>
              <a:gd name="connsiteY14" fmla="*/ 2488758 h 4818490"/>
              <a:gd name="connsiteX15" fmla="*/ 540689 w 2051436"/>
              <a:gd name="connsiteY15" fmla="*/ 2743200 h 4818490"/>
              <a:gd name="connsiteX16" fmla="*/ 604299 w 2051436"/>
              <a:gd name="connsiteY16" fmla="*/ 2767054 h 4818490"/>
              <a:gd name="connsiteX17" fmla="*/ 636104 w 2051436"/>
              <a:gd name="connsiteY17" fmla="*/ 2862469 h 4818490"/>
              <a:gd name="connsiteX18" fmla="*/ 755374 w 2051436"/>
              <a:gd name="connsiteY18" fmla="*/ 3021496 h 4818490"/>
              <a:gd name="connsiteX19" fmla="*/ 834887 w 2051436"/>
              <a:gd name="connsiteY19" fmla="*/ 3005593 h 4818490"/>
              <a:gd name="connsiteX20" fmla="*/ 834887 w 2051436"/>
              <a:gd name="connsiteY20" fmla="*/ 3061252 h 4818490"/>
              <a:gd name="connsiteX21" fmla="*/ 914400 w 2051436"/>
              <a:gd name="connsiteY21" fmla="*/ 3204376 h 4818490"/>
              <a:gd name="connsiteX22" fmla="*/ 962108 w 2051436"/>
              <a:gd name="connsiteY22" fmla="*/ 3601941 h 4818490"/>
              <a:gd name="connsiteX23" fmla="*/ 1017767 w 2051436"/>
              <a:gd name="connsiteY23" fmla="*/ 3681454 h 4818490"/>
              <a:gd name="connsiteX24" fmla="*/ 882595 w 2051436"/>
              <a:gd name="connsiteY24" fmla="*/ 3816626 h 4818490"/>
              <a:gd name="connsiteX25" fmla="*/ 1550504 w 2051436"/>
              <a:gd name="connsiteY25" fmla="*/ 4277802 h 4818490"/>
              <a:gd name="connsiteX26" fmla="*/ 1669774 w 2051436"/>
              <a:gd name="connsiteY26" fmla="*/ 4460682 h 4818490"/>
              <a:gd name="connsiteX27" fmla="*/ 1812897 w 2051436"/>
              <a:gd name="connsiteY27" fmla="*/ 4818490 h 4818490"/>
              <a:gd name="connsiteX28" fmla="*/ 2051436 w 2051436"/>
              <a:gd name="connsiteY28" fmla="*/ 4635610 h 4818490"/>
              <a:gd name="connsiteX0" fmla="*/ 23854 w 2027582"/>
              <a:gd name="connsiteY0" fmla="*/ 0 h 4635610"/>
              <a:gd name="connsiteX1" fmla="*/ 119269 w 2027582"/>
              <a:gd name="connsiteY1" fmla="*/ 79513 h 4635610"/>
              <a:gd name="connsiteX2" fmla="*/ 79513 w 2027582"/>
              <a:gd name="connsiteY2" fmla="*/ 453224 h 4635610"/>
              <a:gd name="connsiteX3" fmla="*/ 119269 w 2027582"/>
              <a:gd name="connsiteY3" fmla="*/ 818984 h 4635610"/>
              <a:gd name="connsiteX4" fmla="*/ 0 w 2027582"/>
              <a:gd name="connsiteY4" fmla="*/ 993913 h 4635610"/>
              <a:gd name="connsiteX5" fmla="*/ 39756 w 2027582"/>
              <a:gd name="connsiteY5" fmla="*/ 1232452 h 4635610"/>
              <a:gd name="connsiteX6" fmla="*/ 23854 w 2027582"/>
              <a:gd name="connsiteY6" fmla="*/ 1351722 h 4635610"/>
              <a:gd name="connsiteX7" fmla="*/ 135172 w 2027582"/>
              <a:gd name="connsiteY7" fmla="*/ 1669774 h 4635610"/>
              <a:gd name="connsiteX8" fmla="*/ 222636 w 2027582"/>
              <a:gd name="connsiteY8" fmla="*/ 1828800 h 4635610"/>
              <a:gd name="connsiteX9" fmla="*/ 302149 w 2027582"/>
              <a:gd name="connsiteY9" fmla="*/ 1932167 h 4635610"/>
              <a:gd name="connsiteX10" fmla="*/ 318052 w 2027582"/>
              <a:gd name="connsiteY10" fmla="*/ 2107096 h 4635610"/>
              <a:gd name="connsiteX11" fmla="*/ 294198 w 2027582"/>
              <a:gd name="connsiteY11" fmla="*/ 2146852 h 4635610"/>
              <a:gd name="connsiteX12" fmla="*/ 318052 w 2027582"/>
              <a:gd name="connsiteY12" fmla="*/ 2266122 h 4635610"/>
              <a:gd name="connsiteX13" fmla="*/ 397565 w 2027582"/>
              <a:gd name="connsiteY13" fmla="*/ 2305878 h 4635610"/>
              <a:gd name="connsiteX14" fmla="*/ 516835 w 2027582"/>
              <a:gd name="connsiteY14" fmla="*/ 2560320 h 4635610"/>
              <a:gd name="connsiteX15" fmla="*/ 580445 w 2027582"/>
              <a:gd name="connsiteY15" fmla="*/ 2584174 h 4635610"/>
              <a:gd name="connsiteX16" fmla="*/ 612250 w 2027582"/>
              <a:gd name="connsiteY16" fmla="*/ 2679589 h 4635610"/>
              <a:gd name="connsiteX17" fmla="*/ 731520 w 2027582"/>
              <a:gd name="connsiteY17" fmla="*/ 2838616 h 4635610"/>
              <a:gd name="connsiteX18" fmla="*/ 811033 w 2027582"/>
              <a:gd name="connsiteY18" fmla="*/ 2822713 h 4635610"/>
              <a:gd name="connsiteX19" fmla="*/ 811033 w 2027582"/>
              <a:gd name="connsiteY19" fmla="*/ 2878372 h 4635610"/>
              <a:gd name="connsiteX20" fmla="*/ 890546 w 2027582"/>
              <a:gd name="connsiteY20" fmla="*/ 3021496 h 4635610"/>
              <a:gd name="connsiteX21" fmla="*/ 938254 w 2027582"/>
              <a:gd name="connsiteY21" fmla="*/ 3419061 h 4635610"/>
              <a:gd name="connsiteX22" fmla="*/ 993913 w 2027582"/>
              <a:gd name="connsiteY22" fmla="*/ 3498574 h 4635610"/>
              <a:gd name="connsiteX23" fmla="*/ 858741 w 2027582"/>
              <a:gd name="connsiteY23" fmla="*/ 3633746 h 4635610"/>
              <a:gd name="connsiteX24" fmla="*/ 1526650 w 2027582"/>
              <a:gd name="connsiteY24" fmla="*/ 4094922 h 4635610"/>
              <a:gd name="connsiteX25" fmla="*/ 1645920 w 2027582"/>
              <a:gd name="connsiteY25" fmla="*/ 4277802 h 4635610"/>
              <a:gd name="connsiteX26" fmla="*/ 1789043 w 2027582"/>
              <a:gd name="connsiteY26" fmla="*/ 4635610 h 4635610"/>
              <a:gd name="connsiteX27" fmla="*/ 2027582 w 2027582"/>
              <a:gd name="connsiteY27" fmla="*/ 4452730 h 4635610"/>
              <a:gd name="connsiteX0" fmla="*/ 119269 w 2027582"/>
              <a:gd name="connsiteY0" fmla="*/ 0 h 4556097"/>
              <a:gd name="connsiteX1" fmla="*/ 79513 w 2027582"/>
              <a:gd name="connsiteY1" fmla="*/ 373711 h 4556097"/>
              <a:gd name="connsiteX2" fmla="*/ 119269 w 2027582"/>
              <a:gd name="connsiteY2" fmla="*/ 739471 h 4556097"/>
              <a:gd name="connsiteX3" fmla="*/ 0 w 2027582"/>
              <a:gd name="connsiteY3" fmla="*/ 914400 h 4556097"/>
              <a:gd name="connsiteX4" fmla="*/ 39756 w 2027582"/>
              <a:gd name="connsiteY4" fmla="*/ 1152939 h 4556097"/>
              <a:gd name="connsiteX5" fmla="*/ 23854 w 2027582"/>
              <a:gd name="connsiteY5" fmla="*/ 1272209 h 4556097"/>
              <a:gd name="connsiteX6" fmla="*/ 135172 w 2027582"/>
              <a:gd name="connsiteY6" fmla="*/ 1590261 h 4556097"/>
              <a:gd name="connsiteX7" fmla="*/ 222636 w 2027582"/>
              <a:gd name="connsiteY7" fmla="*/ 1749287 h 4556097"/>
              <a:gd name="connsiteX8" fmla="*/ 302149 w 2027582"/>
              <a:gd name="connsiteY8" fmla="*/ 1852654 h 4556097"/>
              <a:gd name="connsiteX9" fmla="*/ 318052 w 2027582"/>
              <a:gd name="connsiteY9" fmla="*/ 2027583 h 4556097"/>
              <a:gd name="connsiteX10" fmla="*/ 294198 w 2027582"/>
              <a:gd name="connsiteY10" fmla="*/ 2067339 h 4556097"/>
              <a:gd name="connsiteX11" fmla="*/ 318052 w 2027582"/>
              <a:gd name="connsiteY11" fmla="*/ 2186609 h 4556097"/>
              <a:gd name="connsiteX12" fmla="*/ 397565 w 2027582"/>
              <a:gd name="connsiteY12" fmla="*/ 2226365 h 4556097"/>
              <a:gd name="connsiteX13" fmla="*/ 516835 w 2027582"/>
              <a:gd name="connsiteY13" fmla="*/ 2480807 h 4556097"/>
              <a:gd name="connsiteX14" fmla="*/ 580445 w 2027582"/>
              <a:gd name="connsiteY14" fmla="*/ 2504661 h 4556097"/>
              <a:gd name="connsiteX15" fmla="*/ 612250 w 2027582"/>
              <a:gd name="connsiteY15" fmla="*/ 2600076 h 4556097"/>
              <a:gd name="connsiteX16" fmla="*/ 731520 w 2027582"/>
              <a:gd name="connsiteY16" fmla="*/ 2759103 h 4556097"/>
              <a:gd name="connsiteX17" fmla="*/ 811033 w 2027582"/>
              <a:gd name="connsiteY17" fmla="*/ 2743200 h 4556097"/>
              <a:gd name="connsiteX18" fmla="*/ 811033 w 2027582"/>
              <a:gd name="connsiteY18" fmla="*/ 2798859 h 4556097"/>
              <a:gd name="connsiteX19" fmla="*/ 890546 w 2027582"/>
              <a:gd name="connsiteY19" fmla="*/ 2941983 h 4556097"/>
              <a:gd name="connsiteX20" fmla="*/ 938254 w 2027582"/>
              <a:gd name="connsiteY20" fmla="*/ 3339548 h 4556097"/>
              <a:gd name="connsiteX21" fmla="*/ 993913 w 2027582"/>
              <a:gd name="connsiteY21" fmla="*/ 3419061 h 4556097"/>
              <a:gd name="connsiteX22" fmla="*/ 858741 w 2027582"/>
              <a:gd name="connsiteY22" fmla="*/ 3554233 h 4556097"/>
              <a:gd name="connsiteX23" fmla="*/ 1526650 w 2027582"/>
              <a:gd name="connsiteY23" fmla="*/ 4015409 h 4556097"/>
              <a:gd name="connsiteX24" fmla="*/ 1645920 w 2027582"/>
              <a:gd name="connsiteY24" fmla="*/ 4198289 h 4556097"/>
              <a:gd name="connsiteX25" fmla="*/ 1789043 w 2027582"/>
              <a:gd name="connsiteY25" fmla="*/ 4556097 h 4556097"/>
              <a:gd name="connsiteX26" fmla="*/ 2027582 w 2027582"/>
              <a:gd name="connsiteY26" fmla="*/ 4373217 h 4556097"/>
              <a:gd name="connsiteX0" fmla="*/ 79513 w 2027582"/>
              <a:gd name="connsiteY0" fmla="*/ 0 h 4182386"/>
              <a:gd name="connsiteX1" fmla="*/ 119269 w 2027582"/>
              <a:gd name="connsiteY1" fmla="*/ 365760 h 4182386"/>
              <a:gd name="connsiteX2" fmla="*/ 0 w 2027582"/>
              <a:gd name="connsiteY2" fmla="*/ 540689 h 4182386"/>
              <a:gd name="connsiteX3" fmla="*/ 39756 w 2027582"/>
              <a:gd name="connsiteY3" fmla="*/ 779228 h 4182386"/>
              <a:gd name="connsiteX4" fmla="*/ 23854 w 2027582"/>
              <a:gd name="connsiteY4" fmla="*/ 898498 h 4182386"/>
              <a:gd name="connsiteX5" fmla="*/ 135172 w 2027582"/>
              <a:gd name="connsiteY5" fmla="*/ 1216550 h 4182386"/>
              <a:gd name="connsiteX6" fmla="*/ 222636 w 2027582"/>
              <a:gd name="connsiteY6" fmla="*/ 1375576 h 4182386"/>
              <a:gd name="connsiteX7" fmla="*/ 302149 w 2027582"/>
              <a:gd name="connsiteY7" fmla="*/ 1478943 h 4182386"/>
              <a:gd name="connsiteX8" fmla="*/ 318052 w 2027582"/>
              <a:gd name="connsiteY8" fmla="*/ 1653872 h 4182386"/>
              <a:gd name="connsiteX9" fmla="*/ 294198 w 2027582"/>
              <a:gd name="connsiteY9" fmla="*/ 1693628 h 4182386"/>
              <a:gd name="connsiteX10" fmla="*/ 318052 w 2027582"/>
              <a:gd name="connsiteY10" fmla="*/ 1812898 h 4182386"/>
              <a:gd name="connsiteX11" fmla="*/ 397565 w 2027582"/>
              <a:gd name="connsiteY11" fmla="*/ 1852654 h 4182386"/>
              <a:gd name="connsiteX12" fmla="*/ 516835 w 2027582"/>
              <a:gd name="connsiteY12" fmla="*/ 2107096 h 4182386"/>
              <a:gd name="connsiteX13" fmla="*/ 580445 w 2027582"/>
              <a:gd name="connsiteY13" fmla="*/ 2130950 h 4182386"/>
              <a:gd name="connsiteX14" fmla="*/ 612250 w 2027582"/>
              <a:gd name="connsiteY14" fmla="*/ 2226365 h 4182386"/>
              <a:gd name="connsiteX15" fmla="*/ 731520 w 2027582"/>
              <a:gd name="connsiteY15" fmla="*/ 2385392 h 4182386"/>
              <a:gd name="connsiteX16" fmla="*/ 811033 w 2027582"/>
              <a:gd name="connsiteY16" fmla="*/ 2369489 h 4182386"/>
              <a:gd name="connsiteX17" fmla="*/ 811033 w 2027582"/>
              <a:gd name="connsiteY17" fmla="*/ 2425148 h 4182386"/>
              <a:gd name="connsiteX18" fmla="*/ 890546 w 2027582"/>
              <a:gd name="connsiteY18" fmla="*/ 2568272 h 4182386"/>
              <a:gd name="connsiteX19" fmla="*/ 938254 w 2027582"/>
              <a:gd name="connsiteY19" fmla="*/ 2965837 h 4182386"/>
              <a:gd name="connsiteX20" fmla="*/ 993913 w 2027582"/>
              <a:gd name="connsiteY20" fmla="*/ 3045350 h 4182386"/>
              <a:gd name="connsiteX21" fmla="*/ 858741 w 2027582"/>
              <a:gd name="connsiteY21" fmla="*/ 3180522 h 4182386"/>
              <a:gd name="connsiteX22" fmla="*/ 1526650 w 2027582"/>
              <a:gd name="connsiteY22" fmla="*/ 3641698 h 4182386"/>
              <a:gd name="connsiteX23" fmla="*/ 1645920 w 2027582"/>
              <a:gd name="connsiteY23" fmla="*/ 3824578 h 4182386"/>
              <a:gd name="connsiteX24" fmla="*/ 1789043 w 2027582"/>
              <a:gd name="connsiteY24" fmla="*/ 4182386 h 4182386"/>
              <a:gd name="connsiteX25" fmla="*/ 2027582 w 2027582"/>
              <a:gd name="connsiteY25" fmla="*/ 3999506 h 4182386"/>
              <a:gd name="connsiteX0" fmla="*/ 119269 w 2027582"/>
              <a:gd name="connsiteY0" fmla="*/ 0 h 3816626"/>
              <a:gd name="connsiteX1" fmla="*/ 0 w 2027582"/>
              <a:gd name="connsiteY1" fmla="*/ 174929 h 3816626"/>
              <a:gd name="connsiteX2" fmla="*/ 39756 w 2027582"/>
              <a:gd name="connsiteY2" fmla="*/ 413468 h 3816626"/>
              <a:gd name="connsiteX3" fmla="*/ 23854 w 2027582"/>
              <a:gd name="connsiteY3" fmla="*/ 532738 h 3816626"/>
              <a:gd name="connsiteX4" fmla="*/ 135172 w 2027582"/>
              <a:gd name="connsiteY4" fmla="*/ 850790 h 3816626"/>
              <a:gd name="connsiteX5" fmla="*/ 222636 w 2027582"/>
              <a:gd name="connsiteY5" fmla="*/ 1009816 h 3816626"/>
              <a:gd name="connsiteX6" fmla="*/ 302149 w 2027582"/>
              <a:gd name="connsiteY6" fmla="*/ 1113183 h 3816626"/>
              <a:gd name="connsiteX7" fmla="*/ 318052 w 2027582"/>
              <a:gd name="connsiteY7" fmla="*/ 1288112 h 3816626"/>
              <a:gd name="connsiteX8" fmla="*/ 294198 w 2027582"/>
              <a:gd name="connsiteY8" fmla="*/ 1327868 h 3816626"/>
              <a:gd name="connsiteX9" fmla="*/ 318052 w 2027582"/>
              <a:gd name="connsiteY9" fmla="*/ 1447138 h 3816626"/>
              <a:gd name="connsiteX10" fmla="*/ 397565 w 2027582"/>
              <a:gd name="connsiteY10" fmla="*/ 1486894 h 3816626"/>
              <a:gd name="connsiteX11" fmla="*/ 516835 w 2027582"/>
              <a:gd name="connsiteY11" fmla="*/ 1741336 h 3816626"/>
              <a:gd name="connsiteX12" fmla="*/ 580445 w 2027582"/>
              <a:gd name="connsiteY12" fmla="*/ 1765190 h 3816626"/>
              <a:gd name="connsiteX13" fmla="*/ 612250 w 2027582"/>
              <a:gd name="connsiteY13" fmla="*/ 1860605 h 3816626"/>
              <a:gd name="connsiteX14" fmla="*/ 731520 w 2027582"/>
              <a:gd name="connsiteY14" fmla="*/ 2019632 h 3816626"/>
              <a:gd name="connsiteX15" fmla="*/ 811033 w 2027582"/>
              <a:gd name="connsiteY15" fmla="*/ 2003729 h 3816626"/>
              <a:gd name="connsiteX16" fmla="*/ 811033 w 2027582"/>
              <a:gd name="connsiteY16" fmla="*/ 2059388 h 3816626"/>
              <a:gd name="connsiteX17" fmla="*/ 890546 w 2027582"/>
              <a:gd name="connsiteY17" fmla="*/ 2202512 h 3816626"/>
              <a:gd name="connsiteX18" fmla="*/ 938254 w 2027582"/>
              <a:gd name="connsiteY18" fmla="*/ 2600077 h 3816626"/>
              <a:gd name="connsiteX19" fmla="*/ 993913 w 2027582"/>
              <a:gd name="connsiteY19" fmla="*/ 2679590 h 3816626"/>
              <a:gd name="connsiteX20" fmla="*/ 858741 w 2027582"/>
              <a:gd name="connsiteY20" fmla="*/ 2814762 h 3816626"/>
              <a:gd name="connsiteX21" fmla="*/ 1526650 w 2027582"/>
              <a:gd name="connsiteY21" fmla="*/ 3275938 h 3816626"/>
              <a:gd name="connsiteX22" fmla="*/ 1645920 w 2027582"/>
              <a:gd name="connsiteY22" fmla="*/ 3458818 h 3816626"/>
              <a:gd name="connsiteX23" fmla="*/ 1789043 w 2027582"/>
              <a:gd name="connsiteY23" fmla="*/ 3816626 h 3816626"/>
              <a:gd name="connsiteX24" fmla="*/ 2027582 w 2027582"/>
              <a:gd name="connsiteY24" fmla="*/ 3633746 h 3816626"/>
              <a:gd name="connsiteX0" fmla="*/ 0 w 2027582"/>
              <a:gd name="connsiteY0" fmla="*/ 0 h 3641697"/>
              <a:gd name="connsiteX1" fmla="*/ 39756 w 2027582"/>
              <a:gd name="connsiteY1" fmla="*/ 238539 h 3641697"/>
              <a:gd name="connsiteX2" fmla="*/ 23854 w 2027582"/>
              <a:gd name="connsiteY2" fmla="*/ 357809 h 3641697"/>
              <a:gd name="connsiteX3" fmla="*/ 135172 w 2027582"/>
              <a:gd name="connsiteY3" fmla="*/ 675861 h 3641697"/>
              <a:gd name="connsiteX4" fmla="*/ 222636 w 2027582"/>
              <a:gd name="connsiteY4" fmla="*/ 834887 h 3641697"/>
              <a:gd name="connsiteX5" fmla="*/ 302149 w 2027582"/>
              <a:gd name="connsiteY5" fmla="*/ 938254 h 3641697"/>
              <a:gd name="connsiteX6" fmla="*/ 318052 w 2027582"/>
              <a:gd name="connsiteY6" fmla="*/ 1113183 h 3641697"/>
              <a:gd name="connsiteX7" fmla="*/ 294198 w 2027582"/>
              <a:gd name="connsiteY7" fmla="*/ 1152939 h 3641697"/>
              <a:gd name="connsiteX8" fmla="*/ 318052 w 2027582"/>
              <a:gd name="connsiteY8" fmla="*/ 1272209 h 3641697"/>
              <a:gd name="connsiteX9" fmla="*/ 397565 w 2027582"/>
              <a:gd name="connsiteY9" fmla="*/ 1311965 h 3641697"/>
              <a:gd name="connsiteX10" fmla="*/ 516835 w 2027582"/>
              <a:gd name="connsiteY10" fmla="*/ 1566407 h 3641697"/>
              <a:gd name="connsiteX11" fmla="*/ 580445 w 2027582"/>
              <a:gd name="connsiteY11" fmla="*/ 1590261 h 3641697"/>
              <a:gd name="connsiteX12" fmla="*/ 612250 w 2027582"/>
              <a:gd name="connsiteY12" fmla="*/ 1685676 h 3641697"/>
              <a:gd name="connsiteX13" fmla="*/ 731520 w 2027582"/>
              <a:gd name="connsiteY13" fmla="*/ 1844703 h 3641697"/>
              <a:gd name="connsiteX14" fmla="*/ 811033 w 2027582"/>
              <a:gd name="connsiteY14" fmla="*/ 1828800 h 3641697"/>
              <a:gd name="connsiteX15" fmla="*/ 811033 w 2027582"/>
              <a:gd name="connsiteY15" fmla="*/ 1884459 h 3641697"/>
              <a:gd name="connsiteX16" fmla="*/ 890546 w 2027582"/>
              <a:gd name="connsiteY16" fmla="*/ 2027583 h 3641697"/>
              <a:gd name="connsiteX17" fmla="*/ 938254 w 2027582"/>
              <a:gd name="connsiteY17" fmla="*/ 2425148 h 3641697"/>
              <a:gd name="connsiteX18" fmla="*/ 993913 w 2027582"/>
              <a:gd name="connsiteY18" fmla="*/ 2504661 h 3641697"/>
              <a:gd name="connsiteX19" fmla="*/ 858741 w 2027582"/>
              <a:gd name="connsiteY19" fmla="*/ 2639833 h 3641697"/>
              <a:gd name="connsiteX20" fmla="*/ 1526650 w 2027582"/>
              <a:gd name="connsiteY20" fmla="*/ 3101009 h 3641697"/>
              <a:gd name="connsiteX21" fmla="*/ 1645920 w 2027582"/>
              <a:gd name="connsiteY21" fmla="*/ 3283889 h 3641697"/>
              <a:gd name="connsiteX22" fmla="*/ 1789043 w 2027582"/>
              <a:gd name="connsiteY22" fmla="*/ 3641697 h 3641697"/>
              <a:gd name="connsiteX23" fmla="*/ 2027582 w 2027582"/>
              <a:gd name="connsiteY23" fmla="*/ 3458817 h 3641697"/>
              <a:gd name="connsiteX0" fmla="*/ 15902 w 2003728"/>
              <a:gd name="connsiteY0" fmla="*/ 0 h 3403158"/>
              <a:gd name="connsiteX1" fmla="*/ 0 w 2003728"/>
              <a:gd name="connsiteY1" fmla="*/ 119270 h 3403158"/>
              <a:gd name="connsiteX2" fmla="*/ 111318 w 2003728"/>
              <a:gd name="connsiteY2" fmla="*/ 437322 h 3403158"/>
              <a:gd name="connsiteX3" fmla="*/ 198782 w 2003728"/>
              <a:gd name="connsiteY3" fmla="*/ 596348 h 3403158"/>
              <a:gd name="connsiteX4" fmla="*/ 278295 w 2003728"/>
              <a:gd name="connsiteY4" fmla="*/ 699715 h 3403158"/>
              <a:gd name="connsiteX5" fmla="*/ 294198 w 2003728"/>
              <a:gd name="connsiteY5" fmla="*/ 874644 h 3403158"/>
              <a:gd name="connsiteX6" fmla="*/ 270344 w 2003728"/>
              <a:gd name="connsiteY6" fmla="*/ 914400 h 3403158"/>
              <a:gd name="connsiteX7" fmla="*/ 294198 w 2003728"/>
              <a:gd name="connsiteY7" fmla="*/ 1033670 h 3403158"/>
              <a:gd name="connsiteX8" fmla="*/ 373711 w 2003728"/>
              <a:gd name="connsiteY8" fmla="*/ 1073426 h 3403158"/>
              <a:gd name="connsiteX9" fmla="*/ 492981 w 2003728"/>
              <a:gd name="connsiteY9" fmla="*/ 1327868 h 3403158"/>
              <a:gd name="connsiteX10" fmla="*/ 556591 w 2003728"/>
              <a:gd name="connsiteY10" fmla="*/ 1351722 h 3403158"/>
              <a:gd name="connsiteX11" fmla="*/ 588396 w 2003728"/>
              <a:gd name="connsiteY11" fmla="*/ 1447137 h 3403158"/>
              <a:gd name="connsiteX12" fmla="*/ 707666 w 2003728"/>
              <a:gd name="connsiteY12" fmla="*/ 1606164 h 3403158"/>
              <a:gd name="connsiteX13" fmla="*/ 787179 w 2003728"/>
              <a:gd name="connsiteY13" fmla="*/ 1590261 h 3403158"/>
              <a:gd name="connsiteX14" fmla="*/ 787179 w 2003728"/>
              <a:gd name="connsiteY14" fmla="*/ 1645920 h 3403158"/>
              <a:gd name="connsiteX15" fmla="*/ 866692 w 2003728"/>
              <a:gd name="connsiteY15" fmla="*/ 1789044 h 3403158"/>
              <a:gd name="connsiteX16" fmla="*/ 914400 w 2003728"/>
              <a:gd name="connsiteY16" fmla="*/ 2186609 h 3403158"/>
              <a:gd name="connsiteX17" fmla="*/ 970059 w 2003728"/>
              <a:gd name="connsiteY17" fmla="*/ 2266122 h 3403158"/>
              <a:gd name="connsiteX18" fmla="*/ 834887 w 2003728"/>
              <a:gd name="connsiteY18" fmla="*/ 2401294 h 3403158"/>
              <a:gd name="connsiteX19" fmla="*/ 1502796 w 2003728"/>
              <a:gd name="connsiteY19" fmla="*/ 2862470 h 3403158"/>
              <a:gd name="connsiteX20" fmla="*/ 1622066 w 2003728"/>
              <a:gd name="connsiteY20" fmla="*/ 3045350 h 3403158"/>
              <a:gd name="connsiteX21" fmla="*/ 1765189 w 2003728"/>
              <a:gd name="connsiteY21" fmla="*/ 3403158 h 3403158"/>
              <a:gd name="connsiteX22" fmla="*/ 2003728 w 2003728"/>
              <a:gd name="connsiteY22" fmla="*/ 3220278 h 3403158"/>
              <a:gd name="connsiteX0" fmla="*/ 0 w 2003728"/>
              <a:gd name="connsiteY0" fmla="*/ 0 h 3283888"/>
              <a:gd name="connsiteX1" fmla="*/ 111318 w 2003728"/>
              <a:gd name="connsiteY1" fmla="*/ 318052 h 3283888"/>
              <a:gd name="connsiteX2" fmla="*/ 198782 w 2003728"/>
              <a:gd name="connsiteY2" fmla="*/ 477078 h 3283888"/>
              <a:gd name="connsiteX3" fmla="*/ 278295 w 2003728"/>
              <a:gd name="connsiteY3" fmla="*/ 580445 h 3283888"/>
              <a:gd name="connsiteX4" fmla="*/ 294198 w 2003728"/>
              <a:gd name="connsiteY4" fmla="*/ 755374 h 3283888"/>
              <a:gd name="connsiteX5" fmla="*/ 270344 w 2003728"/>
              <a:gd name="connsiteY5" fmla="*/ 795130 h 3283888"/>
              <a:gd name="connsiteX6" fmla="*/ 294198 w 2003728"/>
              <a:gd name="connsiteY6" fmla="*/ 914400 h 3283888"/>
              <a:gd name="connsiteX7" fmla="*/ 373711 w 2003728"/>
              <a:gd name="connsiteY7" fmla="*/ 954156 h 3283888"/>
              <a:gd name="connsiteX8" fmla="*/ 492981 w 2003728"/>
              <a:gd name="connsiteY8" fmla="*/ 1208598 h 3283888"/>
              <a:gd name="connsiteX9" fmla="*/ 556591 w 2003728"/>
              <a:gd name="connsiteY9" fmla="*/ 1232452 h 3283888"/>
              <a:gd name="connsiteX10" fmla="*/ 588396 w 2003728"/>
              <a:gd name="connsiteY10" fmla="*/ 1327867 h 3283888"/>
              <a:gd name="connsiteX11" fmla="*/ 707666 w 2003728"/>
              <a:gd name="connsiteY11" fmla="*/ 1486894 h 3283888"/>
              <a:gd name="connsiteX12" fmla="*/ 787179 w 2003728"/>
              <a:gd name="connsiteY12" fmla="*/ 1470991 h 3283888"/>
              <a:gd name="connsiteX13" fmla="*/ 787179 w 2003728"/>
              <a:gd name="connsiteY13" fmla="*/ 1526650 h 3283888"/>
              <a:gd name="connsiteX14" fmla="*/ 866692 w 2003728"/>
              <a:gd name="connsiteY14" fmla="*/ 1669774 h 3283888"/>
              <a:gd name="connsiteX15" fmla="*/ 914400 w 2003728"/>
              <a:gd name="connsiteY15" fmla="*/ 2067339 h 3283888"/>
              <a:gd name="connsiteX16" fmla="*/ 970059 w 2003728"/>
              <a:gd name="connsiteY16" fmla="*/ 2146852 h 3283888"/>
              <a:gd name="connsiteX17" fmla="*/ 834887 w 2003728"/>
              <a:gd name="connsiteY17" fmla="*/ 2282024 h 3283888"/>
              <a:gd name="connsiteX18" fmla="*/ 1502796 w 2003728"/>
              <a:gd name="connsiteY18" fmla="*/ 2743200 h 3283888"/>
              <a:gd name="connsiteX19" fmla="*/ 1622066 w 2003728"/>
              <a:gd name="connsiteY19" fmla="*/ 2926080 h 3283888"/>
              <a:gd name="connsiteX20" fmla="*/ 1765189 w 2003728"/>
              <a:gd name="connsiteY20" fmla="*/ 3283888 h 3283888"/>
              <a:gd name="connsiteX21" fmla="*/ 2003728 w 2003728"/>
              <a:gd name="connsiteY21" fmla="*/ 3101008 h 3283888"/>
              <a:gd name="connsiteX0" fmla="*/ 0 w 1892410"/>
              <a:gd name="connsiteY0" fmla="*/ 0 h 2965836"/>
              <a:gd name="connsiteX1" fmla="*/ 87464 w 1892410"/>
              <a:gd name="connsiteY1" fmla="*/ 159026 h 2965836"/>
              <a:gd name="connsiteX2" fmla="*/ 166977 w 1892410"/>
              <a:gd name="connsiteY2" fmla="*/ 262393 h 2965836"/>
              <a:gd name="connsiteX3" fmla="*/ 182880 w 1892410"/>
              <a:gd name="connsiteY3" fmla="*/ 437322 h 2965836"/>
              <a:gd name="connsiteX4" fmla="*/ 159026 w 1892410"/>
              <a:gd name="connsiteY4" fmla="*/ 477078 h 2965836"/>
              <a:gd name="connsiteX5" fmla="*/ 182880 w 1892410"/>
              <a:gd name="connsiteY5" fmla="*/ 596348 h 2965836"/>
              <a:gd name="connsiteX6" fmla="*/ 262393 w 1892410"/>
              <a:gd name="connsiteY6" fmla="*/ 636104 h 2965836"/>
              <a:gd name="connsiteX7" fmla="*/ 381663 w 1892410"/>
              <a:gd name="connsiteY7" fmla="*/ 890546 h 2965836"/>
              <a:gd name="connsiteX8" fmla="*/ 445273 w 1892410"/>
              <a:gd name="connsiteY8" fmla="*/ 914400 h 2965836"/>
              <a:gd name="connsiteX9" fmla="*/ 477078 w 1892410"/>
              <a:gd name="connsiteY9" fmla="*/ 1009815 h 2965836"/>
              <a:gd name="connsiteX10" fmla="*/ 596348 w 1892410"/>
              <a:gd name="connsiteY10" fmla="*/ 1168842 h 2965836"/>
              <a:gd name="connsiteX11" fmla="*/ 675861 w 1892410"/>
              <a:gd name="connsiteY11" fmla="*/ 1152939 h 2965836"/>
              <a:gd name="connsiteX12" fmla="*/ 675861 w 1892410"/>
              <a:gd name="connsiteY12" fmla="*/ 1208598 h 2965836"/>
              <a:gd name="connsiteX13" fmla="*/ 755374 w 1892410"/>
              <a:gd name="connsiteY13" fmla="*/ 1351722 h 2965836"/>
              <a:gd name="connsiteX14" fmla="*/ 803082 w 1892410"/>
              <a:gd name="connsiteY14" fmla="*/ 1749287 h 2965836"/>
              <a:gd name="connsiteX15" fmla="*/ 858741 w 1892410"/>
              <a:gd name="connsiteY15" fmla="*/ 1828800 h 2965836"/>
              <a:gd name="connsiteX16" fmla="*/ 723569 w 1892410"/>
              <a:gd name="connsiteY16" fmla="*/ 1963972 h 2965836"/>
              <a:gd name="connsiteX17" fmla="*/ 1391478 w 1892410"/>
              <a:gd name="connsiteY17" fmla="*/ 2425148 h 2965836"/>
              <a:gd name="connsiteX18" fmla="*/ 1510748 w 1892410"/>
              <a:gd name="connsiteY18" fmla="*/ 2608028 h 2965836"/>
              <a:gd name="connsiteX19" fmla="*/ 1653871 w 1892410"/>
              <a:gd name="connsiteY19" fmla="*/ 2965836 h 2965836"/>
              <a:gd name="connsiteX20" fmla="*/ 1892410 w 1892410"/>
              <a:gd name="connsiteY20" fmla="*/ 2782956 h 2965836"/>
              <a:gd name="connsiteX0" fmla="*/ 0 w 1804946"/>
              <a:gd name="connsiteY0" fmla="*/ 0 h 2806810"/>
              <a:gd name="connsiteX1" fmla="*/ 79513 w 1804946"/>
              <a:gd name="connsiteY1" fmla="*/ 103367 h 2806810"/>
              <a:gd name="connsiteX2" fmla="*/ 95416 w 1804946"/>
              <a:gd name="connsiteY2" fmla="*/ 278296 h 2806810"/>
              <a:gd name="connsiteX3" fmla="*/ 71562 w 1804946"/>
              <a:gd name="connsiteY3" fmla="*/ 318052 h 2806810"/>
              <a:gd name="connsiteX4" fmla="*/ 95416 w 1804946"/>
              <a:gd name="connsiteY4" fmla="*/ 437322 h 2806810"/>
              <a:gd name="connsiteX5" fmla="*/ 174929 w 1804946"/>
              <a:gd name="connsiteY5" fmla="*/ 477078 h 2806810"/>
              <a:gd name="connsiteX6" fmla="*/ 294199 w 1804946"/>
              <a:gd name="connsiteY6" fmla="*/ 731520 h 2806810"/>
              <a:gd name="connsiteX7" fmla="*/ 357809 w 1804946"/>
              <a:gd name="connsiteY7" fmla="*/ 755374 h 2806810"/>
              <a:gd name="connsiteX8" fmla="*/ 389614 w 1804946"/>
              <a:gd name="connsiteY8" fmla="*/ 850789 h 2806810"/>
              <a:gd name="connsiteX9" fmla="*/ 508884 w 1804946"/>
              <a:gd name="connsiteY9" fmla="*/ 1009816 h 2806810"/>
              <a:gd name="connsiteX10" fmla="*/ 588397 w 1804946"/>
              <a:gd name="connsiteY10" fmla="*/ 993913 h 2806810"/>
              <a:gd name="connsiteX11" fmla="*/ 588397 w 1804946"/>
              <a:gd name="connsiteY11" fmla="*/ 1049572 h 2806810"/>
              <a:gd name="connsiteX12" fmla="*/ 667910 w 1804946"/>
              <a:gd name="connsiteY12" fmla="*/ 1192696 h 2806810"/>
              <a:gd name="connsiteX13" fmla="*/ 715618 w 1804946"/>
              <a:gd name="connsiteY13" fmla="*/ 1590261 h 2806810"/>
              <a:gd name="connsiteX14" fmla="*/ 771277 w 1804946"/>
              <a:gd name="connsiteY14" fmla="*/ 1669774 h 2806810"/>
              <a:gd name="connsiteX15" fmla="*/ 636105 w 1804946"/>
              <a:gd name="connsiteY15" fmla="*/ 1804946 h 2806810"/>
              <a:gd name="connsiteX16" fmla="*/ 1304014 w 1804946"/>
              <a:gd name="connsiteY16" fmla="*/ 2266122 h 2806810"/>
              <a:gd name="connsiteX17" fmla="*/ 1423284 w 1804946"/>
              <a:gd name="connsiteY17" fmla="*/ 2449002 h 2806810"/>
              <a:gd name="connsiteX18" fmla="*/ 1566407 w 1804946"/>
              <a:gd name="connsiteY18" fmla="*/ 2806810 h 2806810"/>
              <a:gd name="connsiteX19" fmla="*/ 1804946 w 1804946"/>
              <a:gd name="connsiteY19" fmla="*/ 2623930 h 2806810"/>
              <a:gd name="connsiteX0" fmla="*/ 7951 w 1733384"/>
              <a:gd name="connsiteY0" fmla="*/ 0 h 2703443"/>
              <a:gd name="connsiteX1" fmla="*/ 23854 w 1733384"/>
              <a:gd name="connsiteY1" fmla="*/ 174929 h 2703443"/>
              <a:gd name="connsiteX2" fmla="*/ 0 w 1733384"/>
              <a:gd name="connsiteY2" fmla="*/ 214685 h 2703443"/>
              <a:gd name="connsiteX3" fmla="*/ 23854 w 1733384"/>
              <a:gd name="connsiteY3" fmla="*/ 333955 h 2703443"/>
              <a:gd name="connsiteX4" fmla="*/ 103367 w 1733384"/>
              <a:gd name="connsiteY4" fmla="*/ 373711 h 2703443"/>
              <a:gd name="connsiteX5" fmla="*/ 222637 w 1733384"/>
              <a:gd name="connsiteY5" fmla="*/ 628153 h 2703443"/>
              <a:gd name="connsiteX6" fmla="*/ 286247 w 1733384"/>
              <a:gd name="connsiteY6" fmla="*/ 652007 h 2703443"/>
              <a:gd name="connsiteX7" fmla="*/ 318052 w 1733384"/>
              <a:gd name="connsiteY7" fmla="*/ 747422 h 2703443"/>
              <a:gd name="connsiteX8" fmla="*/ 437322 w 1733384"/>
              <a:gd name="connsiteY8" fmla="*/ 906449 h 2703443"/>
              <a:gd name="connsiteX9" fmla="*/ 516835 w 1733384"/>
              <a:gd name="connsiteY9" fmla="*/ 890546 h 2703443"/>
              <a:gd name="connsiteX10" fmla="*/ 516835 w 1733384"/>
              <a:gd name="connsiteY10" fmla="*/ 946205 h 2703443"/>
              <a:gd name="connsiteX11" fmla="*/ 596348 w 1733384"/>
              <a:gd name="connsiteY11" fmla="*/ 1089329 h 2703443"/>
              <a:gd name="connsiteX12" fmla="*/ 644056 w 1733384"/>
              <a:gd name="connsiteY12" fmla="*/ 1486894 h 2703443"/>
              <a:gd name="connsiteX13" fmla="*/ 699715 w 1733384"/>
              <a:gd name="connsiteY13" fmla="*/ 1566407 h 2703443"/>
              <a:gd name="connsiteX14" fmla="*/ 564543 w 1733384"/>
              <a:gd name="connsiteY14" fmla="*/ 1701579 h 2703443"/>
              <a:gd name="connsiteX15" fmla="*/ 1232452 w 1733384"/>
              <a:gd name="connsiteY15" fmla="*/ 2162755 h 2703443"/>
              <a:gd name="connsiteX16" fmla="*/ 1351722 w 1733384"/>
              <a:gd name="connsiteY16" fmla="*/ 2345635 h 2703443"/>
              <a:gd name="connsiteX17" fmla="*/ 1494845 w 1733384"/>
              <a:gd name="connsiteY17" fmla="*/ 2703443 h 2703443"/>
              <a:gd name="connsiteX18" fmla="*/ 1733384 w 1733384"/>
              <a:gd name="connsiteY18" fmla="*/ 2520563 h 2703443"/>
              <a:gd name="connsiteX0" fmla="*/ 23854 w 1733384"/>
              <a:gd name="connsiteY0" fmla="*/ 0 h 2528514"/>
              <a:gd name="connsiteX1" fmla="*/ 0 w 1733384"/>
              <a:gd name="connsiteY1" fmla="*/ 39756 h 2528514"/>
              <a:gd name="connsiteX2" fmla="*/ 23854 w 1733384"/>
              <a:gd name="connsiteY2" fmla="*/ 159026 h 2528514"/>
              <a:gd name="connsiteX3" fmla="*/ 103367 w 1733384"/>
              <a:gd name="connsiteY3" fmla="*/ 198782 h 2528514"/>
              <a:gd name="connsiteX4" fmla="*/ 222637 w 1733384"/>
              <a:gd name="connsiteY4" fmla="*/ 453224 h 2528514"/>
              <a:gd name="connsiteX5" fmla="*/ 286247 w 1733384"/>
              <a:gd name="connsiteY5" fmla="*/ 477078 h 2528514"/>
              <a:gd name="connsiteX6" fmla="*/ 318052 w 1733384"/>
              <a:gd name="connsiteY6" fmla="*/ 572493 h 2528514"/>
              <a:gd name="connsiteX7" fmla="*/ 437322 w 1733384"/>
              <a:gd name="connsiteY7" fmla="*/ 731520 h 2528514"/>
              <a:gd name="connsiteX8" fmla="*/ 516835 w 1733384"/>
              <a:gd name="connsiteY8" fmla="*/ 715617 h 2528514"/>
              <a:gd name="connsiteX9" fmla="*/ 516835 w 1733384"/>
              <a:gd name="connsiteY9" fmla="*/ 771276 h 2528514"/>
              <a:gd name="connsiteX10" fmla="*/ 596348 w 1733384"/>
              <a:gd name="connsiteY10" fmla="*/ 914400 h 2528514"/>
              <a:gd name="connsiteX11" fmla="*/ 644056 w 1733384"/>
              <a:gd name="connsiteY11" fmla="*/ 1311965 h 2528514"/>
              <a:gd name="connsiteX12" fmla="*/ 699715 w 1733384"/>
              <a:gd name="connsiteY12" fmla="*/ 1391478 h 2528514"/>
              <a:gd name="connsiteX13" fmla="*/ 564543 w 1733384"/>
              <a:gd name="connsiteY13" fmla="*/ 1526650 h 2528514"/>
              <a:gd name="connsiteX14" fmla="*/ 1232452 w 1733384"/>
              <a:gd name="connsiteY14" fmla="*/ 1987826 h 2528514"/>
              <a:gd name="connsiteX15" fmla="*/ 1351722 w 1733384"/>
              <a:gd name="connsiteY15" fmla="*/ 2170706 h 2528514"/>
              <a:gd name="connsiteX16" fmla="*/ 1494845 w 1733384"/>
              <a:gd name="connsiteY16" fmla="*/ 2528514 h 2528514"/>
              <a:gd name="connsiteX17" fmla="*/ 1733384 w 1733384"/>
              <a:gd name="connsiteY17" fmla="*/ 2345634 h 2528514"/>
              <a:gd name="connsiteX0" fmla="*/ 0 w 1733384"/>
              <a:gd name="connsiteY0" fmla="*/ 0 h 2488758"/>
              <a:gd name="connsiteX1" fmla="*/ 23854 w 1733384"/>
              <a:gd name="connsiteY1" fmla="*/ 119270 h 2488758"/>
              <a:gd name="connsiteX2" fmla="*/ 103367 w 1733384"/>
              <a:gd name="connsiteY2" fmla="*/ 159026 h 2488758"/>
              <a:gd name="connsiteX3" fmla="*/ 222637 w 1733384"/>
              <a:gd name="connsiteY3" fmla="*/ 413468 h 2488758"/>
              <a:gd name="connsiteX4" fmla="*/ 286247 w 1733384"/>
              <a:gd name="connsiteY4" fmla="*/ 437322 h 2488758"/>
              <a:gd name="connsiteX5" fmla="*/ 318052 w 1733384"/>
              <a:gd name="connsiteY5" fmla="*/ 532737 h 2488758"/>
              <a:gd name="connsiteX6" fmla="*/ 437322 w 1733384"/>
              <a:gd name="connsiteY6" fmla="*/ 691764 h 2488758"/>
              <a:gd name="connsiteX7" fmla="*/ 516835 w 1733384"/>
              <a:gd name="connsiteY7" fmla="*/ 675861 h 2488758"/>
              <a:gd name="connsiteX8" fmla="*/ 516835 w 1733384"/>
              <a:gd name="connsiteY8" fmla="*/ 731520 h 2488758"/>
              <a:gd name="connsiteX9" fmla="*/ 596348 w 1733384"/>
              <a:gd name="connsiteY9" fmla="*/ 874644 h 2488758"/>
              <a:gd name="connsiteX10" fmla="*/ 644056 w 1733384"/>
              <a:gd name="connsiteY10" fmla="*/ 1272209 h 2488758"/>
              <a:gd name="connsiteX11" fmla="*/ 699715 w 1733384"/>
              <a:gd name="connsiteY11" fmla="*/ 1351722 h 2488758"/>
              <a:gd name="connsiteX12" fmla="*/ 564543 w 1733384"/>
              <a:gd name="connsiteY12" fmla="*/ 1486894 h 2488758"/>
              <a:gd name="connsiteX13" fmla="*/ 1232452 w 1733384"/>
              <a:gd name="connsiteY13" fmla="*/ 1948070 h 2488758"/>
              <a:gd name="connsiteX14" fmla="*/ 1351722 w 1733384"/>
              <a:gd name="connsiteY14" fmla="*/ 2130950 h 2488758"/>
              <a:gd name="connsiteX15" fmla="*/ 1494845 w 1733384"/>
              <a:gd name="connsiteY15" fmla="*/ 2488758 h 2488758"/>
              <a:gd name="connsiteX16" fmla="*/ 1733384 w 1733384"/>
              <a:gd name="connsiteY16" fmla="*/ 2305878 h 2488758"/>
              <a:gd name="connsiteX0" fmla="*/ 0 w 1709530"/>
              <a:gd name="connsiteY0" fmla="*/ 0 h 2369488"/>
              <a:gd name="connsiteX1" fmla="*/ 79513 w 1709530"/>
              <a:gd name="connsiteY1" fmla="*/ 39756 h 2369488"/>
              <a:gd name="connsiteX2" fmla="*/ 198783 w 1709530"/>
              <a:gd name="connsiteY2" fmla="*/ 294198 h 2369488"/>
              <a:gd name="connsiteX3" fmla="*/ 262393 w 1709530"/>
              <a:gd name="connsiteY3" fmla="*/ 318052 h 2369488"/>
              <a:gd name="connsiteX4" fmla="*/ 294198 w 1709530"/>
              <a:gd name="connsiteY4" fmla="*/ 413467 h 2369488"/>
              <a:gd name="connsiteX5" fmla="*/ 413468 w 1709530"/>
              <a:gd name="connsiteY5" fmla="*/ 572494 h 2369488"/>
              <a:gd name="connsiteX6" fmla="*/ 492981 w 1709530"/>
              <a:gd name="connsiteY6" fmla="*/ 556591 h 2369488"/>
              <a:gd name="connsiteX7" fmla="*/ 492981 w 1709530"/>
              <a:gd name="connsiteY7" fmla="*/ 612250 h 2369488"/>
              <a:gd name="connsiteX8" fmla="*/ 572494 w 1709530"/>
              <a:gd name="connsiteY8" fmla="*/ 755374 h 2369488"/>
              <a:gd name="connsiteX9" fmla="*/ 620202 w 1709530"/>
              <a:gd name="connsiteY9" fmla="*/ 1152939 h 2369488"/>
              <a:gd name="connsiteX10" fmla="*/ 675861 w 1709530"/>
              <a:gd name="connsiteY10" fmla="*/ 1232452 h 2369488"/>
              <a:gd name="connsiteX11" fmla="*/ 540689 w 1709530"/>
              <a:gd name="connsiteY11" fmla="*/ 1367624 h 2369488"/>
              <a:gd name="connsiteX12" fmla="*/ 1208598 w 1709530"/>
              <a:gd name="connsiteY12" fmla="*/ 1828800 h 2369488"/>
              <a:gd name="connsiteX13" fmla="*/ 1327868 w 1709530"/>
              <a:gd name="connsiteY13" fmla="*/ 2011680 h 2369488"/>
              <a:gd name="connsiteX14" fmla="*/ 1470991 w 1709530"/>
              <a:gd name="connsiteY14" fmla="*/ 2369488 h 2369488"/>
              <a:gd name="connsiteX15" fmla="*/ 1709530 w 1709530"/>
              <a:gd name="connsiteY15" fmla="*/ 2186608 h 2369488"/>
              <a:gd name="connsiteX0" fmla="*/ -1 w 1630016"/>
              <a:gd name="connsiteY0" fmla="*/ 0 h 2329732"/>
              <a:gd name="connsiteX1" fmla="*/ 119269 w 1630016"/>
              <a:gd name="connsiteY1" fmla="*/ 254442 h 2329732"/>
              <a:gd name="connsiteX2" fmla="*/ 182879 w 1630016"/>
              <a:gd name="connsiteY2" fmla="*/ 278296 h 2329732"/>
              <a:gd name="connsiteX3" fmla="*/ 214684 w 1630016"/>
              <a:gd name="connsiteY3" fmla="*/ 373711 h 2329732"/>
              <a:gd name="connsiteX4" fmla="*/ 333954 w 1630016"/>
              <a:gd name="connsiteY4" fmla="*/ 532738 h 2329732"/>
              <a:gd name="connsiteX5" fmla="*/ 413467 w 1630016"/>
              <a:gd name="connsiteY5" fmla="*/ 516835 h 2329732"/>
              <a:gd name="connsiteX6" fmla="*/ 413467 w 1630016"/>
              <a:gd name="connsiteY6" fmla="*/ 572494 h 2329732"/>
              <a:gd name="connsiteX7" fmla="*/ 492980 w 1630016"/>
              <a:gd name="connsiteY7" fmla="*/ 715618 h 2329732"/>
              <a:gd name="connsiteX8" fmla="*/ 540688 w 1630016"/>
              <a:gd name="connsiteY8" fmla="*/ 1113183 h 2329732"/>
              <a:gd name="connsiteX9" fmla="*/ 596347 w 1630016"/>
              <a:gd name="connsiteY9" fmla="*/ 1192696 h 2329732"/>
              <a:gd name="connsiteX10" fmla="*/ 461175 w 1630016"/>
              <a:gd name="connsiteY10" fmla="*/ 1327868 h 2329732"/>
              <a:gd name="connsiteX11" fmla="*/ 1129084 w 1630016"/>
              <a:gd name="connsiteY11" fmla="*/ 1789044 h 2329732"/>
              <a:gd name="connsiteX12" fmla="*/ 1248354 w 1630016"/>
              <a:gd name="connsiteY12" fmla="*/ 1971924 h 2329732"/>
              <a:gd name="connsiteX13" fmla="*/ 1391477 w 1630016"/>
              <a:gd name="connsiteY13" fmla="*/ 2329732 h 2329732"/>
              <a:gd name="connsiteX14" fmla="*/ 1630016 w 1630016"/>
              <a:gd name="connsiteY14" fmla="*/ 2146852 h 2329732"/>
              <a:gd name="connsiteX0" fmla="*/ 0 w 1510747"/>
              <a:gd name="connsiteY0" fmla="*/ 0 h 2075290"/>
              <a:gd name="connsiteX1" fmla="*/ 63610 w 1510747"/>
              <a:gd name="connsiteY1" fmla="*/ 23854 h 2075290"/>
              <a:gd name="connsiteX2" fmla="*/ 95415 w 1510747"/>
              <a:gd name="connsiteY2" fmla="*/ 119269 h 2075290"/>
              <a:gd name="connsiteX3" fmla="*/ 214685 w 1510747"/>
              <a:gd name="connsiteY3" fmla="*/ 278296 h 2075290"/>
              <a:gd name="connsiteX4" fmla="*/ 294198 w 1510747"/>
              <a:gd name="connsiteY4" fmla="*/ 262393 h 2075290"/>
              <a:gd name="connsiteX5" fmla="*/ 294198 w 1510747"/>
              <a:gd name="connsiteY5" fmla="*/ 318052 h 2075290"/>
              <a:gd name="connsiteX6" fmla="*/ 373711 w 1510747"/>
              <a:gd name="connsiteY6" fmla="*/ 461176 h 2075290"/>
              <a:gd name="connsiteX7" fmla="*/ 421419 w 1510747"/>
              <a:gd name="connsiteY7" fmla="*/ 858741 h 2075290"/>
              <a:gd name="connsiteX8" fmla="*/ 477078 w 1510747"/>
              <a:gd name="connsiteY8" fmla="*/ 938254 h 2075290"/>
              <a:gd name="connsiteX9" fmla="*/ 341906 w 1510747"/>
              <a:gd name="connsiteY9" fmla="*/ 1073426 h 2075290"/>
              <a:gd name="connsiteX10" fmla="*/ 1009815 w 1510747"/>
              <a:gd name="connsiteY10" fmla="*/ 1534602 h 2075290"/>
              <a:gd name="connsiteX11" fmla="*/ 1129085 w 1510747"/>
              <a:gd name="connsiteY11" fmla="*/ 1717482 h 2075290"/>
              <a:gd name="connsiteX12" fmla="*/ 1272208 w 1510747"/>
              <a:gd name="connsiteY12" fmla="*/ 2075290 h 2075290"/>
              <a:gd name="connsiteX13" fmla="*/ 1510747 w 1510747"/>
              <a:gd name="connsiteY13" fmla="*/ 1892410 h 2075290"/>
              <a:gd name="connsiteX0" fmla="*/ 0 w 1447137"/>
              <a:gd name="connsiteY0" fmla="*/ 0 h 2051436"/>
              <a:gd name="connsiteX1" fmla="*/ 31805 w 1447137"/>
              <a:gd name="connsiteY1" fmla="*/ 95415 h 2051436"/>
              <a:gd name="connsiteX2" fmla="*/ 151075 w 1447137"/>
              <a:gd name="connsiteY2" fmla="*/ 254442 h 2051436"/>
              <a:gd name="connsiteX3" fmla="*/ 230588 w 1447137"/>
              <a:gd name="connsiteY3" fmla="*/ 238539 h 2051436"/>
              <a:gd name="connsiteX4" fmla="*/ 230588 w 1447137"/>
              <a:gd name="connsiteY4" fmla="*/ 294198 h 2051436"/>
              <a:gd name="connsiteX5" fmla="*/ 310101 w 1447137"/>
              <a:gd name="connsiteY5" fmla="*/ 437322 h 2051436"/>
              <a:gd name="connsiteX6" fmla="*/ 357809 w 1447137"/>
              <a:gd name="connsiteY6" fmla="*/ 834887 h 2051436"/>
              <a:gd name="connsiteX7" fmla="*/ 413468 w 1447137"/>
              <a:gd name="connsiteY7" fmla="*/ 914400 h 2051436"/>
              <a:gd name="connsiteX8" fmla="*/ 278296 w 1447137"/>
              <a:gd name="connsiteY8" fmla="*/ 1049572 h 2051436"/>
              <a:gd name="connsiteX9" fmla="*/ 946205 w 1447137"/>
              <a:gd name="connsiteY9" fmla="*/ 1510748 h 2051436"/>
              <a:gd name="connsiteX10" fmla="*/ 1065475 w 1447137"/>
              <a:gd name="connsiteY10" fmla="*/ 1693628 h 2051436"/>
              <a:gd name="connsiteX11" fmla="*/ 1208598 w 1447137"/>
              <a:gd name="connsiteY11" fmla="*/ 2051436 h 2051436"/>
              <a:gd name="connsiteX12" fmla="*/ 1447137 w 1447137"/>
              <a:gd name="connsiteY12" fmla="*/ 1868556 h 2051436"/>
              <a:gd name="connsiteX0" fmla="*/ 0 w 1415332"/>
              <a:gd name="connsiteY0" fmla="*/ 0 h 1956021"/>
              <a:gd name="connsiteX1" fmla="*/ 119270 w 1415332"/>
              <a:gd name="connsiteY1" fmla="*/ 159027 h 1956021"/>
              <a:gd name="connsiteX2" fmla="*/ 198783 w 1415332"/>
              <a:gd name="connsiteY2" fmla="*/ 143124 h 1956021"/>
              <a:gd name="connsiteX3" fmla="*/ 198783 w 1415332"/>
              <a:gd name="connsiteY3" fmla="*/ 198783 h 1956021"/>
              <a:gd name="connsiteX4" fmla="*/ 278296 w 1415332"/>
              <a:gd name="connsiteY4" fmla="*/ 341907 h 1956021"/>
              <a:gd name="connsiteX5" fmla="*/ 326004 w 1415332"/>
              <a:gd name="connsiteY5" fmla="*/ 739472 h 1956021"/>
              <a:gd name="connsiteX6" fmla="*/ 381663 w 1415332"/>
              <a:gd name="connsiteY6" fmla="*/ 818985 h 1956021"/>
              <a:gd name="connsiteX7" fmla="*/ 246491 w 1415332"/>
              <a:gd name="connsiteY7" fmla="*/ 954157 h 1956021"/>
              <a:gd name="connsiteX8" fmla="*/ 914400 w 1415332"/>
              <a:gd name="connsiteY8" fmla="*/ 1415333 h 1956021"/>
              <a:gd name="connsiteX9" fmla="*/ 1033670 w 1415332"/>
              <a:gd name="connsiteY9" fmla="*/ 1598213 h 1956021"/>
              <a:gd name="connsiteX10" fmla="*/ 1176793 w 1415332"/>
              <a:gd name="connsiteY10" fmla="*/ 1956021 h 1956021"/>
              <a:gd name="connsiteX11" fmla="*/ 1415332 w 1415332"/>
              <a:gd name="connsiteY11" fmla="*/ 1773141 h 1956021"/>
              <a:gd name="connsiteX0" fmla="*/ 0 w 1296062"/>
              <a:gd name="connsiteY0" fmla="*/ 15903 h 1812897"/>
              <a:gd name="connsiteX1" fmla="*/ 79513 w 1296062"/>
              <a:gd name="connsiteY1" fmla="*/ 0 h 1812897"/>
              <a:gd name="connsiteX2" fmla="*/ 79513 w 1296062"/>
              <a:gd name="connsiteY2" fmla="*/ 55659 h 1812897"/>
              <a:gd name="connsiteX3" fmla="*/ 159026 w 1296062"/>
              <a:gd name="connsiteY3" fmla="*/ 198783 h 1812897"/>
              <a:gd name="connsiteX4" fmla="*/ 206734 w 1296062"/>
              <a:gd name="connsiteY4" fmla="*/ 596348 h 1812897"/>
              <a:gd name="connsiteX5" fmla="*/ 262393 w 1296062"/>
              <a:gd name="connsiteY5" fmla="*/ 675861 h 1812897"/>
              <a:gd name="connsiteX6" fmla="*/ 127221 w 1296062"/>
              <a:gd name="connsiteY6" fmla="*/ 811033 h 1812897"/>
              <a:gd name="connsiteX7" fmla="*/ 795130 w 1296062"/>
              <a:gd name="connsiteY7" fmla="*/ 1272209 h 1812897"/>
              <a:gd name="connsiteX8" fmla="*/ 914400 w 1296062"/>
              <a:gd name="connsiteY8" fmla="*/ 1455089 h 1812897"/>
              <a:gd name="connsiteX9" fmla="*/ 1057523 w 1296062"/>
              <a:gd name="connsiteY9" fmla="*/ 1812897 h 1812897"/>
              <a:gd name="connsiteX10" fmla="*/ 1296062 w 1296062"/>
              <a:gd name="connsiteY10" fmla="*/ 1630017 h 1812897"/>
              <a:gd name="connsiteX0" fmla="*/ 0 w 1296062"/>
              <a:gd name="connsiteY0" fmla="*/ 0 h 1796994"/>
              <a:gd name="connsiteX1" fmla="*/ 79513 w 1296062"/>
              <a:gd name="connsiteY1" fmla="*/ 39756 h 1796994"/>
              <a:gd name="connsiteX2" fmla="*/ 159026 w 1296062"/>
              <a:gd name="connsiteY2" fmla="*/ 182880 h 1796994"/>
              <a:gd name="connsiteX3" fmla="*/ 206734 w 1296062"/>
              <a:gd name="connsiteY3" fmla="*/ 580445 h 1796994"/>
              <a:gd name="connsiteX4" fmla="*/ 262393 w 1296062"/>
              <a:gd name="connsiteY4" fmla="*/ 659958 h 1796994"/>
              <a:gd name="connsiteX5" fmla="*/ 127221 w 1296062"/>
              <a:gd name="connsiteY5" fmla="*/ 795130 h 1796994"/>
              <a:gd name="connsiteX6" fmla="*/ 795130 w 1296062"/>
              <a:gd name="connsiteY6" fmla="*/ 1256306 h 1796994"/>
              <a:gd name="connsiteX7" fmla="*/ 914400 w 1296062"/>
              <a:gd name="connsiteY7" fmla="*/ 1439186 h 1796994"/>
              <a:gd name="connsiteX8" fmla="*/ 1057523 w 1296062"/>
              <a:gd name="connsiteY8" fmla="*/ 1796994 h 1796994"/>
              <a:gd name="connsiteX9" fmla="*/ 1296062 w 1296062"/>
              <a:gd name="connsiteY9" fmla="*/ 1614114 h 1796994"/>
              <a:gd name="connsiteX0" fmla="*/ -1 w 1216548"/>
              <a:gd name="connsiteY0" fmla="*/ 0 h 1757238"/>
              <a:gd name="connsiteX1" fmla="*/ 79512 w 1216548"/>
              <a:gd name="connsiteY1" fmla="*/ 143124 h 1757238"/>
              <a:gd name="connsiteX2" fmla="*/ 127220 w 1216548"/>
              <a:gd name="connsiteY2" fmla="*/ 540689 h 1757238"/>
              <a:gd name="connsiteX3" fmla="*/ 182879 w 1216548"/>
              <a:gd name="connsiteY3" fmla="*/ 620202 h 1757238"/>
              <a:gd name="connsiteX4" fmla="*/ 47707 w 1216548"/>
              <a:gd name="connsiteY4" fmla="*/ 755374 h 1757238"/>
              <a:gd name="connsiteX5" fmla="*/ 715616 w 1216548"/>
              <a:gd name="connsiteY5" fmla="*/ 1216550 h 1757238"/>
              <a:gd name="connsiteX6" fmla="*/ 834886 w 1216548"/>
              <a:gd name="connsiteY6" fmla="*/ 1399430 h 1757238"/>
              <a:gd name="connsiteX7" fmla="*/ 978009 w 1216548"/>
              <a:gd name="connsiteY7" fmla="*/ 1757238 h 1757238"/>
              <a:gd name="connsiteX8" fmla="*/ 1216548 w 1216548"/>
              <a:gd name="connsiteY8" fmla="*/ 1574358 h 1757238"/>
              <a:gd name="connsiteX0" fmla="*/ 31805 w 1168841"/>
              <a:gd name="connsiteY0" fmla="*/ 0 h 1614114"/>
              <a:gd name="connsiteX1" fmla="*/ 79513 w 1168841"/>
              <a:gd name="connsiteY1" fmla="*/ 397565 h 1614114"/>
              <a:gd name="connsiteX2" fmla="*/ 135172 w 1168841"/>
              <a:gd name="connsiteY2" fmla="*/ 477078 h 1614114"/>
              <a:gd name="connsiteX3" fmla="*/ 0 w 1168841"/>
              <a:gd name="connsiteY3" fmla="*/ 612250 h 1614114"/>
              <a:gd name="connsiteX4" fmla="*/ 667909 w 1168841"/>
              <a:gd name="connsiteY4" fmla="*/ 1073426 h 1614114"/>
              <a:gd name="connsiteX5" fmla="*/ 787179 w 1168841"/>
              <a:gd name="connsiteY5" fmla="*/ 1256306 h 1614114"/>
              <a:gd name="connsiteX6" fmla="*/ 930302 w 1168841"/>
              <a:gd name="connsiteY6" fmla="*/ 1614114 h 1614114"/>
              <a:gd name="connsiteX7" fmla="*/ 1168841 w 1168841"/>
              <a:gd name="connsiteY7" fmla="*/ 1431234 h 1614114"/>
              <a:gd name="connsiteX0" fmla="*/ 31805 w 1168841"/>
              <a:gd name="connsiteY0" fmla="*/ 0 h 1614114"/>
              <a:gd name="connsiteX1" fmla="*/ 105155 w 1168841"/>
              <a:gd name="connsiteY1" fmla="*/ 397565 h 1614114"/>
              <a:gd name="connsiteX2" fmla="*/ 135172 w 1168841"/>
              <a:gd name="connsiteY2" fmla="*/ 477078 h 1614114"/>
              <a:gd name="connsiteX3" fmla="*/ 0 w 1168841"/>
              <a:gd name="connsiteY3" fmla="*/ 612250 h 1614114"/>
              <a:gd name="connsiteX4" fmla="*/ 667909 w 1168841"/>
              <a:gd name="connsiteY4" fmla="*/ 1073426 h 1614114"/>
              <a:gd name="connsiteX5" fmla="*/ 787179 w 1168841"/>
              <a:gd name="connsiteY5" fmla="*/ 1256306 h 1614114"/>
              <a:gd name="connsiteX6" fmla="*/ 930302 w 1168841"/>
              <a:gd name="connsiteY6" fmla="*/ 1614114 h 1614114"/>
              <a:gd name="connsiteX7" fmla="*/ 1168841 w 1168841"/>
              <a:gd name="connsiteY7" fmla="*/ 1431234 h 1614114"/>
              <a:gd name="connsiteX0" fmla="*/ 60651 w 1168841"/>
              <a:gd name="connsiteY0" fmla="*/ 0 h 1550013"/>
              <a:gd name="connsiteX1" fmla="*/ 105155 w 1168841"/>
              <a:gd name="connsiteY1" fmla="*/ 333464 h 1550013"/>
              <a:gd name="connsiteX2" fmla="*/ 135172 w 1168841"/>
              <a:gd name="connsiteY2" fmla="*/ 412977 h 1550013"/>
              <a:gd name="connsiteX3" fmla="*/ 0 w 1168841"/>
              <a:gd name="connsiteY3" fmla="*/ 548149 h 1550013"/>
              <a:gd name="connsiteX4" fmla="*/ 667909 w 1168841"/>
              <a:gd name="connsiteY4" fmla="*/ 1009325 h 1550013"/>
              <a:gd name="connsiteX5" fmla="*/ 787179 w 1168841"/>
              <a:gd name="connsiteY5" fmla="*/ 1192205 h 1550013"/>
              <a:gd name="connsiteX6" fmla="*/ 930302 w 1168841"/>
              <a:gd name="connsiteY6" fmla="*/ 1550013 h 1550013"/>
              <a:gd name="connsiteX7" fmla="*/ 1168841 w 1168841"/>
              <a:gd name="connsiteY7" fmla="*/ 1367133 h 1550013"/>
              <a:gd name="connsiteX0" fmla="*/ 60651 w 1168841"/>
              <a:gd name="connsiteY0" fmla="*/ 0 h 1550013"/>
              <a:gd name="connsiteX1" fmla="*/ 105155 w 1168841"/>
              <a:gd name="connsiteY1" fmla="*/ 333464 h 1550013"/>
              <a:gd name="connsiteX2" fmla="*/ 176838 w 1168841"/>
              <a:gd name="connsiteY2" fmla="*/ 435411 h 1550013"/>
              <a:gd name="connsiteX3" fmla="*/ 0 w 1168841"/>
              <a:gd name="connsiteY3" fmla="*/ 548149 h 1550013"/>
              <a:gd name="connsiteX4" fmla="*/ 667909 w 1168841"/>
              <a:gd name="connsiteY4" fmla="*/ 1009325 h 1550013"/>
              <a:gd name="connsiteX5" fmla="*/ 787179 w 1168841"/>
              <a:gd name="connsiteY5" fmla="*/ 1192205 h 1550013"/>
              <a:gd name="connsiteX6" fmla="*/ 930302 w 1168841"/>
              <a:gd name="connsiteY6" fmla="*/ 1550013 h 1550013"/>
              <a:gd name="connsiteX7" fmla="*/ 1168841 w 1168841"/>
              <a:gd name="connsiteY7" fmla="*/ 1367133 h 1550013"/>
              <a:gd name="connsiteX0" fmla="*/ 60651 w 1168841"/>
              <a:gd name="connsiteY0" fmla="*/ 0 h 1550013"/>
              <a:gd name="connsiteX1" fmla="*/ 105155 w 1168841"/>
              <a:gd name="connsiteY1" fmla="*/ 333464 h 1550013"/>
              <a:gd name="connsiteX2" fmla="*/ 112737 w 1168841"/>
              <a:gd name="connsiteY2" fmla="*/ 396951 h 1550013"/>
              <a:gd name="connsiteX3" fmla="*/ 0 w 1168841"/>
              <a:gd name="connsiteY3" fmla="*/ 548149 h 1550013"/>
              <a:gd name="connsiteX4" fmla="*/ 667909 w 1168841"/>
              <a:gd name="connsiteY4" fmla="*/ 1009325 h 1550013"/>
              <a:gd name="connsiteX5" fmla="*/ 787179 w 1168841"/>
              <a:gd name="connsiteY5" fmla="*/ 1192205 h 1550013"/>
              <a:gd name="connsiteX6" fmla="*/ 930302 w 1168841"/>
              <a:gd name="connsiteY6" fmla="*/ 1550013 h 1550013"/>
              <a:gd name="connsiteX7" fmla="*/ 1168841 w 1168841"/>
              <a:gd name="connsiteY7" fmla="*/ 1367133 h 1550013"/>
              <a:gd name="connsiteX0" fmla="*/ 60651 w 1168841"/>
              <a:gd name="connsiteY0" fmla="*/ 0 h 1550013"/>
              <a:gd name="connsiteX1" fmla="*/ 105155 w 1168841"/>
              <a:gd name="connsiteY1" fmla="*/ 333464 h 1550013"/>
              <a:gd name="connsiteX2" fmla="*/ 112737 w 1168841"/>
              <a:gd name="connsiteY2" fmla="*/ 396951 h 1550013"/>
              <a:gd name="connsiteX3" fmla="*/ 0 w 1168841"/>
              <a:gd name="connsiteY3" fmla="*/ 548149 h 1550013"/>
              <a:gd name="connsiteX4" fmla="*/ 57165 w 1168841"/>
              <a:gd name="connsiteY4" fmla="*/ 586652 h 1550013"/>
              <a:gd name="connsiteX5" fmla="*/ 667909 w 1168841"/>
              <a:gd name="connsiteY5" fmla="*/ 1009325 h 1550013"/>
              <a:gd name="connsiteX6" fmla="*/ 787179 w 1168841"/>
              <a:gd name="connsiteY6" fmla="*/ 1192205 h 1550013"/>
              <a:gd name="connsiteX7" fmla="*/ 930302 w 1168841"/>
              <a:gd name="connsiteY7" fmla="*/ 1550013 h 1550013"/>
              <a:gd name="connsiteX8" fmla="*/ 1168841 w 1168841"/>
              <a:gd name="connsiteY8" fmla="*/ 1367133 h 1550013"/>
              <a:gd name="connsiteX0" fmla="*/ 12574 w 1120764"/>
              <a:gd name="connsiteY0" fmla="*/ 0 h 1550013"/>
              <a:gd name="connsiteX1" fmla="*/ 57078 w 1120764"/>
              <a:gd name="connsiteY1" fmla="*/ 333464 h 1550013"/>
              <a:gd name="connsiteX2" fmla="*/ 64660 w 1120764"/>
              <a:gd name="connsiteY2" fmla="*/ 396951 h 1550013"/>
              <a:gd name="connsiteX3" fmla="*/ 0 w 1120764"/>
              <a:gd name="connsiteY3" fmla="*/ 484048 h 1550013"/>
              <a:gd name="connsiteX4" fmla="*/ 9088 w 1120764"/>
              <a:gd name="connsiteY4" fmla="*/ 586652 h 1550013"/>
              <a:gd name="connsiteX5" fmla="*/ 619832 w 1120764"/>
              <a:gd name="connsiteY5" fmla="*/ 1009325 h 1550013"/>
              <a:gd name="connsiteX6" fmla="*/ 739102 w 1120764"/>
              <a:gd name="connsiteY6" fmla="*/ 1192205 h 1550013"/>
              <a:gd name="connsiteX7" fmla="*/ 882225 w 1120764"/>
              <a:gd name="connsiteY7" fmla="*/ 1550013 h 1550013"/>
              <a:gd name="connsiteX8" fmla="*/ 1120764 w 1120764"/>
              <a:gd name="connsiteY8" fmla="*/ 1367133 h 1550013"/>
              <a:gd name="connsiteX0" fmla="*/ 12574 w 1120764"/>
              <a:gd name="connsiteY0" fmla="*/ 0 h 1550013"/>
              <a:gd name="connsiteX1" fmla="*/ 57078 w 1120764"/>
              <a:gd name="connsiteY1" fmla="*/ 333464 h 1550013"/>
              <a:gd name="connsiteX2" fmla="*/ 64660 w 1120764"/>
              <a:gd name="connsiteY2" fmla="*/ 396951 h 1550013"/>
              <a:gd name="connsiteX3" fmla="*/ 0 w 1120764"/>
              <a:gd name="connsiteY3" fmla="*/ 484048 h 1550013"/>
              <a:gd name="connsiteX4" fmla="*/ 34727 w 1120764"/>
              <a:gd name="connsiteY4" fmla="*/ 538577 h 1550013"/>
              <a:gd name="connsiteX5" fmla="*/ 9088 w 1120764"/>
              <a:gd name="connsiteY5" fmla="*/ 586652 h 1550013"/>
              <a:gd name="connsiteX6" fmla="*/ 619832 w 1120764"/>
              <a:gd name="connsiteY6" fmla="*/ 1009325 h 1550013"/>
              <a:gd name="connsiteX7" fmla="*/ 739102 w 1120764"/>
              <a:gd name="connsiteY7" fmla="*/ 1192205 h 1550013"/>
              <a:gd name="connsiteX8" fmla="*/ 882225 w 1120764"/>
              <a:gd name="connsiteY8" fmla="*/ 1550013 h 1550013"/>
              <a:gd name="connsiteX9" fmla="*/ 1120764 w 1120764"/>
              <a:gd name="connsiteY9" fmla="*/ 1367133 h 1550013"/>
              <a:gd name="connsiteX0" fmla="*/ 12574 w 1120764"/>
              <a:gd name="connsiteY0" fmla="*/ 0 h 1550013"/>
              <a:gd name="connsiteX1" fmla="*/ 34642 w 1120764"/>
              <a:gd name="connsiteY1" fmla="*/ 285389 h 1550013"/>
              <a:gd name="connsiteX2" fmla="*/ 64660 w 1120764"/>
              <a:gd name="connsiteY2" fmla="*/ 396951 h 1550013"/>
              <a:gd name="connsiteX3" fmla="*/ 0 w 1120764"/>
              <a:gd name="connsiteY3" fmla="*/ 484048 h 1550013"/>
              <a:gd name="connsiteX4" fmla="*/ 34727 w 1120764"/>
              <a:gd name="connsiteY4" fmla="*/ 538577 h 1550013"/>
              <a:gd name="connsiteX5" fmla="*/ 9088 w 1120764"/>
              <a:gd name="connsiteY5" fmla="*/ 586652 h 1550013"/>
              <a:gd name="connsiteX6" fmla="*/ 619832 w 1120764"/>
              <a:gd name="connsiteY6" fmla="*/ 1009325 h 1550013"/>
              <a:gd name="connsiteX7" fmla="*/ 739102 w 1120764"/>
              <a:gd name="connsiteY7" fmla="*/ 1192205 h 1550013"/>
              <a:gd name="connsiteX8" fmla="*/ 882225 w 1120764"/>
              <a:gd name="connsiteY8" fmla="*/ 1550013 h 1550013"/>
              <a:gd name="connsiteX9" fmla="*/ 1120764 w 1120764"/>
              <a:gd name="connsiteY9" fmla="*/ 1367133 h 1550013"/>
              <a:gd name="connsiteX0" fmla="*/ 12574 w 1120764"/>
              <a:gd name="connsiteY0" fmla="*/ 0 h 1550013"/>
              <a:gd name="connsiteX1" fmla="*/ 34642 w 1120764"/>
              <a:gd name="connsiteY1" fmla="*/ 285389 h 1550013"/>
              <a:gd name="connsiteX2" fmla="*/ 71070 w 1120764"/>
              <a:gd name="connsiteY2" fmla="*/ 364900 h 1550013"/>
              <a:gd name="connsiteX3" fmla="*/ 0 w 1120764"/>
              <a:gd name="connsiteY3" fmla="*/ 484048 h 1550013"/>
              <a:gd name="connsiteX4" fmla="*/ 34727 w 1120764"/>
              <a:gd name="connsiteY4" fmla="*/ 538577 h 1550013"/>
              <a:gd name="connsiteX5" fmla="*/ 9088 w 1120764"/>
              <a:gd name="connsiteY5" fmla="*/ 586652 h 1550013"/>
              <a:gd name="connsiteX6" fmla="*/ 619832 w 1120764"/>
              <a:gd name="connsiteY6" fmla="*/ 1009325 h 1550013"/>
              <a:gd name="connsiteX7" fmla="*/ 739102 w 1120764"/>
              <a:gd name="connsiteY7" fmla="*/ 1192205 h 1550013"/>
              <a:gd name="connsiteX8" fmla="*/ 882225 w 1120764"/>
              <a:gd name="connsiteY8" fmla="*/ 1550013 h 1550013"/>
              <a:gd name="connsiteX9" fmla="*/ 1120764 w 1120764"/>
              <a:gd name="connsiteY9" fmla="*/ 1367133 h 1550013"/>
              <a:gd name="connsiteX0" fmla="*/ 12574 w 1120764"/>
              <a:gd name="connsiteY0" fmla="*/ 0 h 1550013"/>
              <a:gd name="connsiteX1" fmla="*/ 36870 w 1120764"/>
              <a:gd name="connsiteY1" fmla="*/ 195166 h 1550013"/>
              <a:gd name="connsiteX2" fmla="*/ 34642 w 1120764"/>
              <a:gd name="connsiteY2" fmla="*/ 285389 h 1550013"/>
              <a:gd name="connsiteX3" fmla="*/ 71070 w 1120764"/>
              <a:gd name="connsiteY3" fmla="*/ 364900 h 1550013"/>
              <a:gd name="connsiteX4" fmla="*/ 0 w 1120764"/>
              <a:gd name="connsiteY4" fmla="*/ 484048 h 1550013"/>
              <a:gd name="connsiteX5" fmla="*/ 34727 w 1120764"/>
              <a:gd name="connsiteY5" fmla="*/ 538577 h 1550013"/>
              <a:gd name="connsiteX6" fmla="*/ 9088 w 1120764"/>
              <a:gd name="connsiteY6" fmla="*/ 586652 h 1550013"/>
              <a:gd name="connsiteX7" fmla="*/ 619832 w 1120764"/>
              <a:gd name="connsiteY7" fmla="*/ 1009325 h 1550013"/>
              <a:gd name="connsiteX8" fmla="*/ 739102 w 1120764"/>
              <a:gd name="connsiteY8" fmla="*/ 1192205 h 1550013"/>
              <a:gd name="connsiteX9" fmla="*/ 882225 w 1120764"/>
              <a:gd name="connsiteY9" fmla="*/ 1550013 h 1550013"/>
              <a:gd name="connsiteX10" fmla="*/ 1120764 w 1120764"/>
              <a:gd name="connsiteY10" fmla="*/ 1367133 h 1550013"/>
              <a:gd name="connsiteX0" fmla="*/ 36870 w 1120764"/>
              <a:gd name="connsiteY0" fmla="*/ 0 h 1354847"/>
              <a:gd name="connsiteX1" fmla="*/ 34642 w 1120764"/>
              <a:gd name="connsiteY1" fmla="*/ 90223 h 1354847"/>
              <a:gd name="connsiteX2" fmla="*/ 71070 w 1120764"/>
              <a:gd name="connsiteY2" fmla="*/ 169734 h 1354847"/>
              <a:gd name="connsiteX3" fmla="*/ 0 w 1120764"/>
              <a:gd name="connsiteY3" fmla="*/ 288882 h 1354847"/>
              <a:gd name="connsiteX4" fmla="*/ 34727 w 1120764"/>
              <a:gd name="connsiteY4" fmla="*/ 343411 h 1354847"/>
              <a:gd name="connsiteX5" fmla="*/ 9088 w 1120764"/>
              <a:gd name="connsiteY5" fmla="*/ 391486 h 1354847"/>
              <a:gd name="connsiteX6" fmla="*/ 619832 w 1120764"/>
              <a:gd name="connsiteY6" fmla="*/ 814159 h 1354847"/>
              <a:gd name="connsiteX7" fmla="*/ 739102 w 1120764"/>
              <a:gd name="connsiteY7" fmla="*/ 997039 h 1354847"/>
              <a:gd name="connsiteX8" fmla="*/ 882225 w 1120764"/>
              <a:gd name="connsiteY8" fmla="*/ 1354847 h 1354847"/>
              <a:gd name="connsiteX9" fmla="*/ 1120764 w 1120764"/>
              <a:gd name="connsiteY9" fmla="*/ 1171967 h 13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0764" h="1354847">
                <a:moveTo>
                  <a:pt x="36870" y="0"/>
                </a:moveTo>
                <a:cubicBezTo>
                  <a:pt x="36127" y="30074"/>
                  <a:pt x="35385" y="60149"/>
                  <a:pt x="34642" y="90223"/>
                </a:cubicBezTo>
                <a:lnTo>
                  <a:pt x="71070" y="169734"/>
                </a:lnTo>
                <a:lnTo>
                  <a:pt x="0" y="288882"/>
                </a:lnTo>
                <a:lnTo>
                  <a:pt x="34727" y="343411"/>
                </a:lnTo>
                <a:lnTo>
                  <a:pt x="9088" y="391486"/>
                </a:lnTo>
                <a:lnTo>
                  <a:pt x="619832" y="814159"/>
                </a:lnTo>
                <a:lnTo>
                  <a:pt x="739102" y="997039"/>
                </a:lnTo>
                <a:lnTo>
                  <a:pt x="882225" y="1354847"/>
                </a:lnTo>
                <a:lnTo>
                  <a:pt x="1120764" y="1171967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リーフォーム 28"/>
          <p:cNvSpPr/>
          <p:nvPr/>
        </p:nvSpPr>
        <p:spPr>
          <a:xfrm>
            <a:off x="3443707" y="2283528"/>
            <a:ext cx="888751" cy="4345515"/>
          </a:xfrm>
          <a:custGeom>
            <a:avLst/>
            <a:gdLst>
              <a:gd name="connsiteX0" fmla="*/ 0 w 2083241"/>
              <a:gd name="connsiteY0" fmla="*/ 0 h 6003234"/>
              <a:gd name="connsiteX1" fmla="*/ 15902 w 2083241"/>
              <a:gd name="connsiteY1" fmla="*/ 95415 h 6003234"/>
              <a:gd name="connsiteX2" fmla="*/ 119269 w 2083241"/>
              <a:gd name="connsiteY2" fmla="*/ 135172 h 6003234"/>
              <a:gd name="connsiteX3" fmla="*/ 190831 w 2083241"/>
              <a:gd name="connsiteY3" fmla="*/ 389613 h 6003234"/>
              <a:gd name="connsiteX4" fmla="*/ 111318 w 2083241"/>
              <a:gd name="connsiteY4" fmla="*/ 675860 h 6003234"/>
              <a:gd name="connsiteX5" fmla="*/ 15902 w 2083241"/>
              <a:gd name="connsiteY5" fmla="*/ 890546 h 6003234"/>
              <a:gd name="connsiteX6" fmla="*/ 31805 w 2083241"/>
              <a:gd name="connsiteY6" fmla="*/ 1184744 h 6003234"/>
              <a:gd name="connsiteX7" fmla="*/ 79513 w 2083241"/>
              <a:gd name="connsiteY7" fmla="*/ 1367624 h 6003234"/>
              <a:gd name="connsiteX8" fmla="*/ 174928 w 2083241"/>
              <a:gd name="connsiteY8" fmla="*/ 1447137 h 6003234"/>
              <a:gd name="connsiteX9" fmla="*/ 135172 w 2083241"/>
              <a:gd name="connsiteY9" fmla="*/ 1820848 h 6003234"/>
              <a:gd name="connsiteX10" fmla="*/ 174928 w 2083241"/>
              <a:gd name="connsiteY10" fmla="*/ 2186608 h 6003234"/>
              <a:gd name="connsiteX11" fmla="*/ 55659 w 2083241"/>
              <a:gd name="connsiteY11" fmla="*/ 2361537 h 6003234"/>
              <a:gd name="connsiteX12" fmla="*/ 95415 w 2083241"/>
              <a:gd name="connsiteY12" fmla="*/ 2600076 h 6003234"/>
              <a:gd name="connsiteX13" fmla="*/ 79513 w 2083241"/>
              <a:gd name="connsiteY13" fmla="*/ 2719346 h 6003234"/>
              <a:gd name="connsiteX14" fmla="*/ 190831 w 2083241"/>
              <a:gd name="connsiteY14" fmla="*/ 3037398 h 6003234"/>
              <a:gd name="connsiteX15" fmla="*/ 278295 w 2083241"/>
              <a:gd name="connsiteY15" fmla="*/ 3196424 h 6003234"/>
              <a:gd name="connsiteX16" fmla="*/ 357808 w 2083241"/>
              <a:gd name="connsiteY16" fmla="*/ 3299791 h 6003234"/>
              <a:gd name="connsiteX17" fmla="*/ 373711 w 2083241"/>
              <a:gd name="connsiteY17" fmla="*/ 3474720 h 6003234"/>
              <a:gd name="connsiteX18" fmla="*/ 349857 w 2083241"/>
              <a:gd name="connsiteY18" fmla="*/ 3514476 h 6003234"/>
              <a:gd name="connsiteX19" fmla="*/ 373711 w 2083241"/>
              <a:gd name="connsiteY19" fmla="*/ 3633746 h 6003234"/>
              <a:gd name="connsiteX20" fmla="*/ 453224 w 2083241"/>
              <a:gd name="connsiteY20" fmla="*/ 3673502 h 6003234"/>
              <a:gd name="connsiteX21" fmla="*/ 572494 w 2083241"/>
              <a:gd name="connsiteY21" fmla="*/ 3927944 h 6003234"/>
              <a:gd name="connsiteX22" fmla="*/ 636104 w 2083241"/>
              <a:gd name="connsiteY22" fmla="*/ 3951798 h 6003234"/>
              <a:gd name="connsiteX23" fmla="*/ 667909 w 2083241"/>
              <a:gd name="connsiteY23" fmla="*/ 4047213 h 6003234"/>
              <a:gd name="connsiteX24" fmla="*/ 787179 w 2083241"/>
              <a:gd name="connsiteY24" fmla="*/ 4206240 h 6003234"/>
              <a:gd name="connsiteX25" fmla="*/ 866692 w 2083241"/>
              <a:gd name="connsiteY25" fmla="*/ 4190337 h 6003234"/>
              <a:gd name="connsiteX26" fmla="*/ 866692 w 2083241"/>
              <a:gd name="connsiteY26" fmla="*/ 4245996 h 6003234"/>
              <a:gd name="connsiteX27" fmla="*/ 946205 w 2083241"/>
              <a:gd name="connsiteY27" fmla="*/ 4389120 h 6003234"/>
              <a:gd name="connsiteX28" fmla="*/ 993913 w 2083241"/>
              <a:gd name="connsiteY28" fmla="*/ 4786685 h 6003234"/>
              <a:gd name="connsiteX29" fmla="*/ 1049572 w 2083241"/>
              <a:gd name="connsiteY29" fmla="*/ 4866198 h 6003234"/>
              <a:gd name="connsiteX30" fmla="*/ 914400 w 2083241"/>
              <a:gd name="connsiteY30" fmla="*/ 5001370 h 6003234"/>
              <a:gd name="connsiteX31" fmla="*/ 1582309 w 2083241"/>
              <a:gd name="connsiteY31" fmla="*/ 5462546 h 6003234"/>
              <a:gd name="connsiteX32" fmla="*/ 1701579 w 2083241"/>
              <a:gd name="connsiteY32" fmla="*/ 5645426 h 6003234"/>
              <a:gd name="connsiteX33" fmla="*/ 1844702 w 2083241"/>
              <a:gd name="connsiteY33" fmla="*/ 6003234 h 6003234"/>
              <a:gd name="connsiteX34" fmla="*/ 2083241 w 2083241"/>
              <a:gd name="connsiteY34" fmla="*/ 5820354 h 6003234"/>
              <a:gd name="connsiteX0" fmla="*/ 0 w 1844702"/>
              <a:gd name="connsiteY0" fmla="*/ 0 h 6003234"/>
              <a:gd name="connsiteX1" fmla="*/ 15902 w 1844702"/>
              <a:gd name="connsiteY1" fmla="*/ 95415 h 6003234"/>
              <a:gd name="connsiteX2" fmla="*/ 119269 w 1844702"/>
              <a:gd name="connsiteY2" fmla="*/ 135172 h 6003234"/>
              <a:gd name="connsiteX3" fmla="*/ 190831 w 1844702"/>
              <a:gd name="connsiteY3" fmla="*/ 389613 h 6003234"/>
              <a:gd name="connsiteX4" fmla="*/ 111318 w 1844702"/>
              <a:gd name="connsiteY4" fmla="*/ 675860 h 6003234"/>
              <a:gd name="connsiteX5" fmla="*/ 15902 w 1844702"/>
              <a:gd name="connsiteY5" fmla="*/ 890546 h 6003234"/>
              <a:gd name="connsiteX6" fmla="*/ 31805 w 1844702"/>
              <a:gd name="connsiteY6" fmla="*/ 1184744 h 6003234"/>
              <a:gd name="connsiteX7" fmla="*/ 79513 w 1844702"/>
              <a:gd name="connsiteY7" fmla="*/ 1367624 h 6003234"/>
              <a:gd name="connsiteX8" fmla="*/ 174928 w 1844702"/>
              <a:gd name="connsiteY8" fmla="*/ 1447137 h 6003234"/>
              <a:gd name="connsiteX9" fmla="*/ 135172 w 1844702"/>
              <a:gd name="connsiteY9" fmla="*/ 1820848 h 6003234"/>
              <a:gd name="connsiteX10" fmla="*/ 174928 w 1844702"/>
              <a:gd name="connsiteY10" fmla="*/ 2186608 h 6003234"/>
              <a:gd name="connsiteX11" fmla="*/ 55659 w 1844702"/>
              <a:gd name="connsiteY11" fmla="*/ 2361537 h 6003234"/>
              <a:gd name="connsiteX12" fmla="*/ 95415 w 1844702"/>
              <a:gd name="connsiteY12" fmla="*/ 2600076 h 6003234"/>
              <a:gd name="connsiteX13" fmla="*/ 79513 w 1844702"/>
              <a:gd name="connsiteY13" fmla="*/ 2719346 h 6003234"/>
              <a:gd name="connsiteX14" fmla="*/ 190831 w 1844702"/>
              <a:gd name="connsiteY14" fmla="*/ 3037398 h 6003234"/>
              <a:gd name="connsiteX15" fmla="*/ 278295 w 1844702"/>
              <a:gd name="connsiteY15" fmla="*/ 3196424 h 6003234"/>
              <a:gd name="connsiteX16" fmla="*/ 357808 w 1844702"/>
              <a:gd name="connsiteY16" fmla="*/ 3299791 h 6003234"/>
              <a:gd name="connsiteX17" fmla="*/ 373711 w 1844702"/>
              <a:gd name="connsiteY17" fmla="*/ 3474720 h 6003234"/>
              <a:gd name="connsiteX18" fmla="*/ 349857 w 1844702"/>
              <a:gd name="connsiteY18" fmla="*/ 3514476 h 6003234"/>
              <a:gd name="connsiteX19" fmla="*/ 373711 w 1844702"/>
              <a:gd name="connsiteY19" fmla="*/ 3633746 h 6003234"/>
              <a:gd name="connsiteX20" fmla="*/ 453224 w 1844702"/>
              <a:gd name="connsiteY20" fmla="*/ 3673502 h 6003234"/>
              <a:gd name="connsiteX21" fmla="*/ 572494 w 1844702"/>
              <a:gd name="connsiteY21" fmla="*/ 3927944 h 6003234"/>
              <a:gd name="connsiteX22" fmla="*/ 636104 w 1844702"/>
              <a:gd name="connsiteY22" fmla="*/ 3951798 h 6003234"/>
              <a:gd name="connsiteX23" fmla="*/ 667909 w 1844702"/>
              <a:gd name="connsiteY23" fmla="*/ 4047213 h 6003234"/>
              <a:gd name="connsiteX24" fmla="*/ 787179 w 1844702"/>
              <a:gd name="connsiteY24" fmla="*/ 4206240 h 6003234"/>
              <a:gd name="connsiteX25" fmla="*/ 866692 w 1844702"/>
              <a:gd name="connsiteY25" fmla="*/ 4190337 h 6003234"/>
              <a:gd name="connsiteX26" fmla="*/ 866692 w 1844702"/>
              <a:gd name="connsiteY26" fmla="*/ 4245996 h 6003234"/>
              <a:gd name="connsiteX27" fmla="*/ 946205 w 1844702"/>
              <a:gd name="connsiteY27" fmla="*/ 4389120 h 6003234"/>
              <a:gd name="connsiteX28" fmla="*/ 993913 w 1844702"/>
              <a:gd name="connsiteY28" fmla="*/ 4786685 h 6003234"/>
              <a:gd name="connsiteX29" fmla="*/ 1049572 w 1844702"/>
              <a:gd name="connsiteY29" fmla="*/ 4866198 h 6003234"/>
              <a:gd name="connsiteX30" fmla="*/ 914400 w 1844702"/>
              <a:gd name="connsiteY30" fmla="*/ 5001370 h 6003234"/>
              <a:gd name="connsiteX31" fmla="*/ 1582309 w 1844702"/>
              <a:gd name="connsiteY31" fmla="*/ 5462546 h 6003234"/>
              <a:gd name="connsiteX32" fmla="*/ 1701579 w 1844702"/>
              <a:gd name="connsiteY32" fmla="*/ 5645426 h 6003234"/>
              <a:gd name="connsiteX33" fmla="*/ 1844702 w 1844702"/>
              <a:gd name="connsiteY33" fmla="*/ 6003234 h 6003234"/>
              <a:gd name="connsiteX0" fmla="*/ 0 w 1701580"/>
              <a:gd name="connsiteY0" fmla="*/ 0 h 5645426"/>
              <a:gd name="connsiteX1" fmla="*/ 15902 w 1701580"/>
              <a:gd name="connsiteY1" fmla="*/ 95415 h 5645426"/>
              <a:gd name="connsiteX2" fmla="*/ 119269 w 1701580"/>
              <a:gd name="connsiteY2" fmla="*/ 135172 h 5645426"/>
              <a:gd name="connsiteX3" fmla="*/ 190831 w 1701580"/>
              <a:gd name="connsiteY3" fmla="*/ 389613 h 5645426"/>
              <a:gd name="connsiteX4" fmla="*/ 111318 w 1701580"/>
              <a:gd name="connsiteY4" fmla="*/ 675860 h 5645426"/>
              <a:gd name="connsiteX5" fmla="*/ 15902 w 1701580"/>
              <a:gd name="connsiteY5" fmla="*/ 890546 h 5645426"/>
              <a:gd name="connsiteX6" fmla="*/ 31805 w 1701580"/>
              <a:gd name="connsiteY6" fmla="*/ 1184744 h 5645426"/>
              <a:gd name="connsiteX7" fmla="*/ 79513 w 1701580"/>
              <a:gd name="connsiteY7" fmla="*/ 1367624 h 5645426"/>
              <a:gd name="connsiteX8" fmla="*/ 174928 w 1701580"/>
              <a:gd name="connsiteY8" fmla="*/ 1447137 h 5645426"/>
              <a:gd name="connsiteX9" fmla="*/ 135172 w 1701580"/>
              <a:gd name="connsiteY9" fmla="*/ 1820848 h 5645426"/>
              <a:gd name="connsiteX10" fmla="*/ 174928 w 1701580"/>
              <a:gd name="connsiteY10" fmla="*/ 2186608 h 5645426"/>
              <a:gd name="connsiteX11" fmla="*/ 55659 w 1701580"/>
              <a:gd name="connsiteY11" fmla="*/ 2361537 h 5645426"/>
              <a:gd name="connsiteX12" fmla="*/ 95415 w 1701580"/>
              <a:gd name="connsiteY12" fmla="*/ 2600076 h 5645426"/>
              <a:gd name="connsiteX13" fmla="*/ 79513 w 1701580"/>
              <a:gd name="connsiteY13" fmla="*/ 2719346 h 5645426"/>
              <a:gd name="connsiteX14" fmla="*/ 190831 w 1701580"/>
              <a:gd name="connsiteY14" fmla="*/ 3037398 h 5645426"/>
              <a:gd name="connsiteX15" fmla="*/ 278295 w 1701580"/>
              <a:gd name="connsiteY15" fmla="*/ 3196424 h 5645426"/>
              <a:gd name="connsiteX16" fmla="*/ 357808 w 1701580"/>
              <a:gd name="connsiteY16" fmla="*/ 3299791 h 5645426"/>
              <a:gd name="connsiteX17" fmla="*/ 373711 w 1701580"/>
              <a:gd name="connsiteY17" fmla="*/ 3474720 h 5645426"/>
              <a:gd name="connsiteX18" fmla="*/ 349857 w 1701580"/>
              <a:gd name="connsiteY18" fmla="*/ 3514476 h 5645426"/>
              <a:gd name="connsiteX19" fmla="*/ 373711 w 1701580"/>
              <a:gd name="connsiteY19" fmla="*/ 3633746 h 5645426"/>
              <a:gd name="connsiteX20" fmla="*/ 453224 w 1701580"/>
              <a:gd name="connsiteY20" fmla="*/ 3673502 h 5645426"/>
              <a:gd name="connsiteX21" fmla="*/ 572494 w 1701580"/>
              <a:gd name="connsiteY21" fmla="*/ 3927944 h 5645426"/>
              <a:gd name="connsiteX22" fmla="*/ 636104 w 1701580"/>
              <a:gd name="connsiteY22" fmla="*/ 3951798 h 5645426"/>
              <a:gd name="connsiteX23" fmla="*/ 667909 w 1701580"/>
              <a:gd name="connsiteY23" fmla="*/ 4047213 h 5645426"/>
              <a:gd name="connsiteX24" fmla="*/ 787179 w 1701580"/>
              <a:gd name="connsiteY24" fmla="*/ 4206240 h 5645426"/>
              <a:gd name="connsiteX25" fmla="*/ 866692 w 1701580"/>
              <a:gd name="connsiteY25" fmla="*/ 4190337 h 5645426"/>
              <a:gd name="connsiteX26" fmla="*/ 866692 w 1701580"/>
              <a:gd name="connsiteY26" fmla="*/ 4245996 h 5645426"/>
              <a:gd name="connsiteX27" fmla="*/ 946205 w 1701580"/>
              <a:gd name="connsiteY27" fmla="*/ 4389120 h 5645426"/>
              <a:gd name="connsiteX28" fmla="*/ 993913 w 1701580"/>
              <a:gd name="connsiteY28" fmla="*/ 4786685 h 5645426"/>
              <a:gd name="connsiteX29" fmla="*/ 1049572 w 1701580"/>
              <a:gd name="connsiteY29" fmla="*/ 4866198 h 5645426"/>
              <a:gd name="connsiteX30" fmla="*/ 914400 w 1701580"/>
              <a:gd name="connsiteY30" fmla="*/ 5001370 h 5645426"/>
              <a:gd name="connsiteX31" fmla="*/ 1582309 w 1701580"/>
              <a:gd name="connsiteY31" fmla="*/ 5462546 h 5645426"/>
              <a:gd name="connsiteX32" fmla="*/ 1701579 w 1701580"/>
              <a:gd name="connsiteY32" fmla="*/ 5645426 h 5645426"/>
              <a:gd name="connsiteX0" fmla="*/ 0 w 1582309"/>
              <a:gd name="connsiteY0" fmla="*/ 0 h 5462546"/>
              <a:gd name="connsiteX1" fmla="*/ 15902 w 1582309"/>
              <a:gd name="connsiteY1" fmla="*/ 95415 h 5462546"/>
              <a:gd name="connsiteX2" fmla="*/ 119269 w 1582309"/>
              <a:gd name="connsiteY2" fmla="*/ 135172 h 5462546"/>
              <a:gd name="connsiteX3" fmla="*/ 190831 w 1582309"/>
              <a:gd name="connsiteY3" fmla="*/ 389613 h 5462546"/>
              <a:gd name="connsiteX4" fmla="*/ 111318 w 1582309"/>
              <a:gd name="connsiteY4" fmla="*/ 675860 h 5462546"/>
              <a:gd name="connsiteX5" fmla="*/ 15902 w 1582309"/>
              <a:gd name="connsiteY5" fmla="*/ 890546 h 5462546"/>
              <a:gd name="connsiteX6" fmla="*/ 31805 w 1582309"/>
              <a:gd name="connsiteY6" fmla="*/ 1184744 h 5462546"/>
              <a:gd name="connsiteX7" fmla="*/ 79513 w 1582309"/>
              <a:gd name="connsiteY7" fmla="*/ 1367624 h 5462546"/>
              <a:gd name="connsiteX8" fmla="*/ 174928 w 1582309"/>
              <a:gd name="connsiteY8" fmla="*/ 1447137 h 5462546"/>
              <a:gd name="connsiteX9" fmla="*/ 135172 w 1582309"/>
              <a:gd name="connsiteY9" fmla="*/ 1820848 h 5462546"/>
              <a:gd name="connsiteX10" fmla="*/ 174928 w 1582309"/>
              <a:gd name="connsiteY10" fmla="*/ 2186608 h 5462546"/>
              <a:gd name="connsiteX11" fmla="*/ 55659 w 1582309"/>
              <a:gd name="connsiteY11" fmla="*/ 2361537 h 5462546"/>
              <a:gd name="connsiteX12" fmla="*/ 95415 w 1582309"/>
              <a:gd name="connsiteY12" fmla="*/ 2600076 h 5462546"/>
              <a:gd name="connsiteX13" fmla="*/ 79513 w 1582309"/>
              <a:gd name="connsiteY13" fmla="*/ 2719346 h 5462546"/>
              <a:gd name="connsiteX14" fmla="*/ 190831 w 1582309"/>
              <a:gd name="connsiteY14" fmla="*/ 3037398 h 5462546"/>
              <a:gd name="connsiteX15" fmla="*/ 278295 w 1582309"/>
              <a:gd name="connsiteY15" fmla="*/ 3196424 h 5462546"/>
              <a:gd name="connsiteX16" fmla="*/ 357808 w 1582309"/>
              <a:gd name="connsiteY16" fmla="*/ 3299791 h 5462546"/>
              <a:gd name="connsiteX17" fmla="*/ 373711 w 1582309"/>
              <a:gd name="connsiteY17" fmla="*/ 3474720 h 5462546"/>
              <a:gd name="connsiteX18" fmla="*/ 349857 w 1582309"/>
              <a:gd name="connsiteY18" fmla="*/ 3514476 h 5462546"/>
              <a:gd name="connsiteX19" fmla="*/ 373711 w 1582309"/>
              <a:gd name="connsiteY19" fmla="*/ 3633746 h 5462546"/>
              <a:gd name="connsiteX20" fmla="*/ 453224 w 1582309"/>
              <a:gd name="connsiteY20" fmla="*/ 3673502 h 5462546"/>
              <a:gd name="connsiteX21" fmla="*/ 572494 w 1582309"/>
              <a:gd name="connsiteY21" fmla="*/ 3927944 h 5462546"/>
              <a:gd name="connsiteX22" fmla="*/ 636104 w 1582309"/>
              <a:gd name="connsiteY22" fmla="*/ 3951798 h 5462546"/>
              <a:gd name="connsiteX23" fmla="*/ 667909 w 1582309"/>
              <a:gd name="connsiteY23" fmla="*/ 4047213 h 5462546"/>
              <a:gd name="connsiteX24" fmla="*/ 787179 w 1582309"/>
              <a:gd name="connsiteY24" fmla="*/ 4206240 h 5462546"/>
              <a:gd name="connsiteX25" fmla="*/ 866692 w 1582309"/>
              <a:gd name="connsiteY25" fmla="*/ 4190337 h 5462546"/>
              <a:gd name="connsiteX26" fmla="*/ 866692 w 1582309"/>
              <a:gd name="connsiteY26" fmla="*/ 4245996 h 5462546"/>
              <a:gd name="connsiteX27" fmla="*/ 946205 w 1582309"/>
              <a:gd name="connsiteY27" fmla="*/ 4389120 h 5462546"/>
              <a:gd name="connsiteX28" fmla="*/ 993913 w 1582309"/>
              <a:gd name="connsiteY28" fmla="*/ 4786685 h 5462546"/>
              <a:gd name="connsiteX29" fmla="*/ 1049572 w 1582309"/>
              <a:gd name="connsiteY29" fmla="*/ 4866198 h 5462546"/>
              <a:gd name="connsiteX30" fmla="*/ 914400 w 1582309"/>
              <a:gd name="connsiteY30" fmla="*/ 5001370 h 5462546"/>
              <a:gd name="connsiteX31" fmla="*/ 1582309 w 1582309"/>
              <a:gd name="connsiteY31" fmla="*/ 5462546 h 5462546"/>
              <a:gd name="connsiteX0" fmla="*/ 0 w 1049572"/>
              <a:gd name="connsiteY0" fmla="*/ 0 h 5001371"/>
              <a:gd name="connsiteX1" fmla="*/ 15902 w 1049572"/>
              <a:gd name="connsiteY1" fmla="*/ 95415 h 5001371"/>
              <a:gd name="connsiteX2" fmla="*/ 119269 w 1049572"/>
              <a:gd name="connsiteY2" fmla="*/ 135172 h 5001371"/>
              <a:gd name="connsiteX3" fmla="*/ 190831 w 1049572"/>
              <a:gd name="connsiteY3" fmla="*/ 389613 h 5001371"/>
              <a:gd name="connsiteX4" fmla="*/ 111318 w 1049572"/>
              <a:gd name="connsiteY4" fmla="*/ 675860 h 5001371"/>
              <a:gd name="connsiteX5" fmla="*/ 15902 w 1049572"/>
              <a:gd name="connsiteY5" fmla="*/ 890546 h 5001371"/>
              <a:gd name="connsiteX6" fmla="*/ 31805 w 1049572"/>
              <a:gd name="connsiteY6" fmla="*/ 1184744 h 5001371"/>
              <a:gd name="connsiteX7" fmla="*/ 79513 w 1049572"/>
              <a:gd name="connsiteY7" fmla="*/ 1367624 h 5001371"/>
              <a:gd name="connsiteX8" fmla="*/ 174928 w 1049572"/>
              <a:gd name="connsiteY8" fmla="*/ 1447137 h 5001371"/>
              <a:gd name="connsiteX9" fmla="*/ 135172 w 1049572"/>
              <a:gd name="connsiteY9" fmla="*/ 1820848 h 5001371"/>
              <a:gd name="connsiteX10" fmla="*/ 174928 w 1049572"/>
              <a:gd name="connsiteY10" fmla="*/ 2186608 h 5001371"/>
              <a:gd name="connsiteX11" fmla="*/ 55659 w 1049572"/>
              <a:gd name="connsiteY11" fmla="*/ 2361537 h 5001371"/>
              <a:gd name="connsiteX12" fmla="*/ 95415 w 1049572"/>
              <a:gd name="connsiteY12" fmla="*/ 2600076 h 5001371"/>
              <a:gd name="connsiteX13" fmla="*/ 79513 w 1049572"/>
              <a:gd name="connsiteY13" fmla="*/ 2719346 h 5001371"/>
              <a:gd name="connsiteX14" fmla="*/ 190831 w 1049572"/>
              <a:gd name="connsiteY14" fmla="*/ 3037398 h 5001371"/>
              <a:gd name="connsiteX15" fmla="*/ 278295 w 1049572"/>
              <a:gd name="connsiteY15" fmla="*/ 3196424 h 5001371"/>
              <a:gd name="connsiteX16" fmla="*/ 357808 w 1049572"/>
              <a:gd name="connsiteY16" fmla="*/ 3299791 h 5001371"/>
              <a:gd name="connsiteX17" fmla="*/ 373711 w 1049572"/>
              <a:gd name="connsiteY17" fmla="*/ 3474720 h 5001371"/>
              <a:gd name="connsiteX18" fmla="*/ 349857 w 1049572"/>
              <a:gd name="connsiteY18" fmla="*/ 3514476 h 5001371"/>
              <a:gd name="connsiteX19" fmla="*/ 373711 w 1049572"/>
              <a:gd name="connsiteY19" fmla="*/ 3633746 h 5001371"/>
              <a:gd name="connsiteX20" fmla="*/ 453224 w 1049572"/>
              <a:gd name="connsiteY20" fmla="*/ 3673502 h 5001371"/>
              <a:gd name="connsiteX21" fmla="*/ 572494 w 1049572"/>
              <a:gd name="connsiteY21" fmla="*/ 3927944 h 5001371"/>
              <a:gd name="connsiteX22" fmla="*/ 636104 w 1049572"/>
              <a:gd name="connsiteY22" fmla="*/ 3951798 h 5001371"/>
              <a:gd name="connsiteX23" fmla="*/ 667909 w 1049572"/>
              <a:gd name="connsiteY23" fmla="*/ 4047213 h 5001371"/>
              <a:gd name="connsiteX24" fmla="*/ 787179 w 1049572"/>
              <a:gd name="connsiteY24" fmla="*/ 4206240 h 5001371"/>
              <a:gd name="connsiteX25" fmla="*/ 866692 w 1049572"/>
              <a:gd name="connsiteY25" fmla="*/ 4190337 h 5001371"/>
              <a:gd name="connsiteX26" fmla="*/ 866692 w 1049572"/>
              <a:gd name="connsiteY26" fmla="*/ 4245996 h 5001371"/>
              <a:gd name="connsiteX27" fmla="*/ 946205 w 1049572"/>
              <a:gd name="connsiteY27" fmla="*/ 4389120 h 5001371"/>
              <a:gd name="connsiteX28" fmla="*/ 993913 w 1049572"/>
              <a:gd name="connsiteY28" fmla="*/ 4786685 h 5001371"/>
              <a:gd name="connsiteX29" fmla="*/ 1049572 w 1049572"/>
              <a:gd name="connsiteY29" fmla="*/ 4866198 h 5001371"/>
              <a:gd name="connsiteX30" fmla="*/ 914400 w 1049572"/>
              <a:gd name="connsiteY30" fmla="*/ 5001370 h 5001371"/>
              <a:gd name="connsiteX0" fmla="*/ 0 w 1049572"/>
              <a:gd name="connsiteY0" fmla="*/ 0 h 4866198"/>
              <a:gd name="connsiteX1" fmla="*/ 15902 w 1049572"/>
              <a:gd name="connsiteY1" fmla="*/ 95415 h 4866198"/>
              <a:gd name="connsiteX2" fmla="*/ 119269 w 1049572"/>
              <a:gd name="connsiteY2" fmla="*/ 135172 h 4866198"/>
              <a:gd name="connsiteX3" fmla="*/ 190831 w 1049572"/>
              <a:gd name="connsiteY3" fmla="*/ 389613 h 4866198"/>
              <a:gd name="connsiteX4" fmla="*/ 111318 w 1049572"/>
              <a:gd name="connsiteY4" fmla="*/ 675860 h 4866198"/>
              <a:gd name="connsiteX5" fmla="*/ 15902 w 1049572"/>
              <a:gd name="connsiteY5" fmla="*/ 890546 h 4866198"/>
              <a:gd name="connsiteX6" fmla="*/ 31805 w 1049572"/>
              <a:gd name="connsiteY6" fmla="*/ 1184744 h 4866198"/>
              <a:gd name="connsiteX7" fmla="*/ 79513 w 1049572"/>
              <a:gd name="connsiteY7" fmla="*/ 1367624 h 4866198"/>
              <a:gd name="connsiteX8" fmla="*/ 174928 w 1049572"/>
              <a:gd name="connsiteY8" fmla="*/ 1447137 h 4866198"/>
              <a:gd name="connsiteX9" fmla="*/ 135172 w 1049572"/>
              <a:gd name="connsiteY9" fmla="*/ 1820848 h 4866198"/>
              <a:gd name="connsiteX10" fmla="*/ 174928 w 1049572"/>
              <a:gd name="connsiteY10" fmla="*/ 2186608 h 4866198"/>
              <a:gd name="connsiteX11" fmla="*/ 55659 w 1049572"/>
              <a:gd name="connsiteY11" fmla="*/ 2361537 h 4866198"/>
              <a:gd name="connsiteX12" fmla="*/ 95415 w 1049572"/>
              <a:gd name="connsiteY12" fmla="*/ 2600076 h 4866198"/>
              <a:gd name="connsiteX13" fmla="*/ 79513 w 1049572"/>
              <a:gd name="connsiteY13" fmla="*/ 2719346 h 4866198"/>
              <a:gd name="connsiteX14" fmla="*/ 190831 w 1049572"/>
              <a:gd name="connsiteY14" fmla="*/ 3037398 h 4866198"/>
              <a:gd name="connsiteX15" fmla="*/ 278295 w 1049572"/>
              <a:gd name="connsiteY15" fmla="*/ 3196424 h 4866198"/>
              <a:gd name="connsiteX16" fmla="*/ 357808 w 1049572"/>
              <a:gd name="connsiteY16" fmla="*/ 3299791 h 4866198"/>
              <a:gd name="connsiteX17" fmla="*/ 373711 w 1049572"/>
              <a:gd name="connsiteY17" fmla="*/ 3474720 h 4866198"/>
              <a:gd name="connsiteX18" fmla="*/ 349857 w 1049572"/>
              <a:gd name="connsiteY18" fmla="*/ 3514476 h 4866198"/>
              <a:gd name="connsiteX19" fmla="*/ 373711 w 1049572"/>
              <a:gd name="connsiteY19" fmla="*/ 3633746 h 4866198"/>
              <a:gd name="connsiteX20" fmla="*/ 453224 w 1049572"/>
              <a:gd name="connsiteY20" fmla="*/ 3673502 h 4866198"/>
              <a:gd name="connsiteX21" fmla="*/ 572494 w 1049572"/>
              <a:gd name="connsiteY21" fmla="*/ 3927944 h 4866198"/>
              <a:gd name="connsiteX22" fmla="*/ 636104 w 1049572"/>
              <a:gd name="connsiteY22" fmla="*/ 3951798 h 4866198"/>
              <a:gd name="connsiteX23" fmla="*/ 667909 w 1049572"/>
              <a:gd name="connsiteY23" fmla="*/ 4047213 h 4866198"/>
              <a:gd name="connsiteX24" fmla="*/ 787179 w 1049572"/>
              <a:gd name="connsiteY24" fmla="*/ 4206240 h 4866198"/>
              <a:gd name="connsiteX25" fmla="*/ 866692 w 1049572"/>
              <a:gd name="connsiteY25" fmla="*/ 4190337 h 4866198"/>
              <a:gd name="connsiteX26" fmla="*/ 866692 w 1049572"/>
              <a:gd name="connsiteY26" fmla="*/ 4245996 h 4866198"/>
              <a:gd name="connsiteX27" fmla="*/ 946205 w 1049572"/>
              <a:gd name="connsiteY27" fmla="*/ 4389120 h 4866198"/>
              <a:gd name="connsiteX28" fmla="*/ 993913 w 1049572"/>
              <a:gd name="connsiteY28" fmla="*/ 4786685 h 4866198"/>
              <a:gd name="connsiteX29" fmla="*/ 1049572 w 1049572"/>
              <a:gd name="connsiteY29" fmla="*/ 4866198 h 4866198"/>
              <a:gd name="connsiteX0" fmla="*/ 0 w 993913"/>
              <a:gd name="connsiteY0" fmla="*/ 0 h 4786685"/>
              <a:gd name="connsiteX1" fmla="*/ 15902 w 993913"/>
              <a:gd name="connsiteY1" fmla="*/ 95415 h 4786685"/>
              <a:gd name="connsiteX2" fmla="*/ 119269 w 993913"/>
              <a:gd name="connsiteY2" fmla="*/ 135172 h 4786685"/>
              <a:gd name="connsiteX3" fmla="*/ 190831 w 993913"/>
              <a:gd name="connsiteY3" fmla="*/ 389613 h 4786685"/>
              <a:gd name="connsiteX4" fmla="*/ 111318 w 993913"/>
              <a:gd name="connsiteY4" fmla="*/ 675860 h 4786685"/>
              <a:gd name="connsiteX5" fmla="*/ 15902 w 993913"/>
              <a:gd name="connsiteY5" fmla="*/ 890546 h 4786685"/>
              <a:gd name="connsiteX6" fmla="*/ 31805 w 993913"/>
              <a:gd name="connsiteY6" fmla="*/ 1184744 h 4786685"/>
              <a:gd name="connsiteX7" fmla="*/ 79513 w 993913"/>
              <a:gd name="connsiteY7" fmla="*/ 1367624 h 4786685"/>
              <a:gd name="connsiteX8" fmla="*/ 174928 w 993913"/>
              <a:gd name="connsiteY8" fmla="*/ 1447137 h 4786685"/>
              <a:gd name="connsiteX9" fmla="*/ 135172 w 993913"/>
              <a:gd name="connsiteY9" fmla="*/ 1820848 h 4786685"/>
              <a:gd name="connsiteX10" fmla="*/ 174928 w 993913"/>
              <a:gd name="connsiteY10" fmla="*/ 2186608 h 4786685"/>
              <a:gd name="connsiteX11" fmla="*/ 55659 w 993913"/>
              <a:gd name="connsiteY11" fmla="*/ 2361537 h 4786685"/>
              <a:gd name="connsiteX12" fmla="*/ 95415 w 993913"/>
              <a:gd name="connsiteY12" fmla="*/ 2600076 h 4786685"/>
              <a:gd name="connsiteX13" fmla="*/ 79513 w 993913"/>
              <a:gd name="connsiteY13" fmla="*/ 2719346 h 4786685"/>
              <a:gd name="connsiteX14" fmla="*/ 190831 w 993913"/>
              <a:gd name="connsiteY14" fmla="*/ 3037398 h 4786685"/>
              <a:gd name="connsiteX15" fmla="*/ 278295 w 993913"/>
              <a:gd name="connsiteY15" fmla="*/ 3196424 h 4786685"/>
              <a:gd name="connsiteX16" fmla="*/ 357808 w 993913"/>
              <a:gd name="connsiteY16" fmla="*/ 3299791 h 4786685"/>
              <a:gd name="connsiteX17" fmla="*/ 373711 w 993913"/>
              <a:gd name="connsiteY17" fmla="*/ 3474720 h 4786685"/>
              <a:gd name="connsiteX18" fmla="*/ 349857 w 993913"/>
              <a:gd name="connsiteY18" fmla="*/ 3514476 h 4786685"/>
              <a:gd name="connsiteX19" fmla="*/ 373711 w 993913"/>
              <a:gd name="connsiteY19" fmla="*/ 3633746 h 4786685"/>
              <a:gd name="connsiteX20" fmla="*/ 453224 w 993913"/>
              <a:gd name="connsiteY20" fmla="*/ 3673502 h 4786685"/>
              <a:gd name="connsiteX21" fmla="*/ 572494 w 993913"/>
              <a:gd name="connsiteY21" fmla="*/ 3927944 h 4786685"/>
              <a:gd name="connsiteX22" fmla="*/ 636104 w 993913"/>
              <a:gd name="connsiteY22" fmla="*/ 3951798 h 4786685"/>
              <a:gd name="connsiteX23" fmla="*/ 667909 w 993913"/>
              <a:gd name="connsiteY23" fmla="*/ 4047213 h 4786685"/>
              <a:gd name="connsiteX24" fmla="*/ 787179 w 993913"/>
              <a:gd name="connsiteY24" fmla="*/ 4206240 h 4786685"/>
              <a:gd name="connsiteX25" fmla="*/ 866692 w 993913"/>
              <a:gd name="connsiteY25" fmla="*/ 4190337 h 4786685"/>
              <a:gd name="connsiteX26" fmla="*/ 866692 w 993913"/>
              <a:gd name="connsiteY26" fmla="*/ 4245996 h 4786685"/>
              <a:gd name="connsiteX27" fmla="*/ 946205 w 993913"/>
              <a:gd name="connsiteY27" fmla="*/ 4389120 h 4786685"/>
              <a:gd name="connsiteX28" fmla="*/ 993913 w 993913"/>
              <a:gd name="connsiteY28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19269 w 993913"/>
              <a:gd name="connsiteY2" fmla="*/ 135172 h 4786685"/>
              <a:gd name="connsiteX3" fmla="*/ 190831 w 993913"/>
              <a:gd name="connsiteY3" fmla="*/ 389613 h 4786685"/>
              <a:gd name="connsiteX4" fmla="*/ 111318 w 993913"/>
              <a:gd name="connsiteY4" fmla="*/ 675860 h 4786685"/>
              <a:gd name="connsiteX5" fmla="*/ 15902 w 993913"/>
              <a:gd name="connsiteY5" fmla="*/ 890546 h 4786685"/>
              <a:gd name="connsiteX6" fmla="*/ 31805 w 993913"/>
              <a:gd name="connsiteY6" fmla="*/ 1184744 h 4786685"/>
              <a:gd name="connsiteX7" fmla="*/ 79513 w 993913"/>
              <a:gd name="connsiteY7" fmla="*/ 1367624 h 4786685"/>
              <a:gd name="connsiteX8" fmla="*/ 174928 w 993913"/>
              <a:gd name="connsiteY8" fmla="*/ 1447137 h 4786685"/>
              <a:gd name="connsiteX9" fmla="*/ 135172 w 993913"/>
              <a:gd name="connsiteY9" fmla="*/ 1820848 h 4786685"/>
              <a:gd name="connsiteX10" fmla="*/ 174928 w 993913"/>
              <a:gd name="connsiteY10" fmla="*/ 2186608 h 4786685"/>
              <a:gd name="connsiteX11" fmla="*/ 55659 w 993913"/>
              <a:gd name="connsiteY11" fmla="*/ 2361537 h 4786685"/>
              <a:gd name="connsiteX12" fmla="*/ 95415 w 993913"/>
              <a:gd name="connsiteY12" fmla="*/ 2600076 h 4786685"/>
              <a:gd name="connsiteX13" fmla="*/ 79513 w 993913"/>
              <a:gd name="connsiteY13" fmla="*/ 2719346 h 4786685"/>
              <a:gd name="connsiteX14" fmla="*/ 190831 w 993913"/>
              <a:gd name="connsiteY14" fmla="*/ 3037398 h 4786685"/>
              <a:gd name="connsiteX15" fmla="*/ 278295 w 993913"/>
              <a:gd name="connsiteY15" fmla="*/ 3196424 h 4786685"/>
              <a:gd name="connsiteX16" fmla="*/ 357808 w 993913"/>
              <a:gd name="connsiteY16" fmla="*/ 3299791 h 4786685"/>
              <a:gd name="connsiteX17" fmla="*/ 373711 w 993913"/>
              <a:gd name="connsiteY17" fmla="*/ 3474720 h 4786685"/>
              <a:gd name="connsiteX18" fmla="*/ 349857 w 993913"/>
              <a:gd name="connsiteY18" fmla="*/ 3514476 h 4786685"/>
              <a:gd name="connsiteX19" fmla="*/ 373711 w 993913"/>
              <a:gd name="connsiteY19" fmla="*/ 3633746 h 4786685"/>
              <a:gd name="connsiteX20" fmla="*/ 453224 w 993913"/>
              <a:gd name="connsiteY20" fmla="*/ 3673502 h 4786685"/>
              <a:gd name="connsiteX21" fmla="*/ 572494 w 993913"/>
              <a:gd name="connsiteY21" fmla="*/ 3927944 h 4786685"/>
              <a:gd name="connsiteX22" fmla="*/ 636104 w 993913"/>
              <a:gd name="connsiteY22" fmla="*/ 3951798 h 4786685"/>
              <a:gd name="connsiteX23" fmla="*/ 667909 w 993913"/>
              <a:gd name="connsiteY23" fmla="*/ 4047213 h 4786685"/>
              <a:gd name="connsiteX24" fmla="*/ 787179 w 993913"/>
              <a:gd name="connsiteY24" fmla="*/ 4206240 h 4786685"/>
              <a:gd name="connsiteX25" fmla="*/ 866692 w 993913"/>
              <a:gd name="connsiteY25" fmla="*/ 4190337 h 4786685"/>
              <a:gd name="connsiteX26" fmla="*/ 866692 w 993913"/>
              <a:gd name="connsiteY26" fmla="*/ 4245996 h 4786685"/>
              <a:gd name="connsiteX27" fmla="*/ 946205 w 993913"/>
              <a:gd name="connsiteY27" fmla="*/ 4389120 h 4786685"/>
              <a:gd name="connsiteX28" fmla="*/ 993913 w 993913"/>
              <a:gd name="connsiteY28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89613 h 4786685"/>
              <a:gd name="connsiteX3" fmla="*/ 111318 w 993913"/>
              <a:gd name="connsiteY3" fmla="*/ 675860 h 4786685"/>
              <a:gd name="connsiteX4" fmla="*/ 15902 w 993913"/>
              <a:gd name="connsiteY4" fmla="*/ 890546 h 4786685"/>
              <a:gd name="connsiteX5" fmla="*/ 31805 w 993913"/>
              <a:gd name="connsiteY5" fmla="*/ 1184744 h 4786685"/>
              <a:gd name="connsiteX6" fmla="*/ 79513 w 993913"/>
              <a:gd name="connsiteY6" fmla="*/ 1367624 h 4786685"/>
              <a:gd name="connsiteX7" fmla="*/ 174928 w 993913"/>
              <a:gd name="connsiteY7" fmla="*/ 144713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11318 w 993913"/>
              <a:gd name="connsiteY3" fmla="*/ 675860 h 4786685"/>
              <a:gd name="connsiteX4" fmla="*/ 15902 w 993913"/>
              <a:gd name="connsiteY4" fmla="*/ 890546 h 4786685"/>
              <a:gd name="connsiteX5" fmla="*/ 31805 w 993913"/>
              <a:gd name="connsiteY5" fmla="*/ 1184744 h 4786685"/>
              <a:gd name="connsiteX6" fmla="*/ 79513 w 993913"/>
              <a:gd name="connsiteY6" fmla="*/ 1367624 h 4786685"/>
              <a:gd name="connsiteX7" fmla="*/ 174928 w 993913"/>
              <a:gd name="connsiteY7" fmla="*/ 144713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31192 w 993913"/>
              <a:gd name="connsiteY3" fmla="*/ 768806 h 4786685"/>
              <a:gd name="connsiteX4" fmla="*/ 15902 w 993913"/>
              <a:gd name="connsiteY4" fmla="*/ 890546 h 4786685"/>
              <a:gd name="connsiteX5" fmla="*/ 31805 w 993913"/>
              <a:gd name="connsiteY5" fmla="*/ 1184744 h 4786685"/>
              <a:gd name="connsiteX6" fmla="*/ 79513 w 993913"/>
              <a:gd name="connsiteY6" fmla="*/ 1367624 h 4786685"/>
              <a:gd name="connsiteX7" fmla="*/ 174928 w 993913"/>
              <a:gd name="connsiteY7" fmla="*/ 144713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31192 w 993913"/>
              <a:gd name="connsiteY3" fmla="*/ 768806 h 4786685"/>
              <a:gd name="connsiteX4" fmla="*/ 15902 w 993913"/>
              <a:gd name="connsiteY4" fmla="*/ 890546 h 4786685"/>
              <a:gd name="connsiteX5" fmla="*/ 31805 w 993913"/>
              <a:gd name="connsiteY5" fmla="*/ 1184744 h 4786685"/>
              <a:gd name="connsiteX6" fmla="*/ 79513 w 993913"/>
              <a:gd name="connsiteY6" fmla="*/ 1367624 h 4786685"/>
              <a:gd name="connsiteX7" fmla="*/ 197364 w 993913"/>
              <a:gd name="connsiteY7" fmla="*/ 141508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31192 w 993913"/>
              <a:gd name="connsiteY3" fmla="*/ 768806 h 4786685"/>
              <a:gd name="connsiteX4" fmla="*/ 15902 w 993913"/>
              <a:gd name="connsiteY4" fmla="*/ 890546 h 4786685"/>
              <a:gd name="connsiteX5" fmla="*/ 31805 w 993913"/>
              <a:gd name="connsiteY5" fmla="*/ 1184744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31192 w 993913"/>
              <a:gd name="connsiteY3" fmla="*/ 768806 h 4786685"/>
              <a:gd name="connsiteX4" fmla="*/ 15902 w 993913"/>
              <a:gd name="connsiteY4" fmla="*/ 890546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01704 w 993913"/>
              <a:gd name="connsiteY3" fmla="*/ 602143 h 4786685"/>
              <a:gd name="connsiteX4" fmla="*/ 15902 w 993913"/>
              <a:gd name="connsiteY4" fmla="*/ 890546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01704 w 993913"/>
              <a:gd name="connsiteY3" fmla="*/ 602143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35172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8 w 993913"/>
              <a:gd name="connsiteY9" fmla="*/ 218660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52493 w 993913"/>
              <a:gd name="connsiteY9" fmla="*/ 2148148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55659 w 993913"/>
              <a:gd name="connsiteY10" fmla="*/ 2361537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600076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79513 w 993913"/>
              <a:gd name="connsiteY12" fmla="*/ 2719346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90831 w 993913"/>
              <a:gd name="connsiteY13" fmla="*/ 3037398 h 4786685"/>
              <a:gd name="connsiteX14" fmla="*/ 278295 w 993913"/>
              <a:gd name="connsiteY14" fmla="*/ 3196424 h 4786685"/>
              <a:gd name="connsiteX15" fmla="*/ 357808 w 993913"/>
              <a:gd name="connsiteY15" fmla="*/ 3299791 h 4786685"/>
              <a:gd name="connsiteX16" fmla="*/ 373711 w 993913"/>
              <a:gd name="connsiteY16" fmla="*/ 3474720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190831 w 993913"/>
              <a:gd name="connsiteY14" fmla="*/ 3037398 h 4786685"/>
              <a:gd name="connsiteX15" fmla="*/ 278295 w 993913"/>
              <a:gd name="connsiteY15" fmla="*/ 3196424 h 4786685"/>
              <a:gd name="connsiteX16" fmla="*/ 357808 w 993913"/>
              <a:gd name="connsiteY16" fmla="*/ 3299791 h 4786685"/>
              <a:gd name="connsiteX17" fmla="*/ 373711 w 993913"/>
              <a:gd name="connsiteY17" fmla="*/ 3474720 h 4786685"/>
              <a:gd name="connsiteX18" fmla="*/ 349857 w 993913"/>
              <a:gd name="connsiteY18" fmla="*/ 3514476 h 4786685"/>
              <a:gd name="connsiteX19" fmla="*/ 373711 w 993913"/>
              <a:gd name="connsiteY19" fmla="*/ 3633746 h 4786685"/>
              <a:gd name="connsiteX20" fmla="*/ 453224 w 993913"/>
              <a:gd name="connsiteY20" fmla="*/ 3673502 h 4786685"/>
              <a:gd name="connsiteX21" fmla="*/ 572494 w 993913"/>
              <a:gd name="connsiteY21" fmla="*/ 3927944 h 4786685"/>
              <a:gd name="connsiteX22" fmla="*/ 636104 w 993913"/>
              <a:gd name="connsiteY22" fmla="*/ 3951798 h 4786685"/>
              <a:gd name="connsiteX23" fmla="*/ 667909 w 993913"/>
              <a:gd name="connsiteY23" fmla="*/ 4047213 h 4786685"/>
              <a:gd name="connsiteX24" fmla="*/ 787179 w 993913"/>
              <a:gd name="connsiteY24" fmla="*/ 4206240 h 4786685"/>
              <a:gd name="connsiteX25" fmla="*/ 866692 w 993913"/>
              <a:gd name="connsiteY25" fmla="*/ 4190337 h 4786685"/>
              <a:gd name="connsiteX26" fmla="*/ 866692 w 993913"/>
              <a:gd name="connsiteY26" fmla="*/ 4245996 h 4786685"/>
              <a:gd name="connsiteX27" fmla="*/ 946205 w 993913"/>
              <a:gd name="connsiteY27" fmla="*/ 4389120 h 4786685"/>
              <a:gd name="connsiteX28" fmla="*/ 993913 w 993913"/>
              <a:gd name="connsiteY28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57808 w 993913"/>
              <a:gd name="connsiteY16" fmla="*/ 3299791 h 4786685"/>
              <a:gd name="connsiteX17" fmla="*/ 373711 w 993913"/>
              <a:gd name="connsiteY17" fmla="*/ 3474720 h 4786685"/>
              <a:gd name="connsiteX18" fmla="*/ 349857 w 993913"/>
              <a:gd name="connsiteY18" fmla="*/ 3514476 h 4786685"/>
              <a:gd name="connsiteX19" fmla="*/ 373711 w 993913"/>
              <a:gd name="connsiteY19" fmla="*/ 3633746 h 4786685"/>
              <a:gd name="connsiteX20" fmla="*/ 453224 w 993913"/>
              <a:gd name="connsiteY20" fmla="*/ 3673502 h 4786685"/>
              <a:gd name="connsiteX21" fmla="*/ 572494 w 993913"/>
              <a:gd name="connsiteY21" fmla="*/ 3927944 h 4786685"/>
              <a:gd name="connsiteX22" fmla="*/ 636104 w 993913"/>
              <a:gd name="connsiteY22" fmla="*/ 3951798 h 4786685"/>
              <a:gd name="connsiteX23" fmla="*/ 667909 w 993913"/>
              <a:gd name="connsiteY23" fmla="*/ 4047213 h 4786685"/>
              <a:gd name="connsiteX24" fmla="*/ 787179 w 993913"/>
              <a:gd name="connsiteY24" fmla="*/ 4206240 h 4786685"/>
              <a:gd name="connsiteX25" fmla="*/ 866692 w 993913"/>
              <a:gd name="connsiteY25" fmla="*/ 4190337 h 4786685"/>
              <a:gd name="connsiteX26" fmla="*/ 866692 w 993913"/>
              <a:gd name="connsiteY26" fmla="*/ 4245996 h 4786685"/>
              <a:gd name="connsiteX27" fmla="*/ 946205 w 993913"/>
              <a:gd name="connsiteY27" fmla="*/ 4389120 h 4786685"/>
              <a:gd name="connsiteX28" fmla="*/ 993913 w 993913"/>
              <a:gd name="connsiteY28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57808 w 993913"/>
              <a:gd name="connsiteY16" fmla="*/ 3299791 h 4786685"/>
              <a:gd name="connsiteX17" fmla="*/ 349857 w 993913"/>
              <a:gd name="connsiteY17" fmla="*/ 3514476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57808 w 993913"/>
              <a:gd name="connsiteY16" fmla="*/ 3299791 h 4786685"/>
              <a:gd name="connsiteX17" fmla="*/ 356267 w 993913"/>
              <a:gd name="connsiteY17" fmla="*/ 3488835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54277 h 4786685"/>
              <a:gd name="connsiteX17" fmla="*/ 356267 w 993913"/>
              <a:gd name="connsiteY17" fmla="*/ 3488835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54277 h 4786685"/>
              <a:gd name="connsiteX17" fmla="*/ 378703 w 993913"/>
              <a:gd name="connsiteY17" fmla="*/ 3488835 h 4786685"/>
              <a:gd name="connsiteX18" fmla="*/ 373711 w 993913"/>
              <a:gd name="connsiteY18" fmla="*/ 363374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54277 h 4786685"/>
              <a:gd name="connsiteX17" fmla="*/ 378703 w 993913"/>
              <a:gd name="connsiteY17" fmla="*/ 3488835 h 4786685"/>
              <a:gd name="connsiteX18" fmla="*/ 373711 w 993913"/>
              <a:gd name="connsiteY18" fmla="*/ 360169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54277 h 4786685"/>
              <a:gd name="connsiteX17" fmla="*/ 394729 w 993913"/>
              <a:gd name="connsiteY17" fmla="*/ 3495245 h 4786685"/>
              <a:gd name="connsiteX18" fmla="*/ 373711 w 993913"/>
              <a:gd name="connsiteY18" fmla="*/ 360169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73711 w 993913"/>
              <a:gd name="connsiteY18" fmla="*/ 3601696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53224 w 993913"/>
              <a:gd name="connsiteY19" fmla="*/ 3673502 h 4786685"/>
              <a:gd name="connsiteX20" fmla="*/ 572494 w 993913"/>
              <a:gd name="connsiteY20" fmla="*/ 392794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53224 w 993913"/>
              <a:gd name="connsiteY19" fmla="*/ 3673502 h 4786685"/>
              <a:gd name="connsiteX20" fmla="*/ 550059 w 993913"/>
              <a:gd name="connsiteY20" fmla="*/ 3966404 h 4786685"/>
              <a:gd name="connsiteX21" fmla="*/ 636104 w 993913"/>
              <a:gd name="connsiteY21" fmla="*/ 3951798 h 4786685"/>
              <a:gd name="connsiteX22" fmla="*/ 667909 w 993913"/>
              <a:gd name="connsiteY22" fmla="*/ 4047213 h 4786685"/>
              <a:gd name="connsiteX23" fmla="*/ 787179 w 993913"/>
              <a:gd name="connsiteY23" fmla="*/ 4206240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53224 w 993913"/>
              <a:gd name="connsiteY19" fmla="*/ 3673502 h 4786685"/>
              <a:gd name="connsiteX20" fmla="*/ 550059 w 993913"/>
              <a:gd name="connsiteY20" fmla="*/ 3966404 h 4786685"/>
              <a:gd name="connsiteX21" fmla="*/ 667909 w 993913"/>
              <a:gd name="connsiteY21" fmla="*/ 4047213 h 4786685"/>
              <a:gd name="connsiteX22" fmla="*/ 787179 w 993913"/>
              <a:gd name="connsiteY22" fmla="*/ 4206240 h 4786685"/>
              <a:gd name="connsiteX23" fmla="*/ 866692 w 993913"/>
              <a:gd name="connsiteY23" fmla="*/ 4190337 h 4786685"/>
              <a:gd name="connsiteX24" fmla="*/ 866692 w 993913"/>
              <a:gd name="connsiteY24" fmla="*/ 4245996 h 4786685"/>
              <a:gd name="connsiteX25" fmla="*/ 946205 w 993913"/>
              <a:gd name="connsiteY25" fmla="*/ 4389120 h 4786685"/>
              <a:gd name="connsiteX26" fmla="*/ 993913 w 993913"/>
              <a:gd name="connsiteY26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53224 w 993913"/>
              <a:gd name="connsiteY19" fmla="*/ 3673502 h 4786685"/>
              <a:gd name="connsiteX20" fmla="*/ 550059 w 993913"/>
              <a:gd name="connsiteY20" fmla="*/ 3940763 h 4786685"/>
              <a:gd name="connsiteX21" fmla="*/ 667909 w 993913"/>
              <a:gd name="connsiteY21" fmla="*/ 4047213 h 4786685"/>
              <a:gd name="connsiteX22" fmla="*/ 787179 w 993913"/>
              <a:gd name="connsiteY22" fmla="*/ 4206240 h 4786685"/>
              <a:gd name="connsiteX23" fmla="*/ 866692 w 993913"/>
              <a:gd name="connsiteY23" fmla="*/ 4190337 h 4786685"/>
              <a:gd name="connsiteX24" fmla="*/ 866692 w 993913"/>
              <a:gd name="connsiteY24" fmla="*/ 4245996 h 4786685"/>
              <a:gd name="connsiteX25" fmla="*/ 946205 w 993913"/>
              <a:gd name="connsiteY25" fmla="*/ 4389120 h 4786685"/>
              <a:gd name="connsiteX26" fmla="*/ 993913 w 993913"/>
              <a:gd name="connsiteY26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53224 w 993913"/>
              <a:gd name="connsiteY19" fmla="*/ 3673502 h 4786685"/>
              <a:gd name="connsiteX20" fmla="*/ 550059 w 993913"/>
              <a:gd name="connsiteY20" fmla="*/ 3940763 h 4786685"/>
              <a:gd name="connsiteX21" fmla="*/ 645473 w 993913"/>
              <a:gd name="connsiteY21" fmla="*/ 4063238 h 4786685"/>
              <a:gd name="connsiteX22" fmla="*/ 787179 w 993913"/>
              <a:gd name="connsiteY22" fmla="*/ 4206240 h 4786685"/>
              <a:gd name="connsiteX23" fmla="*/ 866692 w 993913"/>
              <a:gd name="connsiteY23" fmla="*/ 4190337 h 4786685"/>
              <a:gd name="connsiteX24" fmla="*/ 866692 w 993913"/>
              <a:gd name="connsiteY24" fmla="*/ 4245996 h 4786685"/>
              <a:gd name="connsiteX25" fmla="*/ 946205 w 993913"/>
              <a:gd name="connsiteY25" fmla="*/ 4389120 h 4786685"/>
              <a:gd name="connsiteX26" fmla="*/ 993913 w 993913"/>
              <a:gd name="connsiteY26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53224 w 993913"/>
              <a:gd name="connsiteY19" fmla="*/ 3673502 h 4786685"/>
              <a:gd name="connsiteX20" fmla="*/ 550059 w 993913"/>
              <a:gd name="connsiteY20" fmla="*/ 3940763 h 4786685"/>
              <a:gd name="connsiteX21" fmla="*/ 645473 w 993913"/>
              <a:gd name="connsiteY21" fmla="*/ 4063238 h 4786685"/>
              <a:gd name="connsiteX22" fmla="*/ 729489 w 993913"/>
              <a:gd name="connsiteY22" fmla="*/ 4183805 h 4786685"/>
              <a:gd name="connsiteX23" fmla="*/ 866692 w 993913"/>
              <a:gd name="connsiteY23" fmla="*/ 4190337 h 4786685"/>
              <a:gd name="connsiteX24" fmla="*/ 866692 w 993913"/>
              <a:gd name="connsiteY24" fmla="*/ 4245996 h 4786685"/>
              <a:gd name="connsiteX25" fmla="*/ 946205 w 993913"/>
              <a:gd name="connsiteY25" fmla="*/ 4389120 h 4786685"/>
              <a:gd name="connsiteX26" fmla="*/ 993913 w 993913"/>
              <a:gd name="connsiteY26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69250 w 993913"/>
              <a:gd name="connsiteY19" fmla="*/ 3695938 h 4786685"/>
              <a:gd name="connsiteX20" fmla="*/ 550059 w 993913"/>
              <a:gd name="connsiteY20" fmla="*/ 3940763 h 4786685"/>
              <a:gd name="connsiteX21" fmla="*/ 645473 w 993913"/>
              <a:gd name="connsiteY21" fmla="*/ 4063238 h 4786685"/>
              <a:gd name="connsiteX22" fmla="*/ 729489 w 993913"/>
              <a:gd name="connsiteY22" fmla="*/ 4183805 h 4786685"/>
              <a:gd name="connsiteX23" fmla="*/ 866692 w 993913"/>
              <a:gd name="connsiteY23" fmla="*/ 4190337 h 4786685"/>
              <a:gd name="connsiteX24" fmla="*/ 866692 w 993913"/>
              <a:gd name="connsiteY24" fmla="*/ 4245996 h 4786685"/>
              <a:gd name="connsiteX25" fmla="*/ 946205 w 993913"/>
              <a:gd name="connsiteY25" fmla="*/ 4389120 h 4786685"/>
              <a:gd name="connsiteX26" fmla="*/ 993913 w 993913"/>
              <a:gd name="connsiteY26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388296 w 993913"/>
              <a:gd name="connsiteY19" fmla="*/ 3658104 h 4786685"/>
              <a:gd name="connsiteX20" fmla="*/ 469250 w 993913"/>
              <a:gd name="connsiteY20" fmla="*/ 3695938 h 4786685"/>
              <a:gd name="connsiteX21" fmla="*/ 550059 w 993913"/>
              <a:gd name="connsiteY21" fmla="*/ 3940763 h 4786685"/>
              <a:gd name="connsiteX22" fmla="*/ 645473 w 993913"/>
              <a:gd name="connsiteY22" fmla="*/ 4063238 h 4786685"/>
              <a:gd name="connsiteX23" fmla="*/ 729489 w 993913"/>
              <a:gd name="connsiteY23" fmla="*/ 4183805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388296 w 993913"/>
              <a:gd name="connsiteY19" fmla="*/ 3658104 h 4786685"/>
              <a:gd name="connsiteX20" fmla="*/ 456430 w 993913"/>
              <a:gd name="connsiteY20" fmla="*/ 3670298 h 4786685"/>
              <a:gd name="connsiteX21" fmla="*/ 550059 w 993913"/>
              <a:gd name="connsiteY21" fmla="*/ 3940763 h 4786685"/>
              <a:gd name="connsiteX22" fmla="*/ 645473 w 993913"/>
              <a:gd name="connsiteY22" fmla="*/ 4063238 h 4786685"/>
              <a:gd name="connsiteX23" fmla="*/ 729489 w 993913"/>
              <a:gd name="connsiteY23" fmla="*/ 4183805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10731 w 993913"/>
              <a:gd name="connsiteY19" fmla="*/ 3664514 h 4786685"/>
              <a:gd name="connsiteX20" fmla="*/ 456430 w 993913"/>
              <a:gd name="connsiteY20" fmla="*/ 3670298 h 4786685"/>
              <a:gd name="connsiteX21" fmla="*/ 550059 w 993913"/>
              <a:gd name="connsiteY21" fmla="*/ 3940763 h 4786685"/>
              <a:gd name="connsiteX22" fmla="*/ 645473 w 993913"/>
              <a:gd name="connsiteY22" fmla="*/ 4063238 h 4786685"/>
              <a:gd name="connsiteX23" fmla="*/ 729489 w 993913"/>
              <a:gd name="connsiteY23" fmla="*/ 4183805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10731 w 993913"/>
              <a:gd name="connsiteY19" fmla="*/ 3664514 h 4786685"/>
              <a:gd name="connsiteX20" fmla="*/ 450020 w 993913"/>
              <a:gd name="connsiteY20" fmla="*/ 3670298 h 4786685"/>
              <a:gd name="connsiteX21" fmla="*/ 550059 w 993913"/>
              <a:gd name="connsiteY21" fmla="*/ 3940763 h 4786685"/>
              <a:gd name="connsiteX22" fmla="*/ 645473 w 993913"/>
              <a:gd name="connsiteY22" fmla="*/ 4063238 h 4786685"/>
              <a:gd name="connsiteX23" fmla="*/ 729489 w 993913"/>
              <a:gd name="connsiteY23" fmla="*/ 4183805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10731 w 993913"/>
              <a:gd name="connsiteY19" fmla="*/ 3664514 h 4786685"/>
              <a:gd name="connsiteX20" fmla="*/ 450020 w 993913"/>
              <a:gd name="connsiteY20" fmla="*/ 3670298 h 4786685"/>
              <a:gd name="connsiteX21" fmla="*/ 582109 w 993913"/>
              <a:gd name="connsiteY21" fmla="*/ 3979223 h 4786685"/>
              <a:gd name="connsiteX22" fmla="*/ 645473 w 993913"/>
              <a:gd name="connsiteY22" fmla="*/ 4063238 h 4786685"/>
              <a:gd name="connsiteX23" fmla="*/ 729489 w 993913"/>
              <a:gd name="connsiteY23" fmla="*/ 4183805 h 4786685"/>
              <a:gd name="connsiteX24" fmla="*/ 866692 w 993913"/>
              <a:gd name="connsiteY24" fmla="*/ 4190337 h 4786685"/>
              <a:gd name="connsiteX25" fmla="*/ 866692 w 993913"/>
              <a:gd name="connsiteY25" fmla="*/ 4245996 h 4786685"/>
              <a:gd name="connsiteX26" fmla="*/ 946205 w 993913"/>
              <a:gd name="connsiteY26" fmla="*/ 4389120 h 4786685"/>
              <a:gd name="connsiteX27" fmla="*/ 993913 w 993913"/>
              <a:gd name="connsiteY27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10731 w 993913"/>
              <a:gd name="connsiteY19" fmla="*/ 3664514 h 4786685"/>
              <a:gd name="connsiteX20" fmla="*/ 450020 w 993913"/>
              <a:gd name="connsiteY20" fmla="*/ 3670298 h 4786685"/>
              <a:gd name="connsiteX21" fmla="*/ 582109 w 993913"/>
              <a:gd name="connsiteY21" fmla="*/ 3979223 h 4786685"/>
              <a:gd name="connsiteX22" fmla="*/ 622265 w 993913"/>
              <a:gd name="connsiteY22" fmla="*/ 3985018 h 4786685"/>
              <a:gd name="connsiteX23" fmla="*/ 645473 w 993913"/>
              <a:gd name="connsiteY23" fmla="*/ 4063238 h 4786685"/>
              <a:gd name="connsiteX24" fmla="*/ 729489 w 993913"/>
              <a:gd name="connsiteY24" fmla="*/ 4183805 h 4786685"/>
              <a:gd name="connsiteX25" fmla="*/ 866692 w 993913"/>
              <a:gd name="connsiteY25" fmla="*/ 4190337 h 4786685"/>
              <a:gd name="connsiteX26" fmla="*/ 866692 w 993913"/>
              <a:gd name="connsiteY26" fmla="*/ 4245996 h 4786685"/>
              <a:gd name="connsiteX27" fmla="*/ 946205 w 993913"/>
              <a:gd name="connsiteY27" fmla="*/ 4389120 h 4786685"/>
              <a:gd name="connsiteX28" fmla="*/ 993913 w 993913"/>
              <a:gd name="connsiteY28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10731 w 993913"/>
              <a:gd name="connsiteY19" fmla="*/ 3664514 h 4786685"/>
              <a:gd name="connsiteX20" fmla="*/ 450020 w 993913"/>
              <a:gd name="connsiteY20" fmla="*/ 3670298 h 4786685"/>
              <a:gd name="connsiteX21" fmla="*/ 582109 w 993913"/>
              <a:gd name="connsiteY21" fmla="*/ 3979223 h 4786685"/>
              <a:gd name="connsiteX22" fmla="*/ 622265 w 993913"/>
              <a:gd name="connsiteY22" fmla="*/ 3985018 h 4786685"/>
              <a:gd name="connsiteX23" fmla="*/ 645473 w 993913"/>
              <a:gd name="connsiteY23" fmla="*/ 4063238 h 4786685"/>
              <a:gd name="connsiteX24" fmla="*/ 729489 w 993913"/>
              <a:gd name="connsiteY24" fmla="*/ 4183805 h 4786685"/>
              <a:gd name="connsiteX25" fmla="*/ 866692 w 993913"/>
              <a:gd name="connsiteY25" fmla="*/ 4190337 h 4786685"/>
              <a:gd name="connsiteX26" fmla="*/ 850667 w 993913"/>
              <a:gd name="connsiteY26" fmla="*/ 4300482 h 4786685"/>
              <a:gd name="connsiteX27" fmla="*/ 946205 w 993913"/>
              <a:gd name="connsiteY27" fmla="*/ 4389120 h 4786685"/>
              <a:gd name="connsiteX28" fmla="*/ 993913 w 993913"/>
              <a:gd name="connsiteY28" fmla="*/ 4786685 h 4786685"/>
              <a:gd name="connsiteX0" fmla="*/ 0 w 993913"/>
              <a:gd name="connsiteY0" fmla="*/ 0 h 4786685"/>
              <a:gd name="connsiteX1" fmla="*/ 134489 w 993913"/>
              <a:gd name="connsiteY1" fmla="*/ 63366 h 4786685"/>
              <a:gd name="connsiteX2" fmla="*/ 190831 w 993913"/>
              <a:gd name="connsiteY2" fmla="*/ 325512 h 4786685"/>
              <a:gd name="connsiteX3" fmla="*/ 133755 w 993913"/>
              <a:gd name="connsiteY3" fmla="*/ 554068 h 4786685"/>
              <a:gd name="connsiteX4" fmla="*/ 31928 w 993913"/>
              <a:gd name="connsiteY4" fmla="*/ 778369 h 4786685"/>
              <a:gd name="connsiteX5" fmla="*/ 31806 w 993913"/>
              <a:gd name="connsiteY5" fmla="*/ 1062953 h 4786685"/>
              <a:gd name="connsiteX6" fmla="*/ 85923 w 993913"/>
              <a:gd name="connsiteY6" fmla="*/ 1309935 h 4786685"/>
              <a:gd name="connsiteX7" fmla="*/ 197364 w 993913"/>
              <a:gd name="connsiteY7" fmla="*/ 1415087 h 4786685"/>
              <a:gd name="connsiteX8" fmla="*/ 167224 w 993913"/>
              <a:gd name="connsiteY8" fmla="*/ 1820848 h 4786685"/>
              <a:gd name="connsiteX9" fmla="*/ 174929 w 993913"/>
              <a:gd name="connsiteY9" fmla="*/ 2164174 h 4786685"/>
              <a:gd name="connsiteX10" fmla="*/ 71683 w 993913"/>
              <a:gd name="connsiteY10" fmla="*/ 2345511 h 4786685"/>
              <a:gd name="connsiteX11" fmla="*/ 95415 w 993913"/>
              <a:gd name="connsiteY11" fmla="*/ 2577640 h 4786685"/>
              <a:gd name="connsiteX12" fmla="*/ 69898 w 993913"/>
              <a:gd name="connsiteY12" fmla="*/ 2687295 h 4786685"/>
              <a:gd name="connsiteX13" fmla="*/ 163943 w 993913"/>
              <a:gd name="connsiteY13" fmla="*/ 2917737 h 4786685"/>
              <a:gd name="connsiteX14" fmla="*/ 232497 w 993913"/>
              <a:gd name="connsiteY14" fmla="*/ 3091884 h 4786685"/>
              <a:gd name="connsiteX15" fmla="*/ 278295 w 993913"/>
              <a:gd name="connsiteY15" fmla="*/ 3196424 h 4786685"/>
              <a:gd name="connsiteX16" fmla="*/ 380244 w 993913"/>
              <a:gd name="connsiteY16" fmla="*/ 3376713 h 4786685"/>
              <a:gd name="connsiteX17" fmla="*/ 394729 w 993913"/>
              <a:gd name="connsiteY17" fmla="*/ 3495245 h 4786685"/>
              <a:gd name="connsiteX18" fmla="*/ 380121 w 993913"/>
              <a:gd name="connsiteY18" fmla="*/ 3592082 h 4786685"/>
              <a:gd name="connsiteX19" fmla="*/ 410731 w 993913"/>
              <a:gd name="connsiteY19" fmla="*/ 3664514 h 4786685"/>
              <a:gd name="connsiteX20" fmla="*/ 450020 w 993913"/>
              <a:gd name="connsiteY20" fmla="*/ 3670298 h 4786685"/>
              <a:gd name="connsiteX21" fmla="*/ 582109 w 993913"/>
              <a:gd name="connsiteY21" fmla="*/ 3979223 h 4786685"/>
              <a:gd name="connsiteX22" fmla="*/ 622265 w 993913"/>
              <a:gd name="connsiteY22" fmla="*/ 3985018 h 4786685"/>
              <a:gd name="connsiteX23" fmla="*/ 645473 w 993913"/>
              <a:gd name="connsiteY23" fmla="*/ 4063238 h 4786685"/>
              <a:gd name="connsiteX24" fmla="*/ 729489 w 993913"/>
              <a:gd name="connsiteY24" fmla="*/ 4183805 h 4786685"/>
              <a:gd name="connsiteX25" fmla="*/ 866692 w 993913"/>
              <a:gd name="connsiteY25" fmla="*/ 4190337 h 4786685"/>
              <a:gd name="connsiteX26" fmla="*/ 850667 w 993913"/>
              <a:gd name="connsiteY26" fmla="*/ 4300482 h 4786685"/>
              <a:gd name="connsiteX27" fmla="*/ 920565 w 993913"/>
              <a:gd name="connsiteY27" fmla="*/ 4427581 h 4786685"/>
              <a:gd name="connsiteX28" fmla="*/ 993913 w 993913"/>
              <a:gd name="connsiteY28" fmla="*/ 4786685 h 4786685"/>
              <a:gd name="connsiteX0" fmla="*/ 0 w 987503"/>
              <a:gd name="connsiteY0" fmla="*/ 0 h 4828351"/>
              <a:gd name="connsiteX1" fmla="*/ 134489 w 987503"/>
              <a:gd name="connsiteY1" fmla="*/ 63366 h 4828351"/>
              <a:gd name="connsiteX2" fmla="*/ 190831 w 987503"/>
              <a:gd name="connsiteY2" fmla="*/ 325512 h 4828351"/>
              <a:gd name="connsiteX3" fmla="*/ 133755 w 987503"/>
              <a:gd name="connsiteY3" fmla="*/ 554068 h 4828351"/>
              <a:gd name="connsiteX4" fmla="*/ 31928 w 987503"/>
              <a:gd name="connsiteY4" fmla="*/ 778369 h 4828351"/>
              <a:gd name="connsiteX5" fmla="*/ 31806 w 987503"/>
              <a:gd name="connsiteY5" fmla="*/ 1062953 h 4828351"/>
              <a:gd name="connsiteX6" fmla="*/ 85923 w 987503"/>
              <a:gd name="connsiteY6" fmla="*/ 1309935 h 4828351"/>
              <a:gd name="connsiteX7" fmla="*/ 197364 w 987503"/>
              <a:gd name="connsiteY7" fmla="*/ 1415087 h 4828351"/>
              <a:gd name="connsiteX8" fmla="*/ 167224 w 987503"/>
              <a:gd name="connsiteY8" fmla="*/ 1820848 h 4828351"/>
              <a:gd name="connsiteX9" fmla="*/ 174929 w 987503"/>
              <a:gd name="connsiteY9" fmla="*/ 2164174 h 4828351"/>
              <a:gd name="connsiteX10" fmla="*/ 71683 w 987503"/>
              <a:gd name="connsiteY10" fmla="*/ 2345511 h 4828351"/>
              <a:gd name="connsiteX11" fmla="*/ 95415 w 987503"/>
              <a:gd name="connsiteY11" fmla="*/ 2577640 h 4828351"/>
              <a:gd name="connsiteX12" fmla="*/ 69898 w 987503"/>
              <a:gd name="connsiteY12" fmla="*/ 2687295 h 4828351"/>
              <a:gd name="connsiteX13" fmla="*/ 163943 w 987503"/>
              <a:gd name="connsiteY13" fmla="*/ 2917737 h 4828351"/>
              <a:gd name="connsiteX14" fmla="*/ 232497 w 987503"/>
              <a:gd name="connsiteY14" fmla="*/ 3091884 h 4828351"/>
              <a:gd name="connsiteX15" fmla="*/ 278295 w 987503"/>
              <a:gd name="connsiteY15" fmla="*/ 3196424 h 4828351"/>
              <a:gd name="connsiteX16" fmla="*/ 380244 w 987503"/>
              <a:gd name="connsiteY16" fmla="*/ 3376713 h 4828351"/>
              <a:gd name="connsiteX17" fmla="*/ 394729 w 987503"/>
              <a:gd name="connsiteY17" fmla="*/ 3495245 h 4828351"/>
              <a:gd name="connsiteX18" fmla="*/ 380121 w 987503"/>
              <a:gd name="connsiteY18" fmla="*/ 3592082 h 4828351"/>
              <a:gd name="connsiteX19" fmla="*/ 410731 w 987503"/>
              <a:gd name="connsiteY19" fmla="*/ 3664514 h 4828351"/>
              <a:gd name="connsiteX20" fmla="*/ 450020 w 987503"/>
              <a:gd name="connsiteY20" fmla="*/ 3670298 h 4828351"/>
              <a:gd name="connsiteX21" fmla="*/ 582109 w 987503"/>
              <a:gd name="connsiteY21" fmla="*/ 3979223 h 4828351"/>
              <a:gd name="connsiteX22" fmla="*/ 622265 w 987503"/>
              <a:gd name="connsiteY22" fmla="*/ 3985018 h 4828351"/>
              <a:gd name="connsiteX23" fmla="*/ 645473 w 987503"/>
              <a:gd name="connsiteY23" fmla="*/ 4063238 h 4828351"/>
              <a:gd name="connsiteX24" fmla="*/ 729489 w 987503"/>
              <a:gd name="connsiteY24" fmla="*/ 4183805 h 4828351"/>
              <a:gd name="connsiteX25" fmla="*/ 866692 w 987503"/>
              <a:gd name="connsiteY25" fmla="*/ 4190337 h 4828351"/>
              <a:gd name="connsiteX26" fmla="*/ 850667 w 987503"/>
              <a:gd name="connsiteY26" fmla="*/ 4300482 h 4828351"/>
              <a:gd name="connsiteX27" fmla="*/ 920565 w 987503"/>
              <a:gd name="connsiteY27" fmla="*/ 4427581 h 4828351"/>
              <a:gd name="connsiteX28" fmla="*/ 987503 w 987503"/>
              <a:gd name="connsiteY28" fmla="*/ 4828351 h 4828351"/>
              <a:gd name="connsiteX0" fmla="*/ 0 w 987503"/>
              <a:gd name="connsiteY0" fmla="*/ 0 h 4828351"/>
              <a:gd name="connsiteX1" fmla="*/ 134489 w 987503"/>
              <a:gd name="connsiteY1" fmla="*/ 63366 h 4828351"/>
              <a:gd name="connsiteX2" fmla="*/ 190831 w 987503"/>
              <a:gd name="connsiteY2" fmla="*/ 325512 h 4828351"/>
              <a:gd name="connsiteX3" fmla="*/ 133755 w 987503"/>
              <a:gd name="connsiteY3" fmla="*/ 554068 h 4828351"/>
              <a:gd name="connsiteX4" fmla="*/ 31928 w 987503"/>
              <a:gd name="connsiteY4" fmla="*/ 778369 h 4828351"/>
              <a:gd name="connsiteX5" fmla="*/ 31806 w 987503"/>
              <a:gd name="connsiteY5" fmla="*/ 1062953 h 4828351"/>
              <a:gd name="connsiteX6" fmla="*/ 85923 w 987503"/>
              <a:gd name="connsiteY6" fmla="*/ 1309935 h 4828351"/>
              <a:gd name="connsiteX7" fmla="*/ 197364 w 987503"/>
              <a:gd name="connsiteY7" fmla="*/ 1415087 h 4828351"/>
              <a:gd name="connsiteX8" fmla="*/ 167224 w 987503"/>
              <a:gd name="connsiteY8" fmla="*/ 1820848 h 4828351"/>
              <a:gd name="connsiteX9" fmla="*/ 174929 w 987503"/>
              <a:gd name="connsiteY9" fmla="*/ 2164174 h 4828351"/>
              <a:gd name="connsiteX10" fmla="*/ 71683 w 987503"/>
              <a:gd name="connsiteY10" fmla="*/ 2345511 h 4828351"/>
              <a:gd name="connsiteX11" fmla="*/ 95415 w 987503"/>
              <a:gd name="connsiteY11" fmla="*/ 2577640 h 4828351"/>
              <a:gd name="connsiteX12" fmla="*/ 69898 w 987503"/>
              <a:gd name="connsiteY12" fmla="*/ 2687295 h 4828351"/>
              <a:gd name="connsiteX13" fmla="*/ 163943 w 987503"/>
              <a:gd name="connsiteY13" fmla="*/ 2917737 h 4828351"/>
              <a:gd name="connsiteX14" fmla="*/ 232497 w 987503"/>
              <a:gd name="connsiteY14" fmla="*/ 3091884 h 4828351"/>
              <a:gd name="connsiteX15" fmla="*/ 278295 w 987503"/>
              <a:gd name="connsiteY15" fmla="*/ 3196424 h 4828351"/>
              <a:gd name="connsiteX16" fmla="*/ 380244 w 987503"/>
              <a:gd name="connsiteY16" fmla="*/ 3376713 h 4828351"/>
              <a:gd name="connsiteX17" fmla="*/ 394729 w 987503"/>
              <a:gd name="connsiteY17" fmla="*/ 3495245 h 4828351"/>
              <a:gd name="connsiteX18" fmla="*/ 380121 w 987503"/>
              <a:gd name="connsiteY18" fmla="*/ 3592082 h 4828351"/>
              <a:gd name="connsiteX19" fmla="*/ 410731 w 987503"/>
              <a:gd name="connsiteY19" fmla="*/ 3664514 h 4828351"/>
              <a:gd name="connsiteX20" fmla="*/ 450020 w 987503"/>
              <a:gd name="connsiteY20" fmla="*/ 3670298 h 4828351"/>
              <a:gd name="connsiteX21" fmla="*/ 582109 w 987503"/>
              <a:gd name="connsiteY21" fmla="*/ 3979223 h 4828351"/>
              <a:gd name="connsiteX22" fmla="*/ 622265 w 987503"/>
              <a:gd name="connsiteY22" fmla="*/ 3985018 h 4828351"/>
              <a:gd name="connsiteX23" fmla="*/ 645473 w 987503"/>
              <a:gd name="connsiteY23" fmla="*/ 4063238 h 4828351"/>
              <a:gd name="connsiteX24" fmla="*/ 729489 w 987503"/>
              <a:gd name="connsiteY24" fmla="*/ 4183805 h 4828351"/>
              <a:gd name="connsiteX25" fmla="*/ 873103 w 987503"/>
              <a:gd name="connsiteY25" fmla="*/ 4276874 h 4828351"/>
              <a:gd name="connsiteX26" fmla="*/ 850667 w 987503"/>
              <a:gd name="connsiteY26" fmla="*/ 4300482 h 4828351"/>
              <a:gd name="connsiteX27" fmla="*/ 920565 w 987503"/>
              <a:gd name="connsiteY27" fmla="*/ 4427581 h 4828351"/>
              <a:gd name="connsiteX28" fmla="*/ 987503 w 987503"/>
              <a:gd name="connsiteY28" fmla="*/ 4828351 h 48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87503" h="4828351">
                <a:moveTo>
                  <a:pt x="0" y="0"/>
                </a:moveTo>
                <a:lnTo>
                  <a:pt x="134489" y="63366"/>
                </a:lnTo>
                <a:lnTo>
                  <a:pt x="190831" y="325512"/>
                </a:lnTo>
                <a:lnTo>
                  <a:pt x="133755" y="554068"/>
                </a:lnTo>
                <a:lnTo>
                  <a:pt x="31928" y="778369"/>
                </a:lnTo>
                <a:cubicBezTo>
                  <a:pt x="31887" y="873230"/>
                  <a:pt x="31847" y="968092"/>
                  <a:pt x="31806" y="1062953"/>
                </a:cubicBezTo>
                <a:lnTo>
                  <a:pt x="85923" y="1309935"/>
                </a:lnTo>
                <a:lnTo>
                  <a:pt x="197364" y="1415087"/>
                </a:lnTo>
                <a:lnTo>
                  <a:pt x="167224" y="1820848"/>
                </a:lnTo>
                <a:lnTo>
                  <a:pt x="174929" y="2164174"/>
                </a:lnTo>
                <a:lnTo>
                  <a:pt x="71683" y="2345511"/>
                </a:lnTo>
                <a:lnTo>
                  <a:pt x="95415" y="2577640"/>
                </a:lnTo>
                <a:lnTo>
                  <a:pt x="69898" y="2687295"/>
                </a:lnTo>
                <a:lnTo>
                  <a:pt x="163943" y="2917737"/>
                </a:lnTo>
                <a:lnTo>
                  <a:pt x="232497" y="3091884"/>
                </a:lnTo>
                <a:lnTo>
                  <a:pt x="278295" y="3196424"/>
                </a:lnTo>
                <a:lnTo>
                  <a:pt x="380244" y="3376713"/>
                </a:lnTo>
                <a:cubicBezTo>
                  <a:pt x="379730" y="3439728"/>
                  <a:pt x="395243" y="3432230"/>
                  <a:pt x="394729" y="3495245"/>
                </a:cubicBezTo>
                <a:lnTo>
                  <a:pt x="380121" y="3592082"/>
                </a:lnTo>
                <a:lnTo>
                  <a:pt x="410731" y="3664514"/>
                </a:lnTo>
                <a:lnTo>
                  <a:pt x="450020" y="3670298"/>
                </a:lnTo>
                <a:lnTo>
                  <a:pt x="582109" y="3979223"/>
                </a:lnTo>
                <a:lnTo>
                  <a:pt x="622265" y="3985018"/>
                </a:lnTo>
                <a:lnTo>
                  <a:pt x="645473" y="4063238"/>
                </a:lnTo>
                <a:lnTo>
                  <a:pt x="729489" y="4183805"/>
                </a:lnTo>
                <a:lnTo>
                  <a:pt x="873103" y="4276874"/>
                </a:lnTo>
                <a:lnTo>
                  <a:pt x="850667" y="4300482"/>
                </a:lnTo>
                <a:lnTo>
                  <a:pt x="920565" y="4427581"/>
                </a:lnTo>
                <a:lnTo>
                  <a:pt x="987503" y="4828351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 34"/>
          <p:cNvSpPr/>
          <p:nvPr/>
        </p:nvSpPr>
        <p:spPr>
          <a:xfrm>
            <a:off x="3433765" y="308646"/>
            <a:ext cx="461418" cy="1985247"/>
          </a:xfrm>
          <a:custGeom>
            <a:avLst/>
            <a:gdLst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45056 w 664233"/>
              <a:gd name="connsiteY11" fmla="*/ 3252158 h 6383547"/>
              <a:gd name="connsiteX12" fmla="*/ 345056 w 664233"/>
              <a:gd name="connsiteY12" fmla="*/ 3597215 h 6383547"/>
              <a:gd name="connsiteX13" fmla="*/ 284671 w 664233"/>
              <a:gd name="connsiteY13" fmla="*/ 3752490 h 6383547"/>
              <a:gd name="connsiteX14" fmla="*/ 345056 w 664233"/>
              <a:gd name="connsiteY14" fmla="*/ 4037162 h 6383547"/>
              <a:gd name="connsiteX15" fmla="*/ 301924 w 664233"/>
              <a:gd name="connsiteY15" fmla="*/ 4166558 h 6383547"/>
              <a:gd name="connsiteX16" fmla="*/ 327803 w 664233"/>
              <a:gd name="connsiteY16" fmla="*/ 4399471 h 6383547"/>
              <a:gd name="connsiteX17" fmla="*/ 431320 w 664233"/>
              <a:gd name="connsiteY17" fmla="*/ 4744528 h 6383547"/>
              <a:gd name="connsiteX18" fmla="*/ 474452 w 664233"/>
              <a:gd name="connsiteY18" fmla="*/ 4891177 h 6383547"/>
              <a:gd name="connsiteX19" fmla="*/ 664233 w 664233"/>
              <a:gd name="connsiteY19" fmla="*/ 5158596 h 6383547"/>
              <a:gd name="connsiteX20" fmla="*/ 431320 w 664233"/>
              <a:gd name="connsiteY20" fmla="*/ 5175849 h 6383547"/>
              <a:gd name="connsiteX21" fmla="*/ 362309 w 664233"/>
              <a:gd name="connsiteY21" fmla="*/ 5218981 h 6383547"/>
              <a:gd name="connsiteX22" fmla="*/ 129396 w 664233"/>
              <a:gd name="connsiteY22" fmla="*/ 5934973 h 6383547"/>
              <a:gd name="connsiteX23" fmla="*/ 232913 w 664233"/>
              <a:gd name="connsiteY23" fmla="*/ 6012611 h 6383547"/>
              <a:gd name="connsiteX24" fmla="*/ 198407 w 664233"/>
              <a:gd name="connsiteY24" fmla="*/ 6081622 h 6383547"/>
              <a:gd name="connsiteX25" fmla="*/ 215660 w 664233"/>
              <a:gd name="connsiteY25" fmla="*/ 6236898 h 6383547"/>
              <a:gd name="connsiteX26" fmla="*/ 155275 w 664233"/>
              <a:gd name="connsiteY26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345056 w 664233"/>
              <a:gd name="connsiteY12" fmla="*/ 3597215 h 6383547"/>
              <a:gd name="connsiteX13" fmla="*/ 284671 w 664233"/>
              <a:gd name="connsiteY13" fmla="*/ 3752490 h 6383547"/>
              <a:gd name="connsiteX14" fmla="*/ 345056 w 664233"/>
              <a:gd name="connsiteY14" fmla="*/ 4037162 h 6383547"/>
              <a:gd name="connsiteX15" fmla="*/ 301924 w 664233"/>
              <a:gd name="connsiteY15" fmla="*/ 4166558 h 6383547"/>
              <a:gd name="connsiteX16" fmla="*/ 327803 w 664233"/>
              <a:gd name="connsiteY16" fmla="*/ 4399471 h 6383547"/>
              <a:gd name="connsiteX17" fmla="*/ 431320 w 664233"/>
              <a:gd name="connsiteY17" fmla="*/ 4744528 h 6383547"/>
              <a:gd name="connsiteX18" fmla="*/ 474452 w 664233"/>
              <a:gd name="connsiteY18" fmla="*/ 4891177 h 6383547"/>
              <a:gd name="connsiteX19" fmla="*/ 664233 w 664233"/>
              <a:gd name="connsiteY19" fmla="*/ 5158596 h 6383547"/>
              <a:gd name="connsiteX20" fmla="*/ 431320 w 664233"/>
              <a:gd name="connsiteY20" fmla="*/ 5175849 h 6383547"/>
              <a:gd name="connsiteX21" fmla="*/ 362309 w 664233"/>
              <a:gd name="connsiteY21" fmla="*/ 5218981 h 6383547"/>
              <a:gd name="connsiteX22" fmla="*/ 129396 w 664233"/>
              <a:gd name="connsiteY22" fmla="*/ 5934973 h 6383547"/>
              <a:gd name="connsiteX23" fmla="*/ 232913 w 664233"/>
              <a:gd name="connsiteY23" fmla="*/ 6012611 h 6383547"/>
              <a:gd name="connsiteX24" fmla="*/ 198407 w 664233"/>
              <a:gd name="connsiteY24" fmla="*/ 6081622 h 6383547"/>
              <a:gd name="connsiteX25" fmla="*/ 215660 w 664233"/>
              <a:gd name="connsiteY25" fmla="*/ 6236898 h 6383547"/>
              <a:gd name="connsiteX26" fmla="*/ 155275 w 664233"/>
              <a:gd name="connsiteY26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276045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19177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04105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04105 w 664233"/>
              <a:gd name="connsiteY11" fmla="*/ 3183147 h 6383547"/>
              <a:gd name="connsiteX12" fmla="*/ 286093 w 664233"/>
              <a:gd name="connsiteY12" fmla="*/ 3392361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04105 w 664233"/>
              <a:gd name="connsiteY11" fmla="*/ 3183147 h 6383547"/>
              <a:gd name="connsiteX12" fmla="*/ 301166 w 664233"/>
              <a:gd name="connsiteY12" fmla="*/ 3392361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05441 w 664233"/>
              <a:gd name="connsiteY0" fmla="*/ 0 h 6021238"/>
              <a:gd name="connsiteX1" fmla="*/ 405441 w 664233"/>
              <a:gd name="connsiteY1" fmla="*/ 310551 h 6021238"/>
              <a:gd name="connsiteX2" fmla="*/ 319177 w 664233"/>
              <a:gd name="connsiteY2" fmla="*/ 776377 h 6021238"/>
              <a:gd name="connsiteX3" fmla="*/ 327803 w 664233"/>
              <a:gd name="connsiteY3" fmla="*/ 931653 h 6021238"/>
              <a:gd name="connsiteX4" fmla="*/ 0 w 664233"/>
              <a:gd name="connsiteY4" fmla="*/ 1250830 h 6021238"/>
              <a:gd name="connsiteX5" fmla="*/ 17252 w 664233"/>
              <a:gd name="connsiteY5" fmla="*/ 1406106 h 6021238"/>
              <a:gd name="connsiteX6" fmla="*/ 86264 w 664233"/>
              <a:gd name="connsiteY6" fmla="*/ 1578634 h 6021238"/>
              <a:gd name="connsiteX7" fmla="*/ 215660 w 664233"/>
              <a:gd name="connsiteY7" fmla="*/ 2027208 h 6021238"/>
              <a:gd name="connsiteX8" fmla="*/ 276804 w 664233"/>
              <a:gd name="connsiteY8" fmla="*/ 2220686 h 6021238"/>
              <a:gd name="connsiteX9" fmla="*/ 243625 w 664233"/>
              <a:gd name="connsiteY9" fmla="*/ 2398144 h 6021238"/>
              <a:gd name="connsiteX10" fmla="*/ 304105 w 664233"/>
              <a:gd name="connsiteY10" fmla="*/ 2820838 h 6021238"/>
              <a:gd name="connsiteX11" fmla="*/ 301166 w 664233"/>
              <a:gd name="connsiteY11" fmla="*/ 3030052 h 6021238"/>
              <a:gd name="connsiteX12" fmla="*/ 345056 w 664233"/>
              <a:gd name="connsiteY12" fmla="*/ 3234906 h 6021238"/>
              <a:gd name="connsiteX13" fmla="*/ 284671 w 664233"/>
              <a:gd name="connsiteY13" fmla="*/ 3390181 h 6021238"/>
              <a:gd name="connsiteX14" fmla="*/ 345056 w 664233"/>
              <a:gd name="connsiteY14" fmla="*/ 3674853 h 6021238"/>
              <a:gd name="connsiteX15" fmla="*/ 301924 w 664233"/>
              <a:gd name="connsiteY15" fmla="*/ 3804249 h 6021238"/>
              <a:gd name="connsiteX16" fmla="*/ 327803 w 664233"/>
              <a:gd name="connsiteY16" fmla="*/ 4037162 h 6021238"/>
              <a:gd name="connsiteX17" fmla="*/ 431320 w 664233"/>
              <a:gd name="connsiteY17" fmla="*/ 4382219 h 6021238"/>
              <a:gd name="connsiteX18" fmla="*/ 474452 w 664233"/>
              <a:gd name="connsiteY18" fmla="*/ 4528868 h 6021238"/>
              <a:gd name="connsiteX19" fmla="*/ 664233 w 664233"/>
              <a:gd name="connsiteY19" fmla="*/ 4796287 h 6021238"/>
              <a:gd name="connsiteX20" fmla="*/ 431320 w 664233"/>
              <a:gd name="connsiteY20" fmla="*/ 4813540 h 6021238"/>
              <a:gd name="connsiteX21" fmla="*/ 362309 w 664233"/>
              <a:gd name="connsiteY21" fmla="*/ 4856672 h 6021238"/>
              <a:gd name="connsiteX22" fmla="*/ 129396 w 664233"/>
              <a:gd name="connsiteY22" fmla="*/ 5572664 h 6021238"/>
              <a:gd name="connsiteX23" fmla="*/ 232913 w 664233"/>
              <a:gd name="connsiteY23" fmla="*/ 5650302 h 6021238"/>
              <a:gd name="connsiteX24" fmla="*/ 198407 w 664233"/>
              <a:gd name="connsiteY24" fmla="*/ 5719313 h 6021238"/>
              <a:gd name="connsiteX25" fmla="*/ 215660 w 664233"/>
              <a:gd name="connsiteY25" fmla="*/ 5874589 h 6021238"/>
              <a:gd name="connsiteX26" fmla="*/ 155275 w 664233"/>
              <a:gd name="connsiteY26" fmla="*/ 6021238 h 6021238"/>
              <a:gd name="connsiteX0" fmla="*/ 405441 w 664233"/>
              <a:gd name="connsiteY0" fmla="*/ 0 h 5710687"/>
              <a:gd name="connsiteX1" fmla="*/ 319177 w 664233"/>
              <a:gd name="connsiteY1" fmla="*/ 465826 h 5710687"/>
              <a:gd name="connsiteX2" fmla="*/ 327803 w 664233"/>
              <a:gd name="connsiteY2" fmla="*/ 621102 h 5710687"/>
              <a:gd name="connsiteX3" fmla="*/ 0 w 664233"/>
              <a:gd name="connsiteY3" fmla="*/ 940279 h 5710687"/>
              <a:gd name="connsiteX4" fmla="*/ 17252 w 664233"/>
              <a:gd name="connsiteY4" fmla="*/ 1095555 h 5710687"/>
              <a:gd name="connsiteX5" fmla="*/ 86264 w 664233"/>
              <a:gd name="connsiteY5" fmla="*/ 1268083 h 5710687"/>
              <a:gd name="connsiteX6" fmla="*/ 215660 w 664233"/>
              <a:gd name="connsiteY6" fmla="*/ 1716657 h 5710687"/>
              <a:gd name="connsiteX7" fmla="*/ 276804 w 664233"/>
              <a:gd name="connsiteY7" fmla="*/ 1910135 h 5710687"/>
              <a:gd name="connsiteX8" fmla="*/ 243625 w 664233"/>
              <a:gd name="connsiteY8" fmla="*/ 2087593 h 5710687"/>
              <a:gd name="connsiteX9" fmla="*/ 304105 w 664233"/>
              <a:gd name="connsiteY9" fmla="*/ 2510287 h 5710687"/>
              <a:gd name="connsiteX10" fmla="*/ 301166 w 664233"/>
              <a:gd name="connsiteY10" fmla="*/ 2719501 h 5710687"/>
              <a:gd name="connsiteX11" fmla="*/ 345056 w 664233"/>
              <a:gd name="connsiteY11" fmla="*/ 2924355 h 5710687"/>
              <a:gd name="connsiteX12" fmla="*/ 284671 w 664233"/>
              <a:gd name="connsiteY12" fmla="*/ 3079630 h 5710687"/>
              <a:gd name="connsiteX13" fmla="*/ 345056 w 664233"/>
              <a:gd name="connsiteY13" fmla="*/ 3364302 h 5710687"/>
              <a:gd name="connsiteX14" fmla="*/ 301924 w 664233"/>
              <a:gd name="connsiteY14" fmla="*/ 3493698 h 5710687"/>
              <a:gd name="connsiteX15" fmla="*/ 327803 w 664233"/>
              <a:gd name="connsiteY15" fmla="*/ 3726611 h 5710687"/>
              <a:gd name="connsiteX16" fmla="*/ 431320 w 664233"/>
              <a:gd name="connsiteY16" fmla="*/ 4071668 h 5710687"/>
              <a:gd name="connsiteX17" fmla="*/ 474452 w 664233"/>
              <a:gd name="connsiteY17" fmla="*/ 4218317 h 5710687"/>
              <a:gd name="connsiteX18" fmla="*/ 664233 w 664233"/>
              <a:gd name="connsiteY18" fmla="*/ 4485736 h 5710687"/>
              <a:gd name="connsiteX19" fmla="*/ 431320 w 664233"/>
              <a:gd name="connsiteY19" fmla="*/ 4502989 h 5710687"/>
              <a:gd name="connsiteX20" fmla="*/ 362309 w 664233"/>
              <a:gd name="connsiteY20" fmla="*/ 4546121 h 5710687"/>
              <a:gd name="connsiteX21" fmla="*/ 129396 w 664233"/>
              <a:gd name="connsiteY21" fmla="*/ 5262113 h 5710687"/>
              <a:gd name="connsiteX22" fmla="*/ 232913 w 664233"/>
              <a:gd name="connsiteY22" fmla="*/ 5339751 h 5710687"/>
              <a:gd name="connsiteX23" fmla="*/ 198407 w 664233"/>
              <a:gd name="connsiteY23" fmla="*/ 5408762 h 5710687"/>
              <a:gd name="connsiteX24" fmla="*/ 215660 w 664233"/>
              <a:gd name="connsiteY24" fmla="*/ 5564038 h 5710687"/>
              <a:gd name="connsiteX25" fmla="*/ 155275 w 664233"/>
              <a:gd name="connsiteY25" fmla="*/ 5710687 h 5710687"/>
              <a:gd name="connsiteX0" fmla="*/ 319177 w 664233"/>
              <a:gd name="connsiteY0" fmla="*/ 0 h 5244861"/>
              <a:gd name="connsiteX1" fmla="*/ 327803 w 664233"/>
              <a:gd name="connsiteY1" fmla="*/ 155276 h 5244861"/>
              <a:gd name="connsiteX2" fmla="*/ 0 w 664233"/>
              <a:gd name="connsiteY2" fmla="*/ 474453 h 5244861"/>
              <a:gd name="connsiteX3" fmla="*/ 17252 w 664233"/>
              <a:gd name="connsiteY3" fmla="*/ 629729 h 5244861"/>
              <a:gd name="connsiteX4" fmla="*/ 86264 w 664233"/>
              <a:gd name="connsiteY4" fmla="*/ 802257 h 5244861"/>
              <a:gd name="connsiteX5" fmla="*/ 215660 w 664233"/>
              <a:gd name="connsiteY5" fmla="*/ 1250831 h 5244861"/>
              <a:gd name="connsiteX6" fmla="*/ 276804 w 664233"/>
              <a:gd name="connsiteY6" fmla="*/ 1444309 h 5244861"/>
              <a:gd name="connsiteX7" fmla="*/ 243625 w 664233"/>
              <a:gd name="connsiteY7" fmla="*/ 1621767 h 5244861"/>
              <a:gd name="connsiteX8" fmla="*/ 304105 w 664233"/>
              <a:gd name="connsiteY8" fmla="*/ 2044461 h 5244861"/>
              <a:gd name="connsiteX9" fmla="*/ 301166 w 664233"/>
              <a:gd name="connsiteY9" fmla="*/ 2253675 h 5244861"/>
              <a:gd name="connsiteX10" fmla="*/ 345056 w 664233"/>
              <a:gd name="connsiteY10" fmla="*/ 2458529 h 5244861"/>
              <a:gd name="connsiteX11" fmla="*/ 284671 w 664233"/>
              <a:gd name="connsiteY11" fmla="*/ 2613804 h 5244861"/>
              <a:gd name="connsiteX12" fmla="*/ 345056 w 664233"/>
              <a:gd name="connsiteY12" fmla="*/ 2898476 h 5244861"/>
              <a:gd name="connsiteX13" fmla="*/ 301924 w 664233"/>
              <a:gd name="connsiteY13" fmla="*/ 3027872 h 5244861"/>
              <a:gd name="connsiteX14" fmla="*/ 327803 w 664233"/>
              <a:gd name="connsiteY14" fmla="*/ 3260785 h 5244861"/>
              <a:gd name="connsiteX15" fmla="*/ 431320 w 664233"/>
              <a:gd name="connsiteY15" fmla="*/ 3605842 h 5244861"/>
              <a:gd name="connsiteX16" fmla="*/ 474452 w 664233"/>
              <a:gd name="connsiteY16" fmla="*/ 3752491 h 5244861"/>
              <a:gd name="connsiteX17" fmla="*/ 664233 w 664233"/>
              <a:gd name="connsiteY17" fmla="*/ 4019910 h 5244861"/>
              <a:gd name="connsiteX18" fmla="*/ 431320 w 664233"/>
              <a:gd name="connsiteY18" fmla="*/ 4037163 h 5244861"/>
              <a:gd name="connsiteX19" fmla="*/ 362309 w 664233"/>
              <a:gd name="connsiteY19" fmla="*/ 4080295 h 5244861"/>
              <a:gd name="connsiteX20" fmla="*/ 129396 w 664233"/>
              <a:gd name="connsiteY20" fmla="*/ 4796287 h 5244861"/>
              <a:gd name="connsiteX21" fmla="*/ 232913 w 664233"/>
              <a:gd name="connsiteY21" fmla="*/ 4873925 h 5244861"/>
              <a:gd name="connsiteX22" fmla="*/ 198407 w 664233"/>
              <a:gd name="connsiteY22" fmla="*/ 4942936 h 5244861"/>
              <a:gd name="connsiteX23" fmla="*/ 215660 w 664233"/>
              <a:gd name="connsiteY23" fmla="*/ 5098212 h 5244861"/>
              <a:gd name="connsiteX24" fmla="*/ 155275 w 664233"/>
              <a:gd name="connsiteY24" fmla="*/ 5244861 h 5244861"/>
              <a:gd name="connsiteX0" fmla="*/ 327803 w 664233"/>
              <a:gd name="connsiteY0" fmla="*/ 0 h 5089585"/>
              <a:gd name="connsiteX1" fmla="*/ 0 w 664233"/>
              <a:gd name="connsiteY1" fmla="*/ 319177 h 5089585"/>
              <a:gd name="connsiteX2" fmla="*/ 17252 w 664233"/>
              <a:gd name="connsiteY2" fmla="*/ 474453 h 5089585"/>
              <a:gd name="connsiteX3" fmla="*/ 86264 w 664233"/>
              <a:gd name="connsiteY3" fmla="*/ 646981 h 5089585"/>
              <a:gd name="connsiteX4" fmla="*/ 215660 w 664233"/>
              <a:gd name="connsiteY4" fmla="*/ 1095555 h 5089585"/>
              <a:gd name="connsiteX5" fmla="*/ 276804 w 664233"/>
              <a:gd name="connsiteY5" fmla="*/ 1289033 h 5089585"/>
              <a:gd name="connsiteX6" fmla="*/ 243625 w 664233"/>
              <a:gd name="connsiteY6" fmla="*/ 1466491 h 5089585"/>
              <a:gd name="connsiteX7" fmla="*/ 304105 w 664233"/>
              <a:gd name="connsiteY7" fmla="*/ 1889185 h 5089585"/>
              <a:gd name="connsiteX8" fmla="*/ 301166 w 664233"/>
              <a:gd name="connsiteY8" fmla="*/ 2098399 h 5089585"/>
              <a:gd name="connsiteX9" fmla="*/ 345056 w 664233"/>
              <a:gd name="connsiteY9" fmla="*/ 2303253 h 5089585"/>
              <a:gd name="connsiteX10" fmla="*/ 284671 w 664233"/>
              <a:gd name="connsiteY10" fmla="*/ 2458528 h 5089585"/>
              <a:gd name="connsiteX11" fmla="*/ 345056 w 664233"/>
              <a:gd name="connsiteY11" fmla="*/ 2743200 h 5089585"/>
              <a:gd name="connsiteX12" fmla="*/ 301924 w 664233"/>
              <a:gd name="connsiteY12" fmla="*/ 2872596 h 5089585"/>
              <a:gd name="connsiteX13" fmla="*/ 327803 w 664233"/>
              <a:gd name="connsiteY13" fmla="*/ 3105509 h 5089585"/>
              <a:gd name="connsiteX14" fmla="*/ 431320 w 664233"/>
              <a:gd name="connsiteY14" fmla="*/ 3450566 h 5089585"/>
              <a:gd name="connsiteX15" fmla="*/ 474452 w 664233"/>
              <a:gd name="connsiteY15" fmla="*/ 3597215 h 5089585"/>
              <a:gd name="connsiteX16" fmla="*/ 664233 w 664233"/>
              <a:gd name="connsiteY16" fmla="*/ 3864634 h 5089585"/>
              <a:gd name="connsiteX17" fmla="*/ 431320 w 664233"/>
              <a:gd name="connsiteY17" fmla="*/ 3881887 h 5089585"/>
              <a:gd name="connsiteX18" fmla="*/ 362309 w 664233"/>
              <a:gd name="connsiteY18" fmla="*/ 3925019 h 5089585"/>
              <a:gd name="connsiteX19" fmla="*/ 129396 w 664233"/>
              <a:gd name="connsiteY19" fmla="*/ 4641011 h 5089585"/>
              <a:gd name="connsiteX20" fmla="*/ 232913 w 664233"/>
              <a:gd name="connsiteY20" fmla="*/ 4718649 h 5089585"/>
              <a:gd name="connsiteX21" fmla="*/ 198407 w 664233"/>
              <a:gd name="connsiteY21" fmla="*/ 4787660 h 5089585"/>
              <a:gd name="connsiteX22" fmla="*/ 215660 w 664233"/>
              <a:gd name="connsiteY22" fmla="*/ 4942936 h 5089585"/>
              <a:gd name="connsiteX23" fmla="*/ 155275 w 664233"/>
              <a:gd name="connsiteY23" fmla="*/ 5089585 h 5089585"/>
              <a:gd name="connsiteX0" fmla="*/ 0 w 664233"/>
              <a:gd name="connsiteY0" fmla="*/ 0 h 4770408"/>
              <a:gd name="connsiteX1" fmla="*/ 17252 w 664233"/>
              <a:gd name="connsiteY1" fmla="*/ 155276 h 4770408"/>
              <a:gd name="connsiteX2" fmla="*/ 86264 w 664233"/>
              <a:gd name="connsiteY2" fmla="*/ 327804 h 4770408"/>
              <a:gd name="connsiteX3" fmla="*/ 215660 w 664233"/>
              <a:gd name="connsiteY3" fmla="*/ 776378 h 4770408"/>
              <a:gd name="connsiteX4" fmla="*/ 276804 w 664233"/>
              <a:gd name="connsiteY4" fmla="*/ 969856 h 4770408"/>
              <a:gd name="connsiteX5" fmla="*/ 243625 w 664233"/>
              <a:gd name="connsiteY5" fmla="*/ 1147314 h 4770408"/>
              <a:gd name="connsiteX6" fmla="*/ 304105 w 664233"/>
              <a:gd name="connsiteY6" fmla="*/ 1570008 h 4770408"/>
              <a:gd name="connsiteX7" fmla="*/ 301166 w 664233"/>
              <a:gd name="connsiteY7" fmla="*/ 1779222 h 4770408"/>
              <a:gd name="connsiteX8" fmla="*/ 345056 w 664233"/>
              <a:gd name="connsiteY8" fmla="*/ 1984076 h 4770408"/>
              <a:gd name="connsiteX9" fmla="*/ 284671 w 664233"/>
              <a:gd name="connsiteY9" fmla="*/ 2139351 h 4770408"/>
              <a:gd name="connsiteX10" fmla="*/ 345056 w 664233"/>
              <a:gd name="connsiteY10" fmla="*/ 2424023 h 4770408"/>
              <a:gd name="connsiteX11" fmla="*/ 301924 w 664233"/>
              <a:gd name="connsiteY11" fmla="*/ 2553419 h 4770408"/>
              <a:gd name="connsiteX12" fmla="*/ 327803 w 664233"/>
              <a:gd name="connsiteY12" fmla="*/ 2786332 h 4770408"/>
              <a:gd name="connsiteX13" fmla="*/ 431320 w 664233"/>
              <a:gd name="connsiteY13" fmla="*/ 3131389 h 4770408"/>
              <a:gd name="connsiteX14" fmla="*/ 474452 w 664233"/>
              <a:gd name="connsiteY14" fmla="*/ 3278038 h 4770408"/>
              <a:gd name="connsiteX15" fmla="*/ 664233 w 664233"/>
              <a:gd name="connsiteY15" fmla="*/ 3545457 h 4770408"/>
              <a:gd name="connsiteX16" fmla="*/ 431320 w 664233"/>
              <a:gd name="connsiteY16" fmla="*/ 3562710 h 4770408"/>
              <a:gd name="connsiteX17" fmla="*/ 362309 w 664233"/>
              <a:gd name="connsiteY17" fmla="*/ 3605842 h 4770408"/>
              <a:gd name="connsiteX18" fmla="*/ 129396 w 664233"/>
              <a:gd name="connsiteY18" fmla="*/ 4321834 h 4770408"/>
              <a:gd name="connsiteX19" fmla="*/ 232913 w 664233"/>
              <a:gd name="connsiteY19" fmla="*/ 4399472 h 4770408"/>
              <a:gd name="connsiteX20" fmla="*/ 198407 w 664233"/>
              <a:gd name="connsiteY20" fmla="*/ 4468483 h 4770408"/>
              <a:gd name="connsiteX21" fmla="*/ 215660 w 664233"/>
              <a:gd name="connsiteY21" fmla="*/ 4623759 h 4770408"/>
              <a:gd name="connsiteX22" fmla="*/ 155275 w 664233"/>
              <a:gd name="connsiteY22" fmla="*/ 4770408 h 4770408"/>
              <a:gd name="connsiteX0" fmla="*/ 0 w 646981"/>
              <a:gd name="connsiteY0" fmla="*/ 0 h 4615132"/>
              <a:gd name="connsiteX1" fmla="*/ 69012 w 646981"/>
              <a:gd name="connsiteY1" fmla="*/ 172528 h 4615132"/>
              <a:gd name="connsiteX2" fmla="*/ 198408 w 646981"/>
              <a:gd name="connsiteY2" fmla="*/ 621102 h 4615132"/>
              <a:gd name="connsiteX3" fmla="*/ 259552 w 646981"/>
              <a:gd name="connsiteY3" fmla="*/ 814580 h 4615132"/>
              <a:gd name="connsiteX4" fmla="*/ 226373 w 646981"/>
              <a:gd name="connsiteY4" fmla="*/ 992038 h 4615132"/>
              <a:gd name="connsiteX5" fmla="*/ 286853 w 646981"/>
              <a:gd name="connsiteY5" fmla="*/ 1414732 h 4615132"/>
              <a:gd name="connsiteX6" fmla="*/ 283914 w 646981"/>
              <a:gd name="connsiteY6" fmla="*/ 1623946 h 4615132"/>
              <a:gd name="connsiteX7" fmla="*/ 327804 w 646981"/>
              <a:gd name="connsiteY7" fmla="*/ 1828800 h 4615132"/>
              <a:gd name="connsiteX8" fmla="*/ 267419 w 646981"/>
              <a:gd name="connsiteY8" fmla="*/ 1984075 h 4615132"/>
              <a:gd name="connsiteX9" fmla="*/ 327804 w 646981"/>
              <a:gd name="connsiteY9" fmla="*/ 2268747 h 4615132"/>
              <a:gd name="connsiteX10" fmla="*/ 284672 w 646981"/>
              <a:gd name="connsiteY10" fmla="*/ 2398143 h 4615132"/>
              <a:gd name="connsiteX11" fmla="*/ 310551 w 646981"/>
              <a:gd name="connsiteY11" fmla="*/ 2631056 h 4615132"/>
              <a:gd name="connsiteX12" fmla="*/ 414068 w 646981"/>
              <a:gd name="connsiteY12" fmla="*/ 2976113 h 4615132"/>
              <a:gd name="connsiteX13" fmla="*/ 457200 w 646981"/>
              <a:gd name="connsiteY13" fmla="*/ 3122762 h 4615132"/>
              <a:gd name="connsiteX14" fmla="*/ 646981 w 646981"/>
              <a:gd name="connsiteY14" fmla="*/ 3390181 h 4615132"/>
              <a:gd name="connsiteX15" fmla="*/ 414068 w 646981"/>
              <a:gd name="connsiteY15" fmla="*/ 3407434 h 4615132"/>
              <a:gd name="connsiteX16" fmla="*/ 345057 w 646981"/>
              <a:gd name="connsiteY16" fmla="*/ 3450566 h 4615132"/>
              <a:gd name="connsiteX17" fmla="*/ 112144 w 646981"/>
              <a:gd name="connsiteY17" fmla="*/ 4166558 h 4615132"/>
              <a:gd name="connsiteX18" fmla="*/ 215661 w 646981"/>
              <a:gd name="connsiteY18" fmla="*/ 4244196 h 4615132"/>
              <a:gd name="connsiteX19" fmla="*/ 181155 w 646981"/>
              <a:gd name="connsiteY19" fmla="*/ 4313207 h 4615132"/>
              <a:gd name="connsiteX20" fmla="*/ 198408 w 646981"/>
              <a:gd name="connsiteY20" fmla="*/ 4468483 h 4615132"/>
              <a:gd name="connsiteX21" fmla="*/ 138023 w 646981"/>
              <a:gd name="connsiteY21" fmla="*/ 4615132 h 4615132"/>
              <a:gd name="connsiteX0" fmla="*/ 0 w 577969"/>
              <a:gd name="connsiteY0" fmla="*/ 0 h 4442604"/>
              <a:gd name="connsiteX1" fmla="*/ 129396 w 577969"/>
              <a:gd name="connsiteY1" fmla="*/ 448574 h 4442604"/>
              <a:gd name="connsiteX2" fmla="*/ 190540 w 577969"/>
              <a:gd name="connsiteY2" fmla="*/ 642052 h 4442604"/>
              <a:gd name="connsiteX3" fmla="*/ 157361 w 577969"/>
              <a:gd name="connsiteY3" fmla="*/ 819510 h 4442604"/>
              <a:gd name="connsiteX4" fmla="*/ 217841 w 577969"/>
              <a:gd name="connsiteY4" fmla="*/ 1242204 h 4442604"/>
              <a:gd name="connsiteX5" fmla="*/ 214902 w 577969"/>
              <a:gd name="connsiteY5" fmla="*/ 1451418 h 4442604"/>
              <a:gd name="connsiteX6" fmla="*/ 258792 w 577969"/>
              <a:gd name="connsiteY6" fmla="*/ 1656272 h 4442604"/>
              <a:gd name="connsiteX7" fmla="*/ 198407 w 577969"/>
              <a:gd name="connsiteY7" fmla="*/ 1811547 h 4442604"/>
              <a:gd name="connsiteX8" fmla="*/ 258792 w 577969"/>
              <a:gd name="connsiteY8" fmla="*/ 2096219 h 4442604"/>
              <a:gd name="connsiteX9" fmla="*/ 215660 w 577969"/>
              <a:gd name="connsiteY9" fmla="*/ 2225615 h 4442604"/>
              <a:gd name="connsiteX10" fmla="*/ 241539 w 577969"/>
              <a:gd name="connsiteY10" fmla="*/ 2458528 h 4442604"/>
              <a:gd name="connsiteX11" fmla="*/ 345056 w 577969"/>
              <a:gd name="connsiteY11" fmla="*/ 2803585 h 4442604"/>
              <a:gd name="connsiteX12" fmla="*/ 388188 w 577969"/>
              <a:gd name="connsiteY12" fmla="*/ 2950234 h 4442604"/>
              <a:gd name="connsiteX13" fmla="*/ 577969 w 577969"/>
              <a:gd name="connsiteY13" fmla="*/ 3217653 h 4442604"/>
              <a:gd name="connsiteX14" fmla="*/ 345056 w 577969"/>
              <a:gd name="connsiteY14" fmla="*/ 3234906 h 4442604"/>
              <a:gd name="connsiteX15" fmla="*/ 276045 w 577969"/>
              <a:gd name="connsiteY15" fmla="*/ 3278038 h 4442604"/>
              <a:gd name="connsiteX16" fmla="*/ 43132 w 577969"/>
              <a:gd name="connsiteY16" fmla="*/ 3994030 h 4442604"/>
              <a:gd name="connsiteX17" fmla="*/ 146649 w 577969"/>
              <a:gd name="connsiteY17" fmla="*/ 4071668 h 4442604"/>
              <a:gd name="connsiteX18" fmla="*/ 112143 w 577969"/>
              <a:gd name="connsiteY18" fmla="*/ 4140679 h 4442604"/>
              <a:gd name="connsiteX19" fmla="*/ 129396 w 577969"/>
              <a:gd name="connsiteY19" fmla="*/ 4295955 h 4442604"/>
              <a:gd name="connsiteX20" fmla="*/ 69011 w 577969"/>
              <a:gd name="connsiteY20" fmla="*/ 4442604 h 4442604"/>
              <a:gd name="connsiteX0" fmla="*/ 86264 w 534837"/>
              <a:gd name="connsiteY0" fmla="*/ 0 h 3994030"/>
              <a:gd name="connsiteX1" fmla="*/ 147408 w 534837"/>
              <a:gd name="connsiteY1" fmla="*/ 193478 h 3994030"/>
              <a:gd name="connsiteX2" fmla="*/ 114229 w 534837"/>
              <a:gd name="connsiteY2" fmla="*/ 370936 h 3994030"/>
              <a:gd name="connsiteX3" fmla="*/ 174709 w 534837"/>
              <a:gd name="connsiteY3" fmla="*/ 793630 h 3994030"/>
              <a:gd name="connsiteX4" fmla="*/ 171770 w 534837"/>
              <a:gd name="connsiteY4" fmla="*/ 1002844 h 3994030"/>
              <a:gd name="connsiteX5" fmla="*/ 215660 w 534837"/>
              <a:gd name="connsiteY5" fmla="*/ 1207698 h 3994030"/>
              <a:gd name="connsiteX6" fmla="*/ 155275 w 534837"/>
              <a:gd name="connsiteY6" fmla="*/ 1362973 h 3994030"/>
              <a:gd name="connsiteX7" fmla="*/ 215660 w 534837"/>
              <a:gd name="connsiteY7" fmla="*/ 1647645 h 3994030"/>
              <a:gd name="connsiteX8" fmla="*/ 172528 w 534837"/>
              <a:gd name="connsiteY8" fmla="*/ 1777041 h 3994030"/>
              <a:gd name="connsiteX9" fmla="*/ 198407 w 534837"/>
              <a:gd name="connsiteY9" fmla="*/ 2009954 h 3994030"/>
              <a:gd name="connsiteX10" fmla="*/ 301924 w 534837"/>
              <a:gd name="connsiteY10" fmla="*/ 2355011 h 3994030"/>
              <a:gd name="connsiteX11" fmla="*/ 345056 w 534837"/>
              <a:gd name="connsiteY11" fmla="*/ 2501660 h 3994030"/>
              <a:gd name="connsiteX12" fmla="*/ 534837 w 534837"/>
              <a:gd name="connsiteY12" fmla="*/ 2769079 h 3994030"/>
              <a:gd name="connsiteX13" fmla="*/ 301924 w 534837"/>
              <a:gd name="connsiteY13" fmla="*/ 2786332 h 3994030"/>
              <a:gd name="connsiteX14" fmla="*/ 232913 w 534837"/>
              <a:gd name="connsiteY14" fmla="*/ 2829464 h 3994030"/>
              <a:gd name="connsiteX15" fmla="*/ 0 w 534837"/>
              <a:gd name="connsiteY15" fmla="*/ 3545456 h 3994030"/>
              <a:gd name="connsiteX16" fmla="*/ 103517 w 534837"/>
              <a:gd name="connsiteY16" fmla="*/ 3623094 h 3994030"/>
              <a:gd name="connsiteX17" fmla="*/ 69011 w 534837"/>
              <a:gd name="connsiteY17" fmla="*/ 3692105 h 3994030"/>
              <a:gd name="connsiteX18" fmla="*/ 86264 w 534837"/>
              <a:gd name="connsiteY18" fmla="*/ 3847381 h 3994030"/>
              <a:gd name="connsiteX19" fmla="*/ 25879 w 534837"/>
              <a:gd name="connsiteY19" fmla="*/ 3994030 h 3994030"/>
              <a:gd name="connsiteX0" fmla="*/ 147408 w 534837"/>
              <a:gd name="connsiteY0" fmla="*/ 0 h 3800552"/>
              <a:gd name="connsiteX1" fmla="*/ 114229 w 534837"/>
              <a:gd name="connsiteY1" fmla="*/ 177458 h 3800552"/>
              <a:gd name="connsiteX2" fmla="*/ 174709 w 534837"/>
              <a:gd name="connsiteY2" fmla="*/ 600152 h 3800552"/>
              <a:gd name="connsiteX3" fmla="*/ 171770 w 534837"/>
              <a:gd name="connsiteY3" fmla="*/ 809366 h 3800552"/>
              <a:gd name="connsiteX4" fmla="*/ 215660 w 534837"/>
              <a:gd name="connsiteY4" fmla="*/ 1014220 h 3800552"/>
              <a:gd name="connsiteX5" fmla="*/ 155275 w 534837"/>
              <a:gd name="connsiteY5" fmla="*/ 1169495 h 3800552"/>
              <a:gd name="connsiteX6" fmla="*/ 215660 w 534837"/>
              <a:gd name="connsiteY6" fmla="*/ 1454167 h 3800552"/>
              <a:gd name="connsiteX7" fmla="*/ 172528 w 534837"/>
              <a:gd name="connsiteY7" fmla="*/ 1583563 h 3800552"/>
              <a:gd name="connsiteX8" fmla="*/ 198407 w 534837"/>
              <a:gd name="connsiteY8" fmla="*/ 1816476 h 3800552"/>
              <a:gd name="connsiteX9" fmla="*/ 301924 w 534837"/>
              <a:gd name="connsiteY9" fmla="*/ 2161533 h 3800552"/>
              <a:gd name="connsiteX10" fmla="*/ 345056 w 534837"/>
              <a:gd name="connsiteY10" fmla="*/ 2308182 h 3800552"/>
              <a:gd name="connsiteX11" fmla="*/ 534837 w 534837"/>
              <a:gd name="connsiteY11" fmla="*/ 2575601 h 3800552"/>
              <a:gd name="connsiteX12" fmla="*/ 301924 w 534837"/>
              <a:gd name="connsiteY12" fmla="*/ 2592854 h 3800552"/>
              <a:gd name="connsiteX13" fmla="*/ 232913 w 534837"/>
              <a:gd name="connsiteY13" fmla="*/ 2635986 h 3800552"/>
              <a:gd name="connsiteX14" fmla="*/ 0 w 534837"/>
              <a:gd name="connsiteY14" fmla="*/ 3351978 h 3800552"/>
              <a:gd name="connsiteX15" fmla="*/ 103517 w 534837"/>
              <a:gd name="connsiteY15" fmla="*/ 3429616 h 3800552"/>
              <a:gd name="connsiteX16" fmla="*/ 69011 w 534837"/>
              <a:gd name="connsiteY16" fmla="*/ 3498627 h 3800552"/>
              <a:gd name="connsiteX17" fmla="*/ 86264 w 534837"/>
              <a:gd name="connsiteY17" fmla="*/ 3653903 h 3800552"/>
              <a:gd name="connsiteX18" fmla="*/ 25879 w 534837"/>
              <a:gd name="connsiteY18" fmla="*/ 3800552 h 3800552"/>
              <a:gd name="connsiteX0" fmla="*/ 114229 w 534837"/>
              <a:gd name="connsiteY0" fmla="*/ 0 h 3623094"/>
              <a:gd name="connsiteX1" fmla="*/ 174709 w 534837"/>
              <a:gd name="connsiteY1" fmla="*/ 422694 h 3623094"/>
              <a:gd name="connsiteX2" fmla="*/ 171770 w 534837"/>
              <a:gd name="connsiteY2" fmla="*/ 631908 h 3623094"/>
              <a:gd name="connsiteX3" fmla="*/ 215660 w 534837"/>
              <a:gd name="connsiteY3" fmla="*/ 836762 h 3623094"/>
              <a:gd name="connsiteX4" fmla="*/ 155275 w 534837"/>
              <a:gd name="connsiteY4" fmla="*/ 992037 h 3623094"/>
              <a:gd name="connsiteX5" fmla="*/ 215660 w 534837"/>
              <a:gd name="connsiteY5" fmla="*/ 1276709 h 3623094"/>
              <a:gd name="connsiteX6" fmla="*/ 172528 w 534837"/>
              <a:gd name="connsiteY6" fmla="*/ 1406105 h 3623094"/>
              <a:gd name="connsiteX7" fmla="*/ 198407 w 534837"/>
              <a:gd name="connsiteY7" fmla="*/ 1639018 h 3623094"/>
              <a:gd name="connsiteX8" fmla="*/ 301924 w 534837"/>
              <a:gd name="connsiteY8" fmla="*/ 1984075 h 3623094"/>
              <a:gd name="connsiteX9" fmla="*/ 345056 w 534837"/>
              <a:gd name="connsiteY9" fmla="*/ 2130724 h 3623094"/>
              <a:gd name="connsiteX10" fmla="*/ 534837 w 534837"/>
              <a:gd name="connsiteY10" fmla="*/ 2398143 h 3623094"/>
              <a:gd name="connsiteX11" fmla="*/ 301924 w 534837"/>
              <a:gd name="connsiteY11" fmla="*/ 2415396 h 3623094"/>
              <a:gd name="connsiteX12" fmla="*/ 232913 w 534837"/>
              <a:gd name="connsiteY12" fmla="*/ 2458528 h 3623094"/>
              <a:gd name="connsiteX13" fmla="*/ 0 w 534837"/>
              <a:gd name="connsiteY13" fmla="*/ 3174520 h 3623094"/>
              <a:gd name="connsiteX14" fmla="*/ 103517 w 534837"/>
              <a:gd name="connsiteY14" fmla="*/ 3252158 h 3623094"/>
              <a:gd name="connsiteX15" fmla="*/ 69011 w 534837"/>
              <a:gd name="connsiteY15" fmla="*/ 3321169 h 3623094"/>
              <a:gd name="connsiteX16" fmla="*/ 86264 w 534837"/>
              <a:gd name="connsiteY16" fmla="*/ 3476445 h 3623094"/>
              <a:gd name="connsiteX17" fmla="*/ 25879 w 534837"/>
              <a:gd name="connsiteY17" fmla="*/ 3623094 h 3623094"/>
              <a:gd name="connsiteX0" fmla="*/ 174709 w 534837"/>
              <a:gd name="connsiteY0" fmla="*/ 0 h 3200400"/>
              <a:gd name="connsiteX1" fmla="*/ 171770 w 534837"/>
              <a:gd name="connsiteY1" fmla="*/ 209214 h 3200400"/>
              <a:gd name="connsiteX2" fmla="*/ 215660 w 534837"/>
              <a:gd name="connsiteY2" fmla="*/ 414068 h 3200400"/>
              <a:gd name="connsiteX3" fmla="*/ 155275 w 534837"/>
              <a:gd name="connsiteY3" fmla="*/ 569343 h 3200400"/>
              <a:gd name="connsiteX4" fmla="*/ 215660 w 534837"/>
              <a:gd name="connsiteY4" fmla="*/ 854015 h 3200400"/>
              <a:gd name="connsiteX5" fmla="*/ 172528 w 534837"/>
              <a:gd name="connsiteY5" fmla="*/ 983411 h 3200400"/>
              <a:gd name="connsiteX6" fmla="*/ 198407 w 534837"/>
              <a:gd name="connsiteY6" fmla="*/ 1216324 h 3200400"/>
              <a:gd name="connsiteX7" fmla="*/ 301924 w 534837"/>
              <a:gd name="connsiteY7" fmla="*/ 1561381 h 3200400"/>
              <a:gd name="connsiteX8" fmla="*/ 345056 w 534837"/>
              <a:gd name="connsiteY8" fmla="*/ 1708030 h 3200400"/>
              <a:gd name="connsiteX9" fmla="*/ 534837 w 534837"/>
              <a:gd name="connsiteY9" fmla="*/ 1975449 h 3200400"/>
              <a:gd name="connsiteX10" fmla="*/ 301924 w 534837"/>
              <a:gd name="connsiteY10" fmla="*/ 1992702 h 3200400"/>
              <a:gd name="connsiteX11" fmla="*/ 232913 w 534837"/>
              <a:gd name="connsiteY11" fmla="*/ 2035834 h 3200400"/>
              <a:gd name="connsiteX12" fmla="*/ 0 w 534837"/>
              <a:gd name="connsiteY12" fmla="*/ 2751826 h 3200400"/>
              <a:gd name="connsiteX13" fmla="*/ 103517 w 534837"/>
              <a:gd name="connsiteY13" fmla="*/ 2829464 h 3200400"/>
              <a:gd name="connsiteX14" fmla="*/ 69011 w 534837"/>
              <a:gd name="connsiteY14" fmla="*/ 2898475 h 3200400"/>
              <a:gd name="connsiteX15" fmla="*/ 86264 w 534837"/>
              <a:gd name="connsiteY15" fmla="*/ 3053751 h 3200400"/>
              <a:gd name="connsiteX16" fmla="*/ 25879 w 534837"/>
              <a:gd name="connsiteY16" fmla="*/ 3200400 h 3200400"/>
              <a:gd name="connsiteX0" fmla="*/ 171770 w 534837"/>
              <a:gd name="connsiteY0" fmla="*/ 0 h 2991186"/>
              <a:gd name="connsiteX1" fmla="*/ 215660 w 534837"/>
              <a:gd name="connsiteY1" fmla="*/ 204854 h 2991186"/>
              <a:gd name="connsiteX2" fmla="*/ 155275 w 534837"/>
              <a:gd name="connsiteY2" fmla="*/ 360129 h 2991186"/>
              <a:gd name="connsiteX3" fmla="*/ 215660 w 534837"/>
              <a:gd name="connsiteY3" fmla="*/ 644801 h 2991186"/>
              <a:gd name="connsiteX4" fmla="*/ 172528 w 534837"/>
              <a:gd name="connsiteY4" fmla="*/ 774197 h 2991186"/>
              <a:gd name="connsiteX5" fmla="*/ 198407 w 534837"/>
              <a:gd name="connsiteY5" fmla="*/ 1007110 h 2991186"/>
              <a:gd name="connsiteX6" fmla="*/ 301924 w 534837"/>
              <a:gd name="connsiteY6" fmla="*/ 1352167 h 2991186"/>
              <a:gd name="connsiteX7" fmla="*/ 345056 w 534837"/>
              <a:gd name="connsiteY7" fmla="*/ 1498816 h 2991186"/>
              <a:gd name="connsiteX8" fmla="*/ 534837 w 534837"/>
              <a:gd name="connsiteY8" fmla="*/ 1766235 h 2991186"/>
              <a:gd name="connsiteX9" fmla="*/ 301924 w 534837"/>
              <a:gd name="connsiteY9" fmla="*/ 1783488 h 2991186"/>
              <a:gd name="connsiteX10" fmla="*/ 232913 w 534837"/>
              <a:gd name="connsiteY10" fmla="*/ 1826620 h 2991186"/>
              <a:gd name="connsiteX11" fmla="*/ 0 w 534837"/>
              <a:gd name="connsiteY11" fmla="*/ 2542612 h 2991186"/>
              <a:gd name="connsiteX12" fmla="*/ 103517 w 534837"/>
              <a:gd name="connsiteY12" fmla="*/ 2620250 h 2991186"/>
              <a:gd name="connsiteX13" fmla="*/ 69011 w 534837"/>
              <a:gd name="connsiteY13" fmla="*/ 2689261 h 2991186"/>
              <a:gd name="connsiteX14" fmla="*/ 86264 w 534837"/>
              <a:gd name="connsiteY14" fmla="*/ 2844537 h 2991186"/>
              <a:gd name="connsiteX15" fmla="*/ 25879 w 534837"/>
              <a:gd name="connsiteY15" fmla="*/ 2991186 h 2991186"/>
              <a:gd name="connsiteX0" fmla="*/ 215660 w 534837"/>
              <a:gd name="connsiteY0" fmla="*/ 0 h 2786332"/>
              <a:gd name="connsiteX1" fmla="*/ 155275 w 534837"/>
              <a:gd name="connsiteY1" fmla="*/ 155275 h 2786332"/>
              <a:gd name="connsiteX2" fmla="*/ 215660 w 534837"/>
              <a:gd name="connsiteY2" fmla="*/ 439947 h 2786332"/>
              <a:gd name="connsiteX3" fmla="*/ 172528 w 534837"/>
              <a:gd name="connsiteY3" fmla="*/ 569343 h 2786332"/>
              <a:gd name="connsiteX4" fmla="*/ 198407 w 534837"/>
              <a:gd name="connsiteY4" fmla="*/ 802256 h 2786332"/>
              <a:gd name="connsiteX5" fmla="*/ 301924 w 534837"/>
              <a:gd name="connsiteY5" fmla="*/ 1147313 h 2786332"/>
              <a:gd name="connsiteX6" fmla="*/ 345056 w 534837"/>
              <a:gd name="connsiteY6" fmla="*/ 1293962 h 2786332"/>
              <a:gd name="connsiteX7" fmla="*/ 534837 w 534837"/>
              <a:gd name="connsiteY7" fmla="*/ 1561381 h 2786332"/>
              <a:gd name="connsiteX8" fmla="*/ 301924 w 534837"/>
              <a:gd name="connsiteY8" fmla="*/ 1578634 h 2786332"/>
              <a:gd name="connsiteX9" fmla="*/ 232913 w 534837"/>
              <a:gd name="connsiteY9" fmla="*/ 1621766 h 2786332"/>
              <a:gd name="connsiteX10" fmla="*/ 0 w 534837"/>
              <a:gd name="connsiteY10" fmla="*/ 2337758 h 2786332"/>
              <a:gd name="connsiteX11" fmla="*/ 103517 w 534837"/>
              <a:gd name="connsiteY11" fmla="*/ 2415396 h 2786332"/>
              <a:gd name="connsiteX12" fmla="*/ 69011 w 534837"/>
              <a:gd name="connsiteY12" fmla="*/ 2484407 h 2786332"/>
              <a:gd name="connsiteX13" fmla="*/ 86264 w 534837"/>
              <a:gd name="connsiteY13" fmla="*/ 2639683 h 2786332"/>
              <a:gd name="connsiteX14" fmla="*/ 25879 w 534837"/>
              <a:gd name="connsiteY14" fmla="*/ 2786332 h 2786332"/>
              <a:gd name="connsiteX0" fmla="*/ 155275 w 534837"/>
              <a:gd name="connsiteY0" fmla="*/ -1 h 2631056"/>
              <a:gd name="connsiteX1" fmla="*/ 215660 w 534837"/>
              <a:gd name="connsiteY1" fmla="*/ 284671 h 2631056"/>
              <a:gd name="connsiteX2" fmla="*/ 172528 w 534837"/>
              <a:gd name="connsiteY2" fmla="*/ 414067 h 2631056"/>
              <a:gd name="connsiteX3" fmla="*/ 198407 w 534837"/>
              <a:gd name="connsiteY3" fmla="*/ 646980 h 2631056"/>
              <a:gd name="connsiteX4" fmla="*/ 301924 w 534837"/>
              <a:gd name="connsiteY4" fmla="*/ 992037 h 2631056"/>
              <a:gd name="connsiteX5" fmla="*/ 345056 w 534837"/>
              <a:gd name="connsiteY5" fmla="*/ 1138686 h 2631056"/>
              <a:gd name="connsiteX6" fmla="*/ 534837 w 534837"/>
              <a:gd name="connsiteY6" fmla="*/ 1406105 h 2631056"/>
              <a:gd name="connsiteX7" fmla="*/ 301924 w 534837"/>
              <a:gd name="connsiteY7" fmla="*/ 1423358 h 2631056"/>
              <a:gd name="connsiteX8" fmla="*/ 232913 w 534837"/>
              <a:gd name="connsiteY8" fmla="*/ 1466490 h 2631056"/>
              <a:gd name="connsiteX9" fmla="*/ 0 w 534837"/>
              <a:gd name="connsiteY9" fmla="*/ 2182482 h 2631056"/>
              <a:gd name="connsiteX10" fmla="*/ 103517 w 534837"/>
              <a:gd name="connsiteY10" fmla="*/ 2260120 h 2631056"/>
              <a:gd name="connsiteX11" fmla="*/ 69011 w 534837"/>
              <a:gd name="connsiteY11" fmla="*/ 2329131 h 2631056"/>
              <a:gd name="connsiteX12" fmla="*/ 86264 w 534837"/>
              <a:gd name="connsiteY12" fmla="*/ 2484407 h 2631056"/>
              <a:gd name="connsiteX13" fmla="*/ 25879 w 534837"/>
              <a:gd name="connsiteY13" fmla="*/ 2631056 h 2631056"/>
              <a:gd name="connsiteX0" fmla="*/ 215660 w 534837"/>
              <a:gd name="connsiteY0" fmla="*/ 0 h 2346385"/>
              <a:gd name="connsiteX1" fmla="*/ 172528 w 534837"/>
              <a:gd name="connsiteY1" fmla="*/ 129396 h 2346385"/>
              <a:gd name="connsiteX2" fmla="*/ 198407 w 534837"/>
              <a:gd name="connsiteY2" fmla="*/ 362309 h 2346385"/>
              <a:gd name="connsiteX3" fmla="*/ 301924 w 534837"/>
              <a:gd name="connsiteY3" fmla="*/ 707366 h 2346385"/>
              <a:gd name="connsiteX4" fmla="*/ 345056 w 534837"/>
              <a:gd name="connsiteY4" fmla="*/ 854015 h 2346385"/>
              <a:gd name="connsiteX5" fmla="*/ 534837 w 534837"/>
              <a:gd name="connsiteY5" fmla="*/ 1121434 h 2346385"/>
              <a:gd name="connsiteX6" fmla="*/ 301924 w 534837"/>
              <a:gd name="connsiteY6" fmla="*/ 1138687 h 2346385"/>
              <a:gd name="connsiteX7" fmla="*/ 232913 w 534837"/>
              <a:gd name="connsiteY7" fmla="*/ 1181819 h 2346385"/>
              <a:gd name="connsiteX8" fmla="*/ 0 w 534837"/>
              <a:gd name="connsiteY8" fmla="*/ 1897811 h 2346385"/>
              <a:gd name="connsiteX9" fmla="*/ 103517 w 534837"/>
              <a:gd name="connsiteY9" fmla="*/ 1975449 h 2346385"/>
              <a:gd name="connsiteX10" fmla="*/ 69011 w 534837"/>
              <a:gd name="connsiteY10" fmla="*/ 2044460 h 2346385"/>
              <a:gd name="connsiteX11" fmla="*/ 86264 w 534837"/>
              <a:gd name="connsiteY11" fmla="*/ 2199736 h 2346385"/>
              <a:gd name="connsiteX12" fmla="*/ 25879 w 534837"/>
              <a:gd name="connsiteY12" fmla="*/ 2346385 h 2346385"/>
              <a:gd name="connsiteX0" fmla="*/ 172528 w 534837"/>
              <a:gd name="connsiteY0" fmla="*/ 0 h 2216989"/>
              <a:gd name="connsiteX1" fmla="*/ 198407 w 534837"/>
              <a:gd name="connsiteY1" fmla="*/ 232913 h 2216989"/>
              <a:gd name="connsiteX2" fmla="*/ 301924 w 534837"/>
              <a:gd name="connsiteY2" fmla="*/ 577970 h 2216989"/>
              <a:gd name="connsiteX3" fmla="*/ 345056 w 534837"/>
              <a:gd name="connsiteY3" fmla="*/ 724619 h 2216989"/>
              <a:gd name="connsiteX4" fmla="*/ 534837 w 534837"/>
              <a:gd name="connsiteY4" fmla="*/ 992038 h 2216989"/>
              <a:gd name="connsiteX5" fmla="*/ 301924 w 534837"/>
              <a:gd name="connsiteY5" fmla="*/ 1009291 h 2216989"/>
              <a:gd name="connsiteX6" fmla="*/ 232913 w 534837"/>
              <a:gd name="connsiteY6" fmla="*/ 1052423 h 2216989"/>
              <a:gd name="connsiteX7" fmla="*/ 0 w 534837"/>
              <a:gd name="connsiteY7" fmla="*/ 1768415 h 2216989"/>
              <a:gd name="connsiteX8" fmla="*/ 103517 w 534837"/>
              <a:gd name="connsiteY8" fmla="*/ 1846053 h 2216989"/>
              <a:gd name="connsiteX9" fmla="*/ 69011 w 534837"/>
              <a:gd name="connsiteY9" fmla="*/ 1915064 h 2216989"/>
              <a:gd name="connsiteX10" fmla="*/ 86264 w 534837"/>
              <a:gd name="connsiteY10" fmla="*/ 2070340 h 2216989"/>
              <a:gd name="connsiteX11" fmla="*/ 25879 w 534837"/>
              <a:gd name="connsiteY11" fmla="*/ 2216989 h 2216989"/>
              <a:gd name="connsiteX0" fmla="*/ 172528 w 534837"/>
              <a:gd name="connsiteY0" fmla="*/ 0 h 2216989"/>
              <a:gd name="connsiteX1" fmla="*/ 198407 w 534837"/>
              <a:gd name="connsiteY1" fmla="*/ 232913 h 2216989"/>
              <a:gd name="connsiteX2" fmla="*/ 301924 w 534837"/>
              <a:gd name="connsiteY2" fmla="*/ 577970 h 2216989"/>
              <a:gd name="connsiteX3" fmla="*/ 377108 w 534837"/>
              <a:gd name="connsiteY3" fmla="*/ 708593 h 2216989"/>
              <a:gd name="connsiteX4" fmla="*/ 534837 w 534837"/>
              <a:gd name="connsiteY4" fmla="*/ 992038 h 2216989"/>
              <a:gd name="connsiteX5" fmla="*/ 301924 w 534837"/>
              <a:gd name="connsiteY5" fmla="*/ 1009291 h 2216989"/>
              <a:gd name="connsiteX6" fmla="*/ 232913 w 534837"/>
              <a:gd name="connsiteY6" fmla="*/ 1052423 h 2216989"/>
              <a:gd name="connsiteX7" fmla="*/ 0 w 534837"/>
              <a:gd name="connsiteY7" fmla="*/ 1768415 h 2216989"/>
              <a:gd name="connsiteX8" fmla="*/ 103517 w 534837"/>
              <a:gd name="connsiteY8" fmla="*/ 1846053 h 2216989"/>
              <a:gd name="connsiteX9" fmla="*/ 69011 w 534837"/>
              <a:gd name="connsiteY9" fmla="*/ 1915064 h 2216989"/>
              <a:gd name="connsiteX10" fmla="*/ 86264 w 534837"/>
              <a:gd name="connsiteY10" fmla="*/ 2070340 h 2216989"/>
              <a:gd name="connsiteX11" fmla="*/ 25879 w 534837"/>
              <a:gd name="connsiteY11" fmla="*/ 2216989 h 2216989"/>
              <a:gd name="connsiteX0" fmla="*/ 172528 w 525221"/>
              <a:gd name="connsiteY0" fmla="*/ 0 h 2216989"/>
              <a:gd name="connsiteX1" fmla="*/ 198407 w 525221"/>
              <a:gd name="connsiteY1" fmla="*/ 232913 h 2216989"/>
              <a:gd name="connsiteX2" fmla="*/ 301924 w 525221"/>
              <a:gd name="connsiteY2" fmla="*/ 577970 h 2216989"/>
              <a:gd name="connsiteX3" fmla="*/ 377108 w 525221"/>
              <a:gd name="connsiteY3" fmla="*/ 708593 h 2216989"/>
              <a:gd name="connsiteX4" fmla="*/ 525221 w 525221"/>
              <a:gd name="connsiteY4" fmla="*/ 953577 h 2216989"/>
              <a:gd name="connsiteX5" fmla="*/ 301924 w 525221"/>
              <a:gd name="connsiteY5" fmla="*/ 1009291 h 2216989"/>
              <a:gd name="connsiteX6" fmla="*/ 232913 w 525221"/>
              <a:gd name="connsiteY6" fmla="*/ 1052423 h 2216989"/>
              <a:gd name="connsiteX7" fmla="*/ 0 w 525221"/>
              <a:gd name="connsiteY7" fmla="*/ 1768415 h 2216989"/>
              <a:gd name="connsiteX8" fmla="*/ 103517 w 525221"/>
              <a:gd name="connsiteY8" fmla="*/ 1846053 h 2216989"/>
              <a:gd name="connsiteX9" fmla="*/ 69011 w 525221"/>
              <a:gd name="connsiteY9" fmla="*/ 1915064 h 2216989"/>
              <a:gd name="connsiteX10" fmla="*/ 86264 w 525221"/>
              <a:gd name="connsiteY10" fmla="*/ 2070340 h 2216989"/>
              <a:gd name="connsiteX11" fmla="*/ 25879 w 525221"/>
              <a:gd name="connsiteY11" fmla="*/ 2216989 h 2216989"/>
              <a:gd name="connsiteX0" fmla="*/ 172528 w 525221"/>
              <a:gd name="connsiteY0" fmla="*/ 0 h 2216989"/>
              <a:gd name="connsiteX1" fmla="*/ 198407 w 525221"/>
              <a:gd name="connsiteY1" fmla="*/ 232913 h 2216989"/>
              <a:gd name="connsiteX2" fmla="*/ 301924 w 525221"/>
              <a:gd name="connsiteY2" fmla="*/ 577970 h 2216989"/>
              <a:gd name="connsiteX3" fmla="*/ 377108 w 525221"/>
              <a:gd name="connsiteY3" fmla="*/ 708593 h 2216989"/>
              <a:gd name="connsiteX4" fmla="*/ 525221 w 525221"/>
              <a:gd name="connsiteY4" fmla="*/ 953577 h 2216989"/>
              <a:gd name="connsiteX5" fmla="*/ 308334 w 525221"/>
              <a:gd name="connsiteY5" fmla="*/ 961215 h 2216989"/>
              <a:gd name="connsiteX6" fmla="*/ 232913 w 525221"/>
              <a:gd name="connsiteY6" fmla="*/ 1052423 h 2216989"/>
              <a:gd name="connsiteX7" fmla="*/ 0 w 525221"/>
              <a:gd name="connsiteY7" fmla="*/ 1768415 h 2216989"/>
              <a:gd name="connsiteX8" fmla="*/ 103517 w 525221"/>
              <a:gd name="connsiteY8" fmla="*/ 1846053 h 2216989"/>
              <a:gd name="connsiteX9" fmla="*/ 69011 w 525221"/>
              <a:gd name="connsiteY9" fmla="*/ 1915064 h 2216989"/>
              <a:gd name="connsiteX10" fmla="*/ 86264 w 525221"/>
              <a:gd name="connsiteY10" fmla="*/ 2070340 h 2216989"/>
              <a:gd name="connsiteX11" fmla="*/ 25879 w 525221"/>
              <a:gd name="connsiteY11" fmla="*/ 2216989 h 2216989"/>
              <a:gd name="connsiteX0" fmla="*/ 172528 w 525221"/>
              <a:gd name="connsiteY0" fmla="*/ 0 h 2216989"/>
              <a:gd name="connsiteX1" fmla="*/ 198407 w 525221"/>
              <a:gd name="connsiteY1" fmla="*/ 232913 h 2216989"/>
              <a:gd name="connsiteX2" fmla="*/ 301924 w 525221"/>
              <a:gd name="connsiteY2" fmla="*/ 577970 h 2216989"/>
              <a:gd name="connsiteX3" fmla="*/ 377108 w 525221"/>
              <a:gd name="connsiteY3" fmla="*/ 708593 h 2216989"/>
              <a:gd name="connsiteX4" fmla="*/ 525221 w 525221"/>
              <a:gd name="connsiteY4" fmla="*/ 953577 h 2216989"/>
              <a:gd name="connsiteX5" fmla="*/ 308334 w 525221"/>
              <a:gd name="connsiteY5" fmla="*/ 961215 h 2216989"/>
              <a:gd name="connsiteX6" fmla="*/ 210479 w 525221"/>
              <a:gd name="connsiteY6" fmla="*/ 1046012 h 2216989"/>
              <a:gd name="connsiteX7" fmla="*/ 0 w 525221"/>
              <a:gd name="connsiteY7" fmla="*/ 1768415 h 2216989"/>
              <a:gd name="connsiteX8" fmla="*/ 103517 w 525221"/>
              <a:gd name="connsiteY8" fmla="*/ 1846053 h 2216989"/>
              <a:gd name="connsiteX9" fmla="*/ 69011 w 525221"/>
              <a:gd name="connsiteY9" fmla="*/ 1915064 h 2216989"/>
              <a:gd name="connsiteX10" fmla="*/ 86264 w 525221"/>
              <a:gd name="connsiteY10" fmla="*/ 2070340 h 2216989"/>
              <a:gd name="connsiteX11" fmla="*/ 25879 w 525221"/>
              <a:gd name="connsiteY11" fmla="*/ 2216989 h 2216989"/>
              <a:gd name="connsiteX0" fmla="*/ 172528 w 525221"/>
              <a:gd name="connsiteY0" fmla="*/ 0 h 2216989"/>
              <a:gd name="connsiteX1" fmla="*/ 198407 w 525221"/>
              <a:gd name="connsiteY1" fmla="*/ 232913 h 2216989"/>
              <a:gd name="connsiteX2" fmla="*/ 377108 w 525221"/>
              <a:gd name="connsiteY2" fmla="*/ 708593 h 2216989"/>
              <a:gd name="connsiteX3" fmla="*/ 525221 w 525221"/>
              <a:gd name="connsiteY3" fmla="*/ 953577 h 2216989"/>
              <a:gd name="connsiteX4" fmla="*/ 308334 w 525221"/>
              <a:gd name="connsiteY4" fmla="*/ 961215 h 2216989"/>
              <a:gd name="connsiteX5" fmla="*/ 210479 w 525221"/>
              <a:gd name="connsiteY5" fmla="*/ 1046012 h 2216989"/>
              <a:gd name="connsiteX6" fmla="*/ 0 w 525221"/>
              <a:gd name="connsiteY6" fmla="*/ 1768415 h 2216989"/>
              <a:gd name="connsiteX7" fmla="*/ 103517 w 525221"/>
              <a:gd name="connsiteY7" fmla="*/ 1846053 h 2216989"/>
              <a:gd name="connsiteX8" fmla="*/ 69011 w 525221"/>
              <a:gd name="connsiteY8" fmla="*/ 1915064 h 2216989"/>
              <a:gd name="connsiteX9" fmla="*/ 86264 w 525221"/>
              <a:gd name="connsiteY9" fmla="*/ 2070340 h 2216989"/>
              <a:gd name="connsiteX10" fmla="*/ 25879 w 525221"/>
              <a:gd name="connsiteY10" fmla="*/ 2216989 h 2216989"/>
              <a:gd name="connsiteX0" fmla="*/ 172528 w 525221"/>
              <a:gd name="connsiteY0" fmla="*/ 0 h 2216989"/>
              <a:gd name="connsiteX1" fmla="*/ 220842 w 525221"/>
              <a:gd name="connsiteY1" fmla="*/ 223298 h 2216989"/>
              <a:gd name="connsiteX2" fmla="*/ 377108 w 525221"/>
              <a:gd name="connsiteY2" fmla="*/ 708593 h 2216989"/>
              <a:gd name="connsiteX3" fmla="*/ 525221 w 525221"/>
              <a:gd name="connsiteY3" fmla="*/ 953577 h 2216989"/>
              <a:gd name="connsiteX4" fmla="*/ 308334 w 525221"/>
              <a:gd name="connsiteY4" fmla="*/ 961215 h 2216989"/>
              <a:gd name="connsiteX5" fmla="*/ 210479 w 525221"/>
              <a:gd name="connsiteY5" fmla="*/ 1046012 h 2216989"/>
              <a:gd name="connsiteX6" fmla="*/ 0 w 525221"/>
              <a:gd name="connsiteY6" fmla="*/ 1768415 h 2216989"/>
              <a:gd name="connsiteX7" fmla="*/ 103517 w 525221"/>
              <a:gd name="connsiteY7" fmla="*/ 1846053 h 2216989"/>
              <a:gd name="connsiteX8" fmla="*/ 69011 w 525221"/>
              <a:gd name="connsiteY8" fmla="*/ 1915064 h 2216989"/>
              <a:gd name="connsiteX9" fmla="*/ 86264 w 525221"/>
              <a:gd name="connsiteY9" fmla="*/ 2070340 h 2216989"/>
              <a:gd name="connsiteX10" fmla="*/ 25879 w 525221"/>
              <a:gd name="connsiteY10" fmla="*/ 2216989 h 2216989"/>
              <a:gd name="connsiteX0" fmla="*/ 220842 w 525221"/>
              <a:gd name="connsiteY0" fmla="*/ 0 h 1993691"/>
              <a:gd name="connsiteX1" fmla="*/ 377108 w 525221"/>
              <a:gd name="connsiteY1" fmla="*/ 485295 h 1993691"/>
              <a:gd name="connsiteX2" fmla="*/ 525221 w 525221"/>
              <a:gd name="connsiteY2" fmla="*/ 730279 h 1993691"/>
              <a:gd name="connsiteX3" fmla="*/ 308334 w 525221"/>
              <a:gd name="connsiteY3" fmla="*/ 737917 h 1993691"/>
              <a:gd name="connsiteX4" fmla="*/ 210479 w 525221"/>
              <a:gd name="connsiteY4" fmla="*/ 822714 h 1993691"/>
              <a:gd name="connsiteX5" fmla="*/ 0 w 525221"/>
              <a:gd name="connsiteY5" fmla="*/ 1545117 h 1993691"/>
              <a:gd name="connsiteX6" fmla="*/ 103517 w 525221"/>
              <a:gd name="connsiteY6" fmla="*/ 1622755 h 1993691"/>
              <a:gd name="connsiteX7" fmla="*/ 69011 w 525221"/>
              <a:gd name="connsiteY7" fmla="*/ 1691766 h 1993691"/>
              <a:gd name="connsiteX8" fmla="*/ 86264 w 525221"/>
              <a:gd name="connsiteY8" fmla="*/ 1847042 h 1993691"/>
              <a:gd name="connsiteX9" fmla="*/ 25879 w 525221"/>
              <a:gd name="connsiteY9" fmla="*/ 1993691 h 1993691"/>
              <a:gd name="connsiteX0" fmla="*/ 220842 w 525221"/>
              <a:gd name="connsiteY0" fmla="*/ 39066 h 2032757"/>
              <a:gd name="connsiteX1" fmla="*/ 193552 w 525221"/>
              <a:gd name="connsiteY1" fmla="*/ 0 h 2032757"/>
              <a:gd name="connsiteX2" fmla="*/ 377108 w 525221"/>
              <a:gd name="connsiteY2" fmla="*/ 524361 h 2032757"/>
              <a:gd name="connsiteX3" fmla="*/ 525221 w 525221"/>
              <a:gd name="connsiteY3" fmla="*/ 769345 h 2032757"/>
              <a:gd name="connsiteX4" fmla="*/ 308334 w 525221"/>
              <a:gd name="connsiteY4" fmla="*/ 776983 h 2032757"/>
              <a:gd name="connsiteX5" fmla="*/ 210479 w 525221"/>
              <a:gd name="connsiteY5" fmla="*/ 861780 h 2032757"/>
              <a:gd name="connsiteX6" fmla="*/ 0 w 525221"/>
              <a:gd name="connsiteY6" fmla="*/ 1584183 h 2032757"/>
              <a:gd name="connsiteX7" fmla="*/ 103517 w 525221"/>
              <a:gd name="connsiteY7" fmla="*/ 1661821 h 2032757"/>
              <a:gd name="connsiteX8" fmla="*/ 69011 w 525221"/>
              <a:gd name="connsiteY8" fmla="*/ 1730832 h 2032757"/>
              <a:gd name="connsiteX9" fmla="*/ 86264 w 525221"/>
              <a:gd name="connsiteY9" fmla="*/ 1886108 h 2032757"/>
              <a:gd name="connsiteX10" fmla="*/ 25879 w 525221"/>
              <a:gd name="connsiteY10" fmla="*/ 2032757 h 2032757"/>
              <a:gd name="connsiteX0" fmla="*/ 220842 w 525221"/>
              <a:gd name="connsiteY0" fmla="*/ 39066 h 2205829"/>
              <a:gd name="connsiteX1" fmla="*/ 193552 w 525221"/>
              <a:gd name="connsiteY1" fmla="*/ 0 h 2205829"/>
              <a:gd name="connsiteX2" fmla="*/ 377108 w 525221"/>
              <a:gd name="connsiteY2" fmla="*/ 524361 h 2205829"/>
              <a:gd name="connsiteX3" fmla="*/ 525221 w 525221"/>
              <a:gd name="connsiteY3" fmla="*/ 769345 h 2205829"/>
              <a:gd name="connsiteX4" fmla="*/ 308334 w 525221"/>
              <a:gd name="connsiteY4" fmla="*/ 776983 h 2205829"/>
              <a:gd name="connsiteX5" fmla="*/ 210479 w 525221"/>
              <a:gd name="connsiteY5" fmla="*/ 861780 h 2205829"/>
              <a:gd name="connsiteX6" fmla="*/ 0 w 525221"/>
              <a:gd name="connsiteY6" fmla="*/ 1584183 h 2205829"/>
              <a:gd name="connsiteX7" fmla="*/ 103517 w 525221"/>
              <a:gd name="connsiteY7" fmla="*/ 1661821 h 2205829"/>
              <a:gd name="connsiteX8" fmla="*/ 69011 w 525221"/>
              <a:gd name="connsiteY8" fmla="*/ 1730832 h 2205829"/>
              <a:gd name="connsiteX9" fmla="*/ 86264 w 525221"/>
              <a:gd name="connsiteY9" fmla="*/ 1886108 h 2205829"/>
              <a:gd name="connsiteX10" fmla="*/ 3443 w 525221"/>
              <a:gd name="connsiteY10" fmla="*/ 2205829 h 2205829"/>
              <a:gd name="connsiteX0" fmla="*/ 259302 w 563681"/>
              <a:gd name="connsiteY0" fmla="*/ 39066 h 2205829"/>
              <a:gd name="connsiteX1" fmla="*/ 232012 w 563681"/>
              <a:gd name="connsiteY1" fmla="*/ 0 h 2205829"/>
              <a:gd name="connsiteX2" fmla="*/ 415568 w 563681"/>
              <a:gd name="connsiteY2" fmla="*/ 524361 h 2205829"/>
              <a:gd name="connsiteX3" fmla="*/ 563681 w 563681"/>
              <a:gd name="connsiteY3" fmla="*/ 769345 h 2205829"/>
              <a:gd name="connsiteX4" fmla="*/ 346794 w 563681"/>
              <a:gd name="connsiteY4" fmla="*/ 776983 h 2205829"/>
              <a:gd name="connsiteX5" fmla="*/ 248939 w 563681"/>
              <a:gd name="connsiteY5" fmla="*/ 861780 h 2205829"/>
              <a:gd name="connsiteX6" fmla="*/ 0 w 563681"/>
              <a:gd name="connsiteY6" fmla="*/ 1744435 h 2205829"/>
              <a:gd name="connsiteX7" fmla="*/ 141977 w 563681"/>
              <a:gd name="connsiteY7" fmla="*/ 1661821 h 2205829"/>
              <a:gd name="connsiteX8" fmla="*/ 107471 w 563681"/>
              <a:gd name="connsiteY8" fmla="*/ 1730832 h 2205829"/>
              <a:gd name="connsiteX9" fmla="*/ 124724 w 563681"/>
              <a:gd name="connsiteY9" fmla="*/ 1886108 h 2205829"/>
              <a:gd name="connsiteX10" fmla="*/ 41903 w 563681"/>
              <a:gd name="connsiteY10" fmla="*/ 2205829 h 2205829"/>
              <a:gd name="connsiteX0" fmla="*/ 259302 w 563681"/>
              <a:gd name="connsiteY0" fmla="*/ 39066 h 2205829"/>
              <a:gd name="connsiteX1" fmla="*/ 232012 w 563681"/>
              <a:gd name="connsiteY1" fmla="*/ 0 h 2205829"/>
              <a:gd name="connsiteX2" fmla="*/ 415568 w 563681"/>
              <a:gd name="connsiteY2" fmla="*/ 524361 h 2205829"/>
              <a:gd name="connsiteX3" fmla="*/ 563681 w 563681"/>
              <a:gd name="connsiteY3" fmla="*/ 769345 h 2205829"/>
              <a:gd name="connsiteX4" fmla="*/ 346794 w 563681"/>
              <a:gd name="connsiteY4" fmla="*/ 776983 h 2205829"/>
              <a:gd name="connsiteX5" fmla="*/ 248939 w 563681"/>
              <a:gd name="connsiteY5" fmla="*/ 861780 h 2205829"/>
              <a:gd name="connsiteX6" fmla="*/ 0 w 563681"/>
              <a:gd name="connsiteY6" fmla="*/ 1744435 h 2205829"/>
              <a:gd name="connsiteX7" fmla="*/ 107471 w 563681"/>
              <a:gd name="connsiteY7" fmla="*/ 1730832 h 2205829"/>
              <a:gd name="connsiteX8" fmla="*/ 124724 w 563681"/>
              <a:gd name="connsiteY8" fmla="*/ 1886108 h 2205829"/>
              <a:gd name="connsiteX9" fmla="*/ 41903 w 563681"/>
              <a:gd name="connsiteY9" fmla="*/ 2205829 h 2205829"/>
              <a:gd name="connsiteX0" fmla="*/ 259302 w 563681"/>
              <a:gd name="connsiteY0" fmla="*/ 39066 h 2205829"/>
              <a:gd name="connsiteX1" fmla="*/ 232012 w 563681"/>
              <a:gd name="connsiteY1" fmla="*/ 0 h 2205829"/>
              <a:gd name="connsiteX2" fmla="*/ 415568 w 563681"/>
              <a:gd name="connsiteY2" fmla="*/ 524361 h 2205829"/>
              <a:gd name="connsiteX3" fmla="*/ 563681 w 563681"/>
              <a:gd name="connsiteY3" fmla="*/ 769345 h 2205829"/>
              <a:gd name="connsiteX4" fmla="*/ 346794 w 563681"/>
              <a:gd name="connsiteY4" fmla="*/ 776983 h 2205829"/>
              <a:gd name="connsiteX5" fmla="*/ 248939 w 563681"/>
              <a:gd name="connsiteY5" fmla="*/ 861780 h 2205829"/>
              <a:gd name="connsiteX6" fmla="*/ 0 w 563681"/>
              <a:gd name="connsiteY6" fmla="*/ 1744435 h 2205829"/>
              <a:gd name="connsiteX7" fmla="*/ 161956 w 563681"/>
              <a:gd name="connsiteY7" fmla="*/ 1785318 h 2205829"/>
              <a:gd name="connsiteX8" fmla="*/ 124724 w 563681"/>
              <a:gd name="connsiteY8" fmla="*/ 1886108 h 2205829"/>
              <a:gd name="connsiteX9" fmla="*/ 41903 w 563681"/>
              <a:gd name="connsiteY9" fmla="*/ 2205829 h 2205829"/>
              <a:gd name="connsiteX0" fmla="*/ 259302 w 563681"/>
              <a:gd name="connsiteY0" fmla="*/ 39066 h 2205829"/>
              <a:gd name="connsiteX1" fmla="*/ 232012 w 563681"/>
              <a:gd name="connsiteY1" fmla="*/ 0 h 2205829"/>
              <a:gd name="connsiteX2" fmla="*/ 415568 w 563681"/>
              <a:gd name="connsiteY2" fmla="*/ 524361 h 2205829"/>
              <a:gd name="connsiteX3" fmla="*/ 563681 w 563681"/>
              <a:gd name="connsiteY3" fmla="*/ 769345 h 2205829"/>
              <a:gd name="connsiteX4" fmla="*/ 346794 w 563681"/>
              <a:gd name="connsiteY4" fmla="*/ 776983 h 2205829"/>
              <a:gd name="connsiteX5" fmla="*/ 248939 w 563681"/>
              <a:gd name="connsiteY5" fmla="*/ 861780 h 2205829"/>
              <a:gd name="connsiteX6" fmla="*/ 0 w 563681"/>
              <a:gd name="connsiteY6" fmla="*/ 1744435 h 2205829"/>
              <a:gd name="connsiteX7" fmla="*/ 161956 w 563681"/>
              <a:gd name="connsiteY7" fmla="*/ 1785318 h 2205829"/>
              <a:gd name="connsiteX8" fmla="*/ 163184 w 563681"/>
              <a:gd name="connsiteY8" fmla="*/ 1940595 h 2205829"/>
              <a:gd name="connsiteX9" fmla="*/ 41903 w 563681"/>
              <a:gd name="connsiteY9" fmla="*/ 2205829 h 2205829"/>
              <a:gd name="connsiteX0" fmla="*/ 259302 w 563681"/>
              <a:gd name="connsiteY0" fmla="*/ 39066 h 2205829"/>
              <a:gd name="connsiteX1" fmla="*/ 232012 w 563681"/>
              <a:gd name="connsiteY1" fmla="*/ 0 h 2205829"/>
              <a:gd name="connsiteX2" fmla="*/ 415568 w 563681"/>
              <a:gd name="connsiteY2" fmla="*/ 524361 h 2205829"/>
              <a:gd name="connsiteX3" fmla="*/ 563681 w 563681"/>
              <a:gd name="connsiteY3" fmla="*/ 769345 h 2205829"/>
              <a:gd name="connsiteX4" fmla="*/ 346794 w 563681"/>
              <a:gd name="connsiteY4" fmla="*/ 776983 h 2205829"/>
              <a:gd name="connsiteX5" fmla="*/ 268553 w 563681"/>
              <a:gd name="connsiteY5" fmla="*/ 877471 h 2205829"/>
              <a:gd name="connsiteX6" fmla="*/ 0 w 563681"/>
              <a:gd name="connsiteY6" fmla="*/ 1744435 h 2205829"/>
              <a:gd name="connsiteX7" fmla="*/ 161956 w 563681"/>
              <a:gd name="connsiteY7" fmla="*/ 1785318 h 2205829"/>
              <a:gd name="connsiteX8" fmla="*/ 163184 w 563681"/>
              <a:gd name="connsiteY8" fmla="*/ 1940595 h 2205829"/>
              <a:gd name="connsiteX9" fmla="*/ 41903 w 563681"/>
              <a:gd name="connsiteY9" fmla="*/ 2205829 h 2205829"/>
              <a:gd name="connsiteX0" fmla="*/ 259302 w 563681"/>
              <a:gd name="connsiteY0" fmla="*/ 39066 h 2205829"/>
              <a:gd name="connsiteX1" fmla="*/ 232012 w 563681"/>
              <a:gd name="connsiteY1" fmla="*/ 0 h 2205829"/>
              <a:gd name="connsiteX2" fmla="*/ 415568 w 563681"/>
              <a:gd name="connsiteY2" fmla="*/ 524361 h 2205829"/>
              <a:gd name="connsiteX3" fmla="*/ 563681 w 563681"/>
              <a:gd name="connsiteY3" fmla="*/ 769345 h 2205829"/>
              <a:gd name="connsiteX4" fmla="*/ 346794 w 563681"/>
              <a:gd name="connsiteY4" fmla="*/ 816211 h 2205829"/>
              <a:gd name="connsiteX5" fmla="*/ 268553 w 563681"/>
              <a:gd name="connsiteY5" fmla="*/ 877471 h 2205829"/>
              <a:gd name="connsiteX6" fmla="*/ 0 w 563681"/>
              <a:gd name="connsiteY6" fmla="*/ 1744435 h 2205829"/>
              <a:gd name="connsiteX7" fmla="*/ 161956 w 563681"/>
              <a:gd name="connsiteY7" fmla="*/ 1785318 h 2205829"/>
              <a:gd name="connsiteX8" fmla="*/ 163184 w 563681"/>
              <a:gd name="connsiteY8" fmla="*/ 1940595 h 2205829"/>
              <a:gd name="connsiteX9" fmla="*/ 41903 w 563681"/>
              <a:gd name="connsiteY9" fmla="*/ 2205829 h 2205829"/>
              <a:gd name="connsiteX0" fmla="*/ 259302 w 544067"/>
              <a:gd name="connsiteY0" fmla="*/ 39066 h 2205829"/>
              <a:gd name="connsiteX1" fmla="*/ 232012 w 544067"/>
              <a:gd name="connsiteY1" fmla="*/ 0 h 2205829"/>
              <a:gd name="connsiteX2" fmla="*/ 415568 w 544067"/>
              <a:gd name="connsiteY2" fmla="*/ 524361 h 2205829"/>
              <a:gd name="connsiteX3" fmla="*/ 544067 w 544067"/>
              <a:gd name="connsiteY3" fmla="*/ 804651 h 2205829"/>
              <a:gd name="connsiteX4" fmla="*/ 346794 w 544067"/>
              <a:gd name="connsiteY4" fmla="*/ 816211 h 2205829"/>
              <a:gd name="connsiteX5" fmla="*/ 268553 w 544067"/>
              <a:gd name="connsiteY5" fmla="*/ 877471 h 2205829"/>
              <a:gd name="connsiteX6" fmla="*/ 0 w 544067"/>
              <a:gd name="connsiteY6" fmla="*/ 1744435 h 2205829"/>
              <a:gd name="connsiteX7" fmla="*/ 161956 w 544067"/>
              <a:gd name="connsiteY7" fmla="*/ 1785318 h 2205829"/>
              <a:gd name="connsiteX8" fmla="*/ 163184 w 544067"/>
              <a:gd name="connsiteY8" fmla="*/ 1940595 h 2205829"/>
              <a:gd name="connsiteX9" fmla="*/ 41903 w 544067"/>
              <a:gd name="connsiteY9" fmla="*/ 2205829 h 2205829"/>
              <a:gd name="connsiteX0" fmla="*/ 239688 w 524453"/>
              <a:gd name="connsiteY0" fmla="*/ 39066 h 2205829"/>
              <a:gd name="connsiteX1" fmla="*/ 212398 w 524453"/>
              <a:gd name="connsiteY1" fmla="*/ 0 h 2205829"/>
              <a:gd name="connsiteX2" fmla="*/ 395954 w 524453"/>
              <a:gd name="connsiteY2" fmla="*/ 524361 h 2205829"/>
              <a:gd name="connsiteX3" fmla="*/ 524453 w 524453"/>
              <a:gd name="connsiteY3" fmla="*/ 804651 h 2205829"/>
              <a:gd name="connsiteX4" fmla="*/ 327180 w 524453"/>
              <a:gd name="connsiteY4" fmla="*/ 816211 h 2205829"/>
              <a:gd name="connsiteX5" fmla="*/ 248939 w 524453"/>
              <a:gd name="connsiteY5" fmla="*/ 877471 h 2205829"/>
              <a:gd name="connsiteX6" fmla="*/ 0 w 524453"/>
              <a:gd name="connsiteY6" fmla="*/ 1744435 h 2205829"/>
              <a:gd name="connsiteX7" fmla="*/ 142342 w 524453"/>
              <a:gd name="connsiteY7" fmla="*/ 1785318 h 2205829"/>
              <a:gd name="connsiteX8" fmla="*/ 143570 w 524453"/>
              <a:gd name="connsiteY8" fmla="*/ 1940595 h 2205829"/>
              <a:gd name="connsiteX9" fmla="*/ 22289 w 524453"/>
              <a:gd name="connsiteY9" fmla="*/ 2205829 h 2205829"/>
              <a:gd name="connsiteX0" fmla="*/ 227920 w 512685"/>
              <a:gd name="connsiteY0" fmla="*/ 39066 h 2205829"/>
              <a:gd name="connsiteX1" fmla="*/ 200630 w 512685"/>
              <a:gd name="connsiteY1" fmla="*/ 0 h 2205829"/>
              <a:gd name="connsiteX2" fmla="*/ 384186 w 512685"/>
              <a:gd name="connsiteY2" fmla="*/ 524361 h 2205829"/>
              <a:gd name="connsiteX3" fmla="*/ 512685 w 512685"/>
              <a:gd name="connsiteY3" fmla="*/ 804651 h 2205829"/>
              <a:gd name="connsiteX4" fmla="*/ 315412 w 512685"/>
              <a:gd name="connsiteY4" fmla="*/ 816211 h 2205829"/>
              <a:gd name="connsiteX5" fmla="*/ 237171 w 512685"/>
              <a:gd name="connsiteY5" fmla="*/ 877471 h 2205829"/>
              <a:gd name="connsiteX6" fmla="*/ 0 w 512685"/>
              <a:gd name="connsiteY6" fmla="*/ 1756204 h 2205829"/>
              <a:gd name="connsiteX7" fmla="*/ 130574 w 512685"/>
              <a:gd name="connsiteY7" fmla="*/ 1785318 h 2205829"/>
              <a:gd name="connsiteX8" fmla="*/ 131802 w 512685"/>
              <a:gd name="connsiteY8" fmla="*/ 1940595 h 2205829"/>
              <a:gd name="connsiteX9" fmla="*/ 10521 w 512685"/>
              <a:gd name="connsiteY9" fmla="*/ 2205829 h 2205829"/>
              <a:gd name="connsiteX0" fmla="*/ 227920 w 512685"/>
              <a:gd name="connsiteY0" fmla="*/ 39066 h 2205829"/>
              <a:gd name="connsiteX1" fmla="*/ 200630 w 512685"/>
              <a:gd name="connsiteY1" fmla="*/ 0 h 2205829"/>
              <a:gd name="connsiteX2" fmla="*/ 384186 w 512685"/>
              <a:gd name="connsiteY2" fmla="*/ 524361 h 2205829"/>
              <a:gd name="connsiteX3" fmla="*/ 512685 w 512685"/>
              <a:gd name="connsiteY3" fmla="*/ 804651 h 2205829"/>
              <a:gd name="connsiteX4" fmla="*/ 315412 w 512685"/>
              <a:gd name="connsiteY4" fmla="*/ 816211 h 2205829"/>
              <a:gd name="connsiteX5" fmla="*/ 256786 w 512685"/>
              <a:gd name="connsiteY5" fmla="*/ 885316 h 2205829"/>
              <a:gd name="connsiteX6" fmla="*/ 0 w 512685"/>
              <a:gd name="connsiteY6" fmla="*/ 1756204 h 2205829"/>
              <a:gd name="connsiteX7" fmla="*/ 130574 w 512685"/>
              <a:gd name="connsiteY7" fmla="*/ 1785318 h 2205829"/>
              <a:gd name="connsiteX8" fmla="*/ 131802 w 512685"/>
              <a:gd name="connsiteY8" fmla="*/ 1940595 h 2205829"/>
              <a:gd name="connsiteX9" fmla="*/ 10521 w 512685"/>
              <a:gd name="connsiteY9" fmla="*/ 2205829 h 22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685" h="2205829">
                <a:moveTo>
                  <a:pt x="227920" y="39066"/>
                </a:moveTo>
                <a:lnTo>
                  <a:pt x="200630" y="0"/>
                </a:lnTo>
                <a:lnTo>
                  <a:pt x="384186" y="524361"/>
                </a:lnTo>
                <a:lnTo>
                  <a:pt x="512685" y="804651"/>
                </a:lnTo>
                <a:lnTo>
                  <a:pt x="315412" y="816211"/>
                </a:lnTo>
                <a:lnTo>
                  <a:pt x="256786" y="885316"/>
                </a:lnTo>
                <a:lnTo>
                  <a:pt x="0" y="1756204"/>
                </a:lnTo>
                <a:lnTo>
                  <a:pt x="130574" y="1785318"/>
                </a:lnTo>
                <a:cubicBezTo>
                  <a:pt x="130983" y="1837077"/>
                  <a:pt x="131393" y="1888836"/>
                  <a:pt x="131802" y="1940595"/>
                </a:cubicBezTo>
                <a:lnTo>
                  <a:pt x="10521" y="2205829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フリーフォーム 43"/>
          <p:cNvSpPr/>
          <p:nvPr/>
        </p:nvSpPr>
        <p:spPr>
          <a:xfrm>
            <a:off x="1142918" y="2084010"/>
            <a:ext cx="480709" cy="4627053"/>
          </a:xfrm>
          <a:custGeom>
            <a:avLst/>
            <a:gdLst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45056 w 664233"/>
              <a:gd name="connsiteY11" fmla="*/ 3252158 h 6383547"/>
              <a:gd name="connsiteX12" fmla="*/ 345056 w 664233"/>
              <a:gd name="connsiteY12" fmla="*/ 3597215 h 6383547"/>
              <a:gd name="connsiteX13" fmla="*/ 284671 w 664233"/>
              <a:gd name="connsiteY13" fmla="*/ 3752490 h 6383547"/>
              <a:gd name="connsiteX14" fmla="*/ 345056 w 664233"/>
              <a:gd name="connsiteY14" fmla="*/ 4037162 h 6383547"/>
              <a:gd name="connsiteX15" fmla="*/ 301924 w 664233"/>
              <a:gd name="connsiteY15" fmla="*/ 4166558 h 6383547"/>
              <a:gd name="connsiteX16" fmla="*/ 327803 w 664233"/>
              <a:gd name="connsiteY16" fmla="*/ 4399471 h 6383547"/>
              <a:gd name="connsiteX17" fmla="*/ 431320 w 664233"/>
              <a:gd name="connsiteY17" fmla="*/ 4744528 h 6383547"/>
              <a:gd name="connsiteX18" fmla="*/ 474452 w 664233"/>
              <a:gd name="connsiteY18" fmla="*/ 4891177 h 6383547"/>
              <a:gd name="connsiteX19" fmla="*/ 664233 w 664233"/>
              <a:gd name="connsiteY19" fmla="*/ 5158596 h 6383547"/>
              <a:gd name="connsiteX20" fmla="*/ 431320 w 664233"/>
              <a:gd name="connsiteY20" fmla="*/ 5175849 h 6383547"/>
              <a:gd name="connsiteX21" fmla="*/ 362309 w 664233"/>
              <a:gd name="connsiteY21" fmla="*/ 5218981 h 6383547"/>
              <a:gd name="connsiteX22" fmla="*/ 129396 w 664233"/>
              <a:gd name="connsiteY22" fmla="*/ 5934973 h 6383547"/>
              <a:gd name="connsiteX23" fmla="*/ 232913 w 664233"/>
              <a:gd name="connsiteY23" fmla="*/ 6012611 h 6383547"/>
              <a:gd name="connsiteX24" fmla="*/ 198407 w 664233"/>
              <a:gd name="connsiteY24" fmla="*/ 6081622 h 6383547"/>
              <a:gd name="connsiteX25" fmla="*/ 215660 w 664233"/>
              <a:gd name="connsiteY25" fmla="*/ 6236898 h 6383547"/>
              <a:gd name="connsiteX26" fmla="*/ 155275 w 664233"/>
              <a:gd name="connsiteY26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345056 w 664233"/>
              <a:gd name="connsiteY12" fmla="*/ 3597215 h 6383547"/>
              <a:gd name="connsiteX13" fmla="*/ 284671 w 664233"/>
              <a:gd name="connsiteY13" fmla="*/ 3752490 h 6383547"/>
              <a:gd name="connsiteX14" fmla="*/ 345056 w 664233"/>
              <a:gd name="connsiteY14" fmla="*/ 4037162 h 6383547"/>
              <a:gd name="connsiteX15" fmla="*/ 301924 w 664233"/>
              <a:gd name="connsiteY15" fmla="*/ 4166558 h 6383547"/>
              <a:gd name="connsiteX16" fmla="*/ 327803 w 664233"/>
              <a:gd name="connsiteY16" fmla="*/ 4399471 h 6383547"/>
              <a:gd name="connsiteX17" fmla="*/ 431320 w 664233"/>
              <a:gd name="connsiteY17" fmla="*/ 4744528 h 6383547"/>
              <a:gd name="connsiteX18" fmla="*/ 474452 w 664233"/>
              <a:gd name="connsiteY18" fmla="*/ 4891177 h 6383547"/>
              <a:gd name="connsiteX19" fmla="*/ 664233 w 664233"/>
              <a:gd name="connsiteY19" fmla="*/ 5158596 h 6383547"/>
              <a:gd name="connsiteX20" fmla="*/ 431320 w 664233"/>
              <a:gd name="connsiteY20" fmla="*/ 5175849 h 6383547"/>
              <a:gd name="connsiteX21" fmla="*/ 362309 w 664233"/>
              <a:gd name="connsiteY21" fmla="*/ 5218981 h 6383547"/>
              <a:gd name="connsiteX22" fmla="*/ 129396 w 664233"/>
              <a:gd name="connsiteY22" fmla="*/ 5934973 h 6383547"/>
              <a:gd name="connsiteX23" fmla="*/ 232913 w 664233"/>
              <a:gd name="connsiteY23" fmla="*/ 6012611 h 6383547"/>
              <a:gd name="connsiteX24" fmla="*/ 198407 w 664233"/>
              <a:gd name="connsiteY24" fmla="*/ 6081622 h 6383547"/>
              <a:gd name="connsiteX25" fmla="*/ 215660 w 664233"/>
              <a:gd name="connsiteY25" fmla="*/ 6236898 h 6383547"/>
              <a:gd name="connsiteX26" fmla="*/ 155275 w 664233"/>
              <a:gd name="connsiteY26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276045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301924 w 664233"/>
              <a:gd name="connsiteY9" fmla="*/ 2648309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198407 w 664233"/>
              <a:gd name="connsiteY10" fmla="*/ 2760453 h 6383547"/>
              <a:gd name="connsiteX11" fmla="*/ 319177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19177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04105 w 664233"/>
              <a:gd name="connsiteY11" fmla="*/ 3183147 h 6383547"/>
              <a:gd name="connsiteX12" fmla="*/ 311214 w 664233"/>
              <a:gd name="connsiteY12" fmla="*/ 3407434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04105 w 664233"/>
              <a:gd name="connsiteY11" fmla="*/ 3183147 h 6383547"/>
              <a:gd name="connsiteX12" fmla="*/ 286093 w 664233"/>
              <a:gd name="connsiteY12" fmla="*/ 3392361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383547"/>
              <a:gd name="connsiteX1" fmla="*/ 405441 w 664233"/>
              <a:gd name="connsiteY1" fmla="*/ 362309 h 6383547"/>
              <a:gd name="connsiteX2" fmla="*/ 405441 w 664233"/>
              <a:gd name="connsiteY2" fmla="*/ 672860 h 6383547"/>
              <a:gd name="connsiteX3" fmla="*/ 319177 w 664233"/>
              <a:gd name="connsiteY3" fmla="*/ 1138686 h 6383547"/>
              <a:gd name="connsiteX4" fmla="*/ 327803 w 664233"/>
              <a:gd name="connsiteY4" fmla="*/ 1293962 h 6383547"/>
              <a:gd name="connsiteX5" fmla="*/ 0 w 664233"/>
              <a:gd name="connsiteY5" fmla="*/ 1613139 h 6383547"/>
              <a:gd name="connsiteX6" fmla="*/ 17252 w 664233"/>
              <a:gd name="connsiteY6" fmla="*/ 1768415 h 6383547"/>
              <a:gd name="connsiteX7" fmla="*/ 86264 w 664233"/>
              <a:gd name="connsiteY7" fmla="*/ 1940943 h 6383547"/>
              <a:gd name="connsiteX8" fmla="*/ 215660 w 664233"/>
              <a:gd name="connsiteY8" fmla="*/ 2389517 h 6383547"/>
              <a:gd name="connsiteX9" fmla="*/ 276804 w 664233"/>
              <a:gd name="connsiteY9" fmla="*/ 2582995 h 6383547"/>
              <a:gd name="connsiteX10" fmla="*/ 243625 w 664233"/>
              <a:gd name="connsiteY10" fmla="*/ 2760453 h 6383547"/>
              <a:gd name="connsiteX11" fmla="*/ 304105 w 664233"/>
              <a:gd name="connsiteY11" fmla="*/ 3183147 h 6383547"/>
              <a:gd name="connsiteX12" fmla="*/ 301166 w 664233"/>
              <a:gd name="connsiteY12" fmla="*/ 3392361 h 6383547"/>
              <a:gd name="connsiteX13" fmla="*/ 345056 w 664233"/>
              <a:gd name="connsiteY13" fmla="*/ 3597215 h 6383547"/>
              <a:gd name="connsiteX14" fmla="*/ 284671 w 664233"/>
              <a:gd name="connsiteY14" fmla="*/ 3752490 h 6383547"/>
              <a:gd name="connsiteX15" fmla="*/ 345056 w 664233"/>
              <a:gd name="connsiteY15" fmla="*/ 4037162 h 6383547"/>
              <a:gd name="connsiteX16" fmla="*/ 301924 w 664233"/>
              <a:gd name="connsiteY16" fmla="*/ 4166558 h 6383547"/>
              <a:gd name="connsiteX17" fmla="*/ 327803 w 664233"/>
              <a:gd name="connsiteY17" fmla="*/ 4399471 h 6383547"/>
              <a:gd name="connsiteX18" fmla="*/ 431320 w 664233"/>
              <a:gd name="connsiteY18" fmla="*/ 4744528 h 6383547"/>
              <a:gd name="connsiteX19" fmla="*/ 474452 w 664233"/>
              <a:gd name="connsiteY19" fmla="*/ 4891177 h 6383547"/>
              <a:gd name="connsiteX20" fmla="*/ 664233 w 664233"/>
              <a:gd name="connsiteY20" fmla="*/ 5158596 h 6383547"/>
              <a:gd name="connsiteX21" fmla="*/ 431320 w 664233"/>
              <a:gd name="connsiteY21" fmla="*/ 5175849 h 6383547"/>
              <a:gd name="connsiteX22" fmla="*/ 362309 w 664233"/>
              <a:gd name="connsiteY22" fmla="*/ 5218981 h 6383547"/>
              <a:gd name="connsiteX23" fmla="*/ 129396 w 664233"/>
              <a:gd name="connsiteY23" fmla="*/ 5934973 h 6383547"/>
              <a:gd name="connsiteX24" fmla="*/ 232913 w 664233"/>
              <a:gd name="connsiteY24" fmla="*/ 6012611 h 6383547"/>
              <a:gd name="connsiteX25" fmla="*/ 198407 w 664233"/>
              <a:gd name="connsiteY25" fmla="*/ 6081622 h 6383547"/>
              <a:gd name="connsiteX26" fmla="*/ 215660 w 664233"/>
              <a:gd name="connsiteY26" fmla="*/ 6236898 h 6383547"/>
              <a:gd name="connsiteX27" fmla="*/ 155275 w 664233"/>
              <a:gd name="connsiteY27" fmla="*/ 6383547 h 6383547"/>
              <a:gd name="connsiteX0" fmla="*/ 457200 w 664233"/>
              <a:gd name="connsiteY0" fmla="*/ 0 h 6236898"/>
              <a:gd name="connsiteX1" fmla="*/ 405441 w 664233"/>
              <a:gd name="connsiteY1" fmla="*/ 362309 h 6236898"/>
              <a:gd name="connsiteX2" fmla="*/ 405441 w 664233"/>
              <a:gd name="connsiteY2" fmla="*/ 672860 h 6236898"/>
              <a:gd name="connsiteX3" fmla="*/ 319177 w 664233"/>
              <a:gd name="connsiteY3" fmla="*/ 1138686 h 6236898"/>
              <a:gd name="connsiteX4" fmla="*/ 327803 w 664233"/>
              <a:gd name="connsiteY4" fmla="*/ 1293962 h 6236898"/>
              <a:gd name="connsiteX5" fmla="*/ 0 w 664233"/>
              <a:gd name="connsiteY5" fmla="*/ 1613139 h 6236898"/>
              <a:gd name="connsiteX6" fmla="*/ 17252 w 664233"/>
              <a:gd name="connsiteY6" fmla="*/ 1768415 h 6236898"/>
              <a:gd name="connsiteX7" fmla="*/ 86264 w 664233"/>
              <a:gd name="connsiteY7" fmla="*/ 1940943 h 6236898"/>
              <a:gd name="connsiteX8" fmla="*/ 215660 w 664233"/>
              <a:gd name="connsiteY8" fmla="*/ 2389517 h 6236898"/>
              <a:gd name="connsiteX9" fmla="*/ 276804 w 664233"/>
              <a:gd name="connsiteY9" fmla="*/ 2582995 h 6236898"/>
              <a:gd name="connsiteX10" fmla="*/ 243625 w 664233"/>
              <a:gd name="connsiteY10" fmla="*/ 2760453 h 6236898"/>
              <a:gd name="connsiteX11" fmla="*/ 304105 w 664233"/>
              <a:gd name="connsiteY11" fmla="*/ 3183147 h 6236898"/>
              <a:gd name="connsiteX12" fmla="*/ 301166 w 664233"/>
              <a:gd name="connsiteY12" fmla="*/ 3392361 h 6236898"/>
              <a:gd name="connsiteX13" fmla="*/ 345056 w 664233"/>
              <a:gd name="connsiteY13" fmla="*/ 3597215 h 6236898"/>
              <a:gd name="connsiteX14" fmla="*/ 284671 w 664233"/>
              <a:gd name="connsiteY14" fmla="*/ 3752490 h 6236898"/>
              <a:gd name="connsiteX15" fmla="*/ 345056 w 664233"/>
              <a:gd name="connsiteY15" fmla="*/ 4037162 h 6236898"/>
              <a:gd name="connsiteX16" fmla="*/ 301924 w 664233"/>
              <a:gd name="connsiteY16" fmla="*/ 4166558 h 6236898"/>
              <a:gd name="connsiteX17" fmla="*/ 327803 w 664233"/>
              <a:gd name="connsiteY17" fmla="*/ 4399471 h 6236898"/>
              <a:gd name="connsiteX18" fmla="*/ 431320 w 664233"/>
              <a:gd name="connsiteY18" fmla="*/ 4744528 h 6236898"/>
              <a:gd name="connsiteX19" fmla="*/ 474452 w 664233"/>
              <a:gd name="connsiteY19" fmla="*/ 4891177 h 6236898"/>
              <a:gd name="connsiteX20" fmla="*/ 664233 w 664233"/>
              <a:gd name="connsiteY20" fmla="*/ 5158596 h 6236898"/>
              <a:gd name="connsiteX21" fmla="*/ 431320 w 664233"/>
              <a:gd name="connsiteY21" fmla="*/ 5175849 h 6236898"/>
              <a:gd name="connsiteX22" fmla="*/ 362309 w 664233"/>
              <a:gd name="connsiteY22" fmla="*/ 5218981 h 6236898"/>
              <a:gd name="connsiteX23" fmla="*/ 129396 w 664233"/>
              <a:gd name="connsiteY23" fmla="*/ 5934973 h 6236898"/>
              <a:gd name="connsiteX24" fmla="*/ 232913 w 664233"/>
              <a:gd name="connsiteY24" fmla="*/ 6012611 h 6236898"/>
              <a:gd name="connsiteX25" fmla="*/ 198407 w 664233"/>
              <a:gd name="connsiteY25" fmla="*/ 6081622 h 6236898"/>
              <a:gd name="connsiteX26" fmla="*/ 215660 w 664233"/>
              <a:gd name="connsiteY26" fmla="*/ 6236898 h 6236898"/>
              <a:gd name="connsiteX0" fmla="*/ 457200 w 664233"/>
              <a:gd name="connsiteY0" fmla="*/ 0 h 6081622"/>
              <a:gd name="connsiteX1" fmla="*/ 405441 w 664233"/>
              <a:gd name="connsiteY1" fmla="*/ 362309 h 6081622"/>
              <a:gd name="connsiteX2" fmla="*/ 405441 w 664233"/>
              <a:gd name="connsiteY2" fmla="*/ 672860 h 6081622"/>
              <a:gd name="connsiteX3" fmla="*/ 319177 w 664233"/>
              <a:gd name="connsiteY3" fmla="*/ 1138686 h 6081622"/>
              <a:gd name="connsiteX4" fmla="*/ 327803 w 664233"/>
              <a:gd name="connsiteY4" fmla="*/ 1293962 h 6081622"/>
              <a:gd name="connsiteX5" fmla="*/ 0 w 664233"/>
              <a:gd name="connsiteY5" fmla="*/ 1613139 h 6081622"/>
              <a:gd name="connsiteX6" fmla="*/ 17252 w 664233"/>
              <a:gd name="connsiteY6" fmla="*/ 1768415 h 6081622"/>
              <a:gd name="connsiteX7" fmla="*/ 86264 w 664233"/>
              <a:gd name="connsiteY7" fmla="*/ 1940943 h 6081622"/>
              <a:gd name="connsiteX8" fmla="*/ 215660 w 664233"/>
              <a:gd name="connsiteY8" fmla="*/ 2389517 h 6081622"/>
              <a:gd name="connsiteX9" fmla="*/ 276804 w 664233"/>
              <a:gd name="connsiteY9" fmla="*/ 2582995 h 6081622"/>
              <a:gd name="connsiteX10" fmla="*/ 243625 w 664233"/>
              <a:gd name="connsiteY10" fmla="*/ 2760453 h 6081622"/>
              <a:gd name="connsiteX11" fmla="*/ 304105 w 664233"/>
              <a:gd name="connsiteY11" fmla="*/ 3183147 h 6081622"/>
              <a:gd name="connsiteX12" fmla="*/ 301166 w 664233"/>
              <a:gd name="connsiteY12" fmla="*/ 3392361 h 6081622"/>
              <a:gd name="connsiteX13" fmla="*/ 345056 w 664233"/>
              <a:gd name="connsiteY13" fmla="*/ 3597215 h 6081622"/>
              <a:gd name="connsiteX14" fmla="*/ 284671 w 664233"/>
              <a:gd name="connsiteY14" fmla="*/ 3752490 h 6081622"/>
              <a:gd name="connsiteX15" fmla="*/ 345056 w 664233"/>
              <a:gd name="connsiteY15" fmla="*/ 4037162 h 6081622"/>
              <a:gd name="connsiteX16" fmla="*/ 301924 w 664233"/>
              <a:gd name="connsiteY16" fmla="*/ 4166558 h 6081622"/>
              <a:gd name="connsiteX17" fmla="*/ 327803 w 664233"/>
              <a:gd name="connsiteY17" fmla="*/ 4399471 h 6081622"/>
              <a:gd name="connsiteX18" fmla="*/ 431320 w 664233"/>
              <a:gd name="connsiteY18" fmla="*/ 4744528 h 6081622"/>
              <a:gd name="connsiteX19" fmla="*/ 474452 w 664233"/>
              <a:gd name="connsiteY19" fmla="*/ 4891177 h 6081622"/>
              <a:gd name="connsiteX20" fmla="*/ 664233 w 664233"/>
              <a:gd name="connsiteY20" fmla="*/ 5158596 h 6081622"/>
              <a:gd name="connsiteX21" fmla="*/ 431320 w 664233"/>
              <a:gd name="connsiteY21" fmla="*/ 5175849 h 6081622"/>
              <a:gd name="connsiteX22" fmla="*/ 362309 w 664233"/>
              <a:gd name="connsiteY22" fmla="*/ 5218981 h 6081622"/>
              <a:gd name="connsiteX23" fmla="*/ 129396 w 664233"/>
              <a:gd name="connsiteY23" fmla="*/ 5934973 h 6081622"/>
              <a:gd name="connsiteX24" fmla="*/ 232913 w 664233"/>
              <a:gd name="connsiteY24" fmla="*/ 6012611 h 6081622"/>
              <a:gd name="connsiteX25" fmla="*/ 198407 w 664233"/>
              <a:gd name="connsiteY25" fmla="*/ 6081622 h 6081622"/>
              <a:gd name="connsiteX0" fmla="*/ 457200 w 664233"/>
              <a:gd name="connsiteY0" fmla="*/ 0 h 6012611"/>
              <a:gd name="connsiteX1" fmla="*/ 405441 w 664233"/>
              <a:gd name="connsiteY1" fmla="*/ 362309 h 6012611"/>
              <a:gd name="connsiteX2" fmla="*/ 405441 w 664233"/>
              <a:gd name="connsiteY2" fmla="*/ 672860 h 6012611"/>
              <a:gd name="connsiteX3" fmla="*/ 319177 w 664233"/>
              <a:gd name="connsiteY3" fmla="*/ 1138686 h 6012611"/>
              <a:gd name="connsiteX4" fmla="*/ 327803 w 664233"/>
              <a:gd name="connsiteY4" fmla="*/ 1293962 h 6012611"/>
              <a:gd name="connsiteX5" fmla="*/ 0 w 664233"/>
              <a:gd name="connsiteY5" fmla="*/ 1613139 h 6012611"/>
              <a:gd name="connsiteX6" fmla="*/ 17252 w 664233"/>
              <a:gd name="connsiteY6" fmla="*/ 1768415 h 6012611"/>
              <a:gd name="connsiteX7" fmla="*/ 86264 w 664233"/>
              <a:gd name="connsiteY7" fmla="*/ 1940943 h 6012611"/>
              <a:gd name="connsiteX8" fmla="*/ 215660 w 664233"/>
              <a:gd name="connsiteY8" fmla="*/ 2389517 h 6012611"/>
              <a:gd name="connsiteX9" fmla="*/ 276804 w 664233"/>
              <a:gd name="connsiteY9" fmla="*/ 2582995 h 6012611"/>
              <a:gd name="connsiteX10" fmla="*/ 243625 w 664233"/>
              <a:gd name="connsiteY10" fmla="*/ 2760453 h 6012611"/>
              <a:gd name="connsiteX11" fmla="*/ 304105 w 664233"/>
              <a:gd name="connsiteY11" fmla="*/ 3183147 h 6012611"/>
              <a:gd name="connsiteX12" fmla="*/ 301166 w 664233"/>
              <a:gd name="connsiteY12" fmla="*/ 3392361 h 6012611"/>
              <a:gd name="connsiteX13" fmla="*/ 345056 w 664233"/>
              <a:gd name="connsiteY13" fmla="*/ 3597215 h 6012611"/>
              <a:gd name="connsiteX14" fmla="*/ 284671 w 664233"/>
              <a:gd name="connsiteY14" fmla="*/ 3752490 h 6012611"/>
              <a:gd name="connsiteX15" fmla="*/ 345056 w 664233"/>
              <a:gd name="connsiteY15" fmla="*/ 4037162 h 6012611"/>
              <a:gd name="connsiteX16" fmla="*/ 301924 w 664233"/>
              <a:gd name="connsiteY16" fmla="*/ 4166558 h 6012611"/>
              <a:gd name="connsiteX17" fmla="*/ 327803 w 664233"/>
              <a:gd name="connsiteY17" fmla="*/ 4399471 h 6012611"/>
              <a:gd name="connsiteX18" fmla="*/ 431320 w 664233"/>
              <a:gd name="connsiteY18" fmla="*/ 4744528 h 6012611"/>
              <a:gd name="connsiteX19" fmla="*/ 474452 w 664233"/>
              <a:gd name="connsiteY19" fmla="*/ 4891177 h 6012611"/>
              <a:gd name="connsiteX20" fmla="*/ 664233 w 664233"/>
              <a:gd name="connsiteY20" fmla="*/ 5158596 h 6012611"/>
              <a:gd name="connsiteX21" fmla="*/ 431320 w 664233"/>
              <a:gd name="connsiteY21" fmla="*/ 5175849 h 6012611"/>
              <a:gd name="connsiteX22" fmla="*/ 362309 w 664233"/>
              <a:gd name="connsiteY22" fmla="*/ 5218981 h 6012611"/>
              <a:gd name="connsiteX23" fmla="*/ 129396 w 664233"/>
              <a:gd name="connsiteY23" fmla="*/ 5934973 h 6012611"/>
              <a:gd name="connsiteX24" fmla="*/ 232913 w 664233"/>
              <a:gd name="connsiteY24" fmla="*/ 6012611 h 6012611"/>
              <a:gd name="connsiteX0" fmla="*/ 457200 w 664233"/>
              <a:gd name="connsiteY0" fmla="*/ 0 h 5934973"/>
              <a:gd name="connsiteX1" fmla="*/ 405441 w 664233"/>
              <a:gd name="connsiteY1" fmla="*/ 362309 h 5934973"/>
              <a:gd name="connsiteX2" fmla="*/ 405441 w 664233"/>
              <a:gd name="connsiteY2" fmla="*/ 672860 h 5934973"/>
              <a:gd name="connsiteX3" fmla="*/ 319177 w 664233"/>
              <a:gd name="connsiteY3" fmla="*/ 1138686 h 5934973"/>
              <a:gd name="connsiteX4" fmla="*/ 327803 w 664233"/>
              <a:gd name="connsiteY4" fmla="*/ 1293962 h 5934973"/>
              <a:gd name="connsiteX5" fmla="*/ 0 w 664233"/>
              <a:gd name="connsiteY5" fmla="*/ 1613139 h 5934973"/>
              <a:gd name="connsiteX6" fmla="*/ 17252 w 664233"/>
              <a:gd name="connsiteY6" fmla="*/ 1768415 h 5934973"/>
              <a:gd name="connsiteX7" fmla="*/ 86264 w 664233"/>
              <a:gd name="connsiteY7" fmla="*/ 1940943 h 5934973"/>
              <a:gd name="connsiteX8" fmla="*/ 215660 w 664233"/>
              <a:gd name="connsiteY8" fmla="*/ 2389517 h 5934973"/>
              <a:gd name="connsiteX9" fmla="*/ 276804 w 664233"/>
              <a:gd name="connsiteY9" fmla="*/ 2582995 h 5934973"/>
              <a:gd name="connsiteX10" fmla="*/ 243625 w 664233"/>
              <a:gd name="connsiteY10" fmla="*/ 2760453 h 5934973"/>
              <a:gd name="connsiteX11" fmla="*/ 304105 w 664233"/>
              <a:gd name="connsiteY11" fmla="*/ 3183147 h 5934973"/>
              <a:gd name="connsiteX12" fmla="*/ 301166 w 664233"/>
              <a:gd name="connsiteY12" fmla="*/ 3392361 h 5934973"/>
              <a:gd name="connsiteX13" fmla="*/ 345056 w 664233"/>
              <a:gd name="connsiteY13" fmla="*/ 3597215 h 5934973"/>
              <a:gd name="connsiteX14" fmla="*/ 284671 w 664233"/>
              <a:gd name="connsiteY14" fmla="*/ 3752490 h 5934973"/>
              <a:gd name="connsiteX15" fmla="*/ 345056 w 664233"/>
              <a:gd name="connsiteY15" fmla="*/ 4037162 h 5934973"/>
              <a:gd name="connsiteX16" fmla="*/ 301924 w 664233"/>
              <a:gd name="connsiteY16" fmla="*/ 4166558 h 5934973"/>
              <a:gd name="connsiteX17" fmla="*/ 327803 w 664233"/>
              <a:gd name="connsiteY17" fmla="*/ 4399471 h 5934973"/>
              <a:gd name="connsiteX18" fmla="*/ 431320 w 664233"/>
              <a:gd name="connsiteY18" fmla="*/ 4744528 h 5934973"/>
              <a:gd name="connsiteX19" fmla="*/ 474452 w 664233"/>
              <a:gd name="connsiteY19" fmla="*/ 4891177 h 5934973"/>
              <a:gd name="connsiteX20" fmla="*/ 664233 w 664233"/>
              <a:gd name="connsiteY20" fmla="*/ 5158596 h 5934973"/>
              <a:gd name="connsiteX21" fmla="*/ 431320 w 664233"/>
              <a:gd name="connsiteY21" fmla="*/ 5175849 h 5934973"/>
              <a:gd name="connsiteX22" fmla="*/ 362309 w 664233"/>
              <a:gd name="connsiteY22" fmla="*/ 5218981 h 5934973"/>
              <a:gd name="connsiteX23" fmla="*/ 129396 w 664233"/>
              <a:gd name="connsiteY23" fmla="*/ 5934973 h 5934973"/>
              <a:gd name="connsiteX0" fmla="*/ 457200 w 664233"/>
              <a:gd name="connsiteY0" fmla="*/ 0 h 5218981"/>
              <a:gd name="connsiteX1" fmla="*/ 405441 w 664233"/>
              <a:gd name="connsiteY1" fmla="*/ 362309 h 5218981"/>
              <a:gd name="connsiteX2" fmla="*/ 405441 w 664233"/>
              <a:gd name="connsiteY2" fmla="*/ 672860 h 5218981"/>
              <a:gd name="connsiteX3" fmla="*/ 319177 w 664233"/>
              <a:gd name="connsiteY3" fmla="*/ 1138686 h 5218981"/>
              <a:gd name="connsiteX4" fmla="*/ 327803 w 664233"/>
              <a:gd name="connsiteY4" fmla="*/ 1293962 h 5218981"/>
              <a:gd name="connsiteX5" fmla="*/ 0 w 664233"/>
              <a:gd name="connsiteY5" fmla="*/ 1613139 h 5218981"/>
              <a:gd name="connsiteX6" fmla="*/ 17252 w 664233"/>
              <a:gd name="connsiteY6" fmla="*/ 1768415 h 5218981"/>
              <a:gd name="connsiteX7" fmla="*/ 86264 w 664233"/>
              <a:gd name="connsiteY7" fmla="*/ 1940943 h 5218981"/>
              <a:gd name="connsiteX8" fmla="*/ 215660 w 664233"/>
              <a:gd name="connsiteY8" fmla="*/ 2389517 h 5218981"/>
              <a:gd name="connsiteX9" fmla="*/ 276804 w 664233"/>
              <a:gd name="connsiteY9" fmla="*/ 2582995 h 5218981"/>
              <a:gd name="connsiteX10" fmla="*/ 243625 w 664233"/>
              <a:gd name="connsiteY10" fmla="*/ 2760453 h 5218981"/>
              <a:gd name="connsiteX11" fmla="*/ 304105 w 664233"/>
              <a:gd name="connsiteY11" fmla="*/ 3183147 h 5218981"/>
              <a:gd name="connsiteX12" fmla="*/ 301166 w 664233"/>
              <a:gd name="connsiteY12" fmla="*/ 3392361 h 5218981"/>
              <a:gd name="connsiteX13" fmla="*/ 345056 w 664233"/>
              <a:gd name="connsiteY13" fmla="*/ 3597215 h 5218981"/>
              <a:gd name="connsiteX14" fmla="*/ 284671 w 664233"/>
              <a:gd name="connsiteY14" fmla="*/ 3752490 h 5218981"/>
              <a:gd name="connsiteX15" fmla="*/ 345056 w 664233"/>
              <a:gd name="connsiteY15" fmla="*/ 4037162 h 5218981"/>
              <a:gd name="connsiteX16" fmla="*/ 301924 w 664233"/>
              <a:gd name="connsiteY16" fmla="*/ 4166558 h 5218981"/>
              <a:gd name="connsiteX17" fmla="*/ 327803 w 664233"/>
              <a:gd name="connsiteY17" fmla="*/ 4399471 h 5218981"/>
              <a:gd name="connsiteX18" fmla="*/ 431320 w 664233"/>
              <a:gd name="connsiteY18" fmla="*/ 4744528 h 5218981"/>
              <a:gd name="connsiteX19" fmla="*/ 474452 w 664233"/>
              <a:gd name="connsiteY19" fmla="*/ 4891177 h 5218981"/>
              <a:gd name="connsiteX20" fmla="*/ 664233 w 664233"/>
              <a:gd name="connsiteY20" fmla="*/ 5158596 h 5218981"/>
              <a:gd name="connsiteX21" fmla="*/ 431320 w 664233"/>
              <a:gd name="connsiteY21" fmla="*/ 5175849 h 5218981"/>
              <a:gd name="connsiteX22" fmla="*/ 362309 w 664233"/>
              <a:gd name="connsiteY22" fmla="*/ 5218981 h 5218981"/>
              <a:gd name="connsiteX0" fmla="*/ 457200 w 664233"/>
              <a:gd name="connsiteY0" fmla="*/ 0 h 5175849"/>
              <a:gd name="connsiteX1" fmla="*/ 405441 w 664233"/>
              <a:gd name="connsiteY1" fmla="*/ 362309 h 5175849"/>
              <a:gd name="connsiteX2" fmla="*/ 405441 w 664233"/>
              <a:gd name="connsiteY2" fmla="*/ 672860 h 5175849"/>
              <a:gd name="connsiteX3" fmla="*/ 319177 w 664233"/>
              <a:gd name="connsiteY3" fmla="*/ 1138686 h 5175849"/>
              <a:gd name="connsiteX4" fmla="*/ 327803 w 664233"/>
              <a:gd name="connsiteY4" fmla="*/ 1293962 h 5175849"/>
              <a:gd name="connsiteX5" fmla="*/ 0 w 664233"/>
              <a:gd name="connsiteY5" fmla="*/ 1613139 h 5175849"/>
              <a:gd name="connsiteX6" fmla="*/ 17252 w 664233"/>
              <a:gd name="connsiteY6" fmla="*/ 1768415 h 5175849"/>
              <a:gd name="connsiteX7" fmla="*/ 86264 w 664233"/>
              <a:gd name="connsiteY7" fmla="*/ 1940943 h 5175849"/>
              <a:gd name="connsiteX8" fmla="*/ 215660 w 664233"/>
              <a:gd name="connsiteY8" fmla="*/ 2389517 h 5175849"/>
              <a:gd name="connsiteX9" fmla="*/ 276804 w 664233"/>
              <a:gd name="connsiteY9" fmla="*/ 2582995 h 5175849"/>
              <a:gd name="connsiteX10" fmla="*/ 243625 w 664233"/>
              <a:gd name="connsiteY10" fmla="*/ 2760453 h 5175849"/>
              <a:gd name="connsiteX11" fmla="*/ 304105 w 664233"/>
              <a:gd name="connsiteY11" fmla="*/ 3183147 h 5175849"/>
              <a:gd name="connsiteX12" fmla="*/ 301166 w 664233"/>
              <a:gd name="connsiteY12" fmla="*/ 3392361 h 5175849"/>
              <a:gd name="connsiteX13" fmla="*/ 345056 w 664233"/>
              <a:gd name="connsiteY13" fmla="*/ 3597215 h 5175849"/>
              <a:gd name="connsiteX14" fmla="*/ 284671 w 664233"/>
              <a:gd name="connsiteY14" fmla="*/ 3752490 h 5175849"/>
              <a:gd name="connsiteX15" fmla="*/ 345056 w 664233"/>
              <a:gd name="connsiteY15" fmla="*/ 4037162 h 5175849"/>
              <a:gd name="connsiteX16" fmla="*/ 301924 w 664233"/>
              <a:gd name="connsiteY16" fmla="*/ 4166558 h 5175849"/>
              <a:gd name="connsiteX17" fmla="*/ 327803 w 664233"/>
              <a:gd name="connsiteY17" fmla="*/ 4399471 h 5175849"/>
              <a:gd name="connsiteX18" fmla="*/ 431320 w 664233"/>
              <a:gd name="connsiteY18" fmla="*/ 4744528 h 5175849"/>
              <a:gd name="connsiteX19" fmla="*/ 474452 w 664233"/>
              <a:gd name="connsiteY19" fmla="*/ 4891177 h 5175849"/>
              <a:gd name="connsiteX20" fmla="*/ 664233 w 664233"/>
              <a:gd name="connsiteY20" fmla="*/ 5158596 h 5175849"/>
              <a:gd name="connsiteX21" fmla="*/ 431320 w 664233"/>
              <a:gd name="connsiteY21" fmla="*/ 5175849 h 5175849"/>
              <a:gd name="connsiteX0" fmla="*/ 457200 w 664233"/>
              <a:gd name="connsiteY0" fmla="*/ 0 h 5158596"/>
              <a:gd name="connsiteX1" fmla="*/ 405441 w 664233"/>
              <a:gd name="connsiteY1" fmla="*/ 362309 h 5158596"/>
              <a:gd name="connsiteX2" fmla="*/ 405441 w 664233"/>
              <a:gd name="connsiteY2" fmla="*/ 672860 h 5158596"/>
              <a:gd name="connsiteX3" fmla="*/ 319177 w 664233"/>
              <a:gd name="connsiteY3" fmla="*/ 1138686 h 5158596"/>
              <a:gd name="connsiteX4" fmla="*/ 327803 w 664233"/>
              <a:gd name="connsiteY4" fmla="*/ 1293962 h 5158596"/>
              <a:gd name="connsiteX5" fmla="*/ 0 w 664233"/>
              <a:gd name="connsiteY5" fmla="*/ 1613139 h 5158596"/>
              <a:gd name="connsiteX6" fmla="*/ 17252 w 664233"/>
              <a:gd name="connsiteY6" fmla="*/ 1768415 h 5158596"/>
              <a:gd name="connsiteX7" fmla="*/ 86264 w 664233"/>
              <a:gd name="connsiteY7" fmla="*/ 1940943 h 5158596"/>
              <a:gd name="connsiteX8" fmla="*/ 215660 w 664233"/>
              <a:gd name="connsiteY8" fmla="*/ 2389517 h 5158596"/>
              <a:gd name="connsiteX9" fmla="*/ 276804 w 664233"/>
              <a:gd name="connsiteY9" fmla="*/ 2582995 h 5158596"/>
              <a:gd name="connsiteX10" fmla="*/ 243625 w 664233"/>
              <a:gd name="connsiteY10" fmla="*/ 2760453 h 5158596"/>
              <a:gd name="connsiteX11" fmla="*/ 304105 w 664233"/>
              <a:gd name="connsiteY11" fmla="*/ 3183147 h 5158596"/>
              <a:gd name="connsiteX12" fmla="*/ 301166 w 664233"/>
              <a:gd name="connsiteY12" fmla="*/ 3392361 h 5158596"/>
              <a:gd name="connsiteX13" fmla="*/ 345056 w 664233"/>
              <a:gd name="connsiteY13" fmla="*/ 3597215 h 5158596"/>
              <a:gd name="connsiteX14" fmla="*/ 284671 w 664233"/>
              <a:gd name="connsiteY14" fmla="*/ 3752490 h 5158596"/>
              <a:gd name="connsiteX15" fmla="*/ 345056 w 664233"/>
              <a:gd name="connsiteY15" fmla="*/ 4037162 h 5158596"/>
              <a:gd name="connsiteX16" fmla="*/ 301924 w 664233"/>
              <a:gd name="connsiteY16" fmla="*/ 4166558 h 5158596"/>
              <a:gd name="connsiteX17" fmla="*/ 327803 w 664233"/>
              <a:gd name="connsiteY17" fmla="*/ 4399471 h 5158596"/>
              <a:gd name="connsiteX18" fmla="*/ 431320 w 664233"/>
              <a:gd name="connsiteY18" fmla="*/ 4744528 h 5158596"/>
              <a:gd name="connsiteX19" fmla="*/ 474452 w 664233"/>
              <a:gd name="connsiteY19" fmla="*/ 4891177 h 5158596"/>
              <a:gd name="connsiteX20" fmla="*/ 664233 w 664233"/>
              <a:gd name="connsiteY20" fmla="*/ 5158596 h 5158596"/>
              <a:gd name="connsiteX0" fmla="*/ 457200 w 613937"/>
              <a:gd name="connsiteY0" fmla="*/ 0 h 5173026"/>
              <a:gd name="connsiteX1" fmla="*/ 405441 w 613937"/>
              <a:gd name="connsiteY1" fmla="*/ 362309 h 5173026"/>
              <a:gd name="connsiteX2" fmla="*/ 405441 w 613937"/>
              <a:gd name="connsiteY2" fmla="*/ 672860 h 5173026"/>
              <a:gd name="connsiteX3" fmla="*/ 319177 w 613937"/>
              <a:gd name="connsiteY3" fmla="*/ 1138686 h 5173026"/>
              <a:gd name="connsiteX4" fmla="*/ 327803 w 613937"/>
              <a:gd name="connsiteY4" fmla="*/ 1293962 h 5173026"/>
              <a:gd name="connsiteX5" fmla="*/ 0 w 613937"/>
              <a:gd name="connsiteY5" fmla="*/ 1613139 h 5173026"/>
              <a:gd name="connsiteX6" fmla="*/ 17252 w 613937"/>
              <a:gd name="connsiteY6" fmla="*/ 1768415 h 5173026"/>
              <a:gd name="connsiteX7" fmla="*/ 86264 w 613937"/>
              <a:gd name="connsiteY7" fmla="*/ 1940943 h 5173026"/>
              <a:gd name="connsiteX8" fmla="*/ 215660 w 613937"/>
              <a:gd name="connsiteY8" fmla="*/ 2389517 h 5173026"/>
              <a:gd name="connsiteX9" fmla="*/ 276804 w 613937"/>
              <a:gd name="connsiteY9" fmla="*/ 2582995 h 5173026"/>
              <a:gd name="connsiteX10" fmla="*/ 243625 w 613937"/>
              <a:gd name="connsiteY10" fmla="*/ 2760453 h 5173026"/>
              <a:gd name="connsiteX11" fmla="*/ 304105 w 613937"/>
              <a:gd name="connsiteY11" fmla="*/ 3183147 h 5173026"/>
              <a:gd name="connsiteX12" fmla="*/ 301166 w 613937"/>
              <a:gd name="connsiteY12" fmla="*/ 3392361 h 5173026"/>
              <a:gd name="connsiteX13" fmla="*/ 345056 w 613937"/>
              <a:gd name="connsiteY13" fmla="*/ 3597215 h 5173026"/>
              <a:gd name="connsiteX14" fmla="*/ 284671 w 613937"/>
              <a:gd name="connsiteY14" fmla="*/ 3752490 h 5173026"/>
              <a:gd name="connsiteX15" fmla="*/ 345056 w 613937"/>
              <a:gd name="connsiteY15" fmla="*/ 4037162 h 5173026"/>
              <a:gd name="connsiteX16" fmla="*/ 301924 w 613937"/>
              <a:gd name="connsiteY16" fmla="*/ 4166558 h 5173026"/>
              <a:gd name="connsiteX17" fmla="*/ 327803 w 613937"/>
              <a:gd name="connsiteY17" fmla="*/ 4399471 h 5173026"/>
              <a:gd name="connsiteX18" fmla="*/ 431320 w 613937"/>
              <a:gd name="connsiteY18" fmla="*/ 4744528 h 5173026"/>
              <a:gd name="connsiteX19" fmla="*/ 474452 w 613937"/>
              <a:gd name="connsiteY19" fmla="*/ 4891177 h 5173026"/>
              <a:gd name="connsiteX20" fmla="*/ 613937 w 613937"/>
              <a:gd name="connsiteY20" fmla="*/ 5173026 h 5173026"/>
              <a:gd name="connsiteX0" fmla="*/ 457200 w 543522"/>
              <a:gd name="connsiteY0" fmla="*/ 0 h 5037224"/>
              <a:gd name="connsiteX1" fmla="*/ 405441 w 543522"/>
              <a:gd name="connsiteY1" fmla="*/ 362309 h 5037224"/>
              <a:gd name="connsiteX2" fmla="*/ 405441 w 543522"/>
              <a:gd name="connsiteY2" fmla="*/ 672860 h 5037224"/>
              <a:gd name="connsiteX3" fmla="*/ 319177 w 543522"/>
              <a:gd name="connsiteY3" fmla="*/ 1138686 h 5037224"/>
              <a:gd name="connsiteX4" fmla="*/ 327803 w 543522"/>
              <a:gd name="connsiteY4" fmla="*/ 1293962 h 5037224"/>
              <a:gd name="connsiteX5" fmla="*/ 0 w 543522"/>
              <a:gd name="connsiteY5" fmla="*/ 1613139 h 5037224"/>
              <a:gd name="connsiteX6" fmla="*/ 17252 w 543522"/>
              <a:gd name="connsiteY6" fmla="*/ 1768415 h 5037224"/>
              <a:gd name="connsiteX7" fmla="*/ 86264 w 543522"/>
              <a:gd name="connsiteY7" fmla="*/ 1940943 h 5037224"/>
              <a:gd name="connsiteX8" fmla="*/ 215660 w 543522"/>
              <a:gd name="connsiteY8" fmla="*/ 2389517 h 5037224"/>
              <a:gd name="connsiteX9" fmla="*/ 276804 w 543522"/>
              <a:gd name="connsiteY9" fmla="*/ 2582995 h 5037224"/>
              <a:gd name="connsiteX10" fmla="*/ 243625 w 543522"/>
              <a:gd name="connsiteY10" fmla="*/ 2760453 h 5037224"/>
              <a:gd name="connsiteX11" fmla="*/ 304105 w 543522"/>
              <a:gd name="connsiteY11" fmla="*/ 3183147 h 5037224"/>
              <a:gd name="connsiteX12" fmla="*/ 301166 w 543522"/>
              <a:gd name="connsiteY12" fmla="*/ 3392361 h 5037224"/>
              <a:gd name="connsiteX13" fmla="*/ 345056 w 543522"/>
              <a:gd name="connsiteY13" fmla="*/ 3597215 h 5037224"/>
              <a:gd name="connsiteX14" fmla="*/ 284671 w 543522"/>
              <a:gd name="connsiteY14" fmla="*/ 3752490 h 5037224"/>
              <a:gd name="connsiteX15" fmla="*/ 345056 w 543522"/>
              <a:gd name="connsiteY15" fmla="*/ 4037162 h 5037224"/>
              <a:gd name="connsiteX16" fmla="*/ 301924 w 543522"/>
              <a:gd name="connsiteY16" fmla="*/ 4166558 h 5037224"/>
              <a:gd name="connsiteX17" fmla="*/ 327803 w 543522"/>
              <a:gd name="connsiteY17" fmla="*/ 4399471 h 5037224"/>
              <a:gd name="connsiteX18" fmla="*/ 431320 w 543522"/>
              <a:gd name="connsiteY18" fmla="*/ 4744528 h 5037224"/>
              <a:gd name="connsiteX19" fmla="*/ 474452 w 543522"/>
              <a:gd name="connsiteY19" fmla="*/ 4891177 h 5037224"/>
              <a:gd name="connsiteX20" fmla="*/ 543522 w 543522"/>
              <a:gd name="connsiteY20" fmla="*/ 5037224 h 5037224"/>
              <a:gd name="connsiteX0" fmla="*/ 457200 w 474452"/>
              <a:gd name="connsiteY0" fmla="*/ 0 h 4891177"/>
              <a:gd name="connsiteX1" fmla="*/ 405441 w 474452"/>
              <a:gd name="connsiteY1" fmla="*/ 362309 h 4891177"/>
              <a:gd name="connsiteX2" fmla="*/ 405441 w 474452"/>
              <a:gd name="connsiteY2" fmla="*/ 672860 h 4891177"/>
              <a:gd name="connsiteX3" fmla="*/ 319177 w 474452"/>
              <a:gd name="connsiteY3" fmla="*/ 1138686 h 4891177"/>
              <a:gd name="connsiteX4" fmla="*/ 327803 w 474452"/>
              <a:gd name="connsiteY4" fmla="*/ 1293962 h 4891177"/>
              <a:gd name="connsiteX5" fmla="*/ 0 w 474452"/>
              <a:gd name="connsiteY5" fmla="*/ 1613139 h 4891177"/>
              <a:gd name="connsiteX6" fmla="*/ 17252 w 474452"/>
              <a:gd name="connsiteY6" fmla="*/ 1768415 h 4891177"/>
              <a:gd name="connsiteX7" fmla="*/ 86264 w 474452"/>
              <a:gd name="connsiteY7" fmla="*/ 1940943 h 4891177"/>
              <a:gd name="connsiteX8" fmla="*/ 215660 w 474452"/>
              <a:gd name="connsiteY8" fmla="*/ 2389517 h 4891177"/>
              <a:gd name="connsiteX9" fmla="*/ 276804 w 474452"/>
              <a:gd name="connsiteY9" fmla="*/ 2582995 h 4891177"/>
              <a:gd name="connsiteX10" fmla="*/ 243625 w 474452"/>
              <a:gd name="connsiteY10" fmla="*/ 2760453 h 4891177"/>
              <a:gd name="connsiteX11" fmla="*/ 304105 w 474452"/>
              <a:gd name="connsiteY11" fmla="*/ 3183147 h 4891177"/>
              <a:gd name="connsiteX12" fmla="*/ 301166 w 474452"/>
              <a:gd name="connsiteY12" fmla="*/ 3392361 h 4891177"/>
              <a:gd name="connsiteX13" fmla="*/ 345056 w 474452"/>
              <a:gd name="connsiteY13" fmla="*/ 3597215 h 4891177"/>
              <a:gd name="connsiteX14" fmla="*/ 284671 w 474452"/>
              <a:gd name="connsiteY14" fmla="*/ 3752490 h 4891177"/>
              <a:gd name="connsiteX15" fmla="*/ 345056 w 474452"/>
              <a:gd name="connsiteY15" fmla="*/ 4037162 h 4891177"/>
              <a:gd name="connsiteX16" fmla="*/ 301924 w 474452"/>
              <a:gd name="connsiteY16" fmla="*/ 4166558 h 4891177"/>
              <a:gd name="connsiteX17" fmla="*/ 327803 w 474452"/>
              <a:gd name="connsiteY17" fmla="*/ 4399471 h 4891177"/>
              <a:gd name="connsiteX18" fmla="*/ 431320 w 474452"/>
              <a:gd name="connsiteY18" fmla="*/ 4744528 h 4891177"/>
              <a:gd name="connsiteX19" fmla="*/ 474452 w 474452"/>
              <a:gd name="connsiteY19" fmla="*/ 4891177 h 4891177"/>
              <a:gd name="connsiteX0" fmla="*/ 319384 w 474452"/>
              <a:gd name="connsiteY0" fmla="*/ 0 h 4952073"/>
              <a:gd name="connsiteX1" fmla="*/ 405441 w 474452"/>
              <a:gd name="connsiteY1" fmla="*/ 423205 h 4952073"/>
              <a:gd name="connsiteX2" fmla="*/ 405441 w 474452"/>
              <a:gd name="connsiteY2" fmla="*/ 733756 h 4952073"/>
              <a:gd name="connsiteX3" fmla="*/ 319177 w 474452"/>
              <a:gd name="connsiteY3" fmla="*/ 1199582 h 4952073"/>
              <a:gd name="connsiteX4" fmla="*/ 327803 w 474452"/>
              <a:gd name="connsiteY4" fmla="*/ 1354858 h 4952073"/>
              <a:gd name="connsiteX5" fmla="*/ 0 w 474452"/>
              <a:gd name="connsiteY5" fmla="*/ 1674035 h 4952073"/>
              <a:gd name="connsiteX6" fmla="*/ 17252 w 474452"/>
              <a:gd name="connsiteY6" fmla="*/ 1829311 h 4952073"/>
              <a:gd name="connsiteX7" fmla="*/ 86264 w 474452"/>
              <a:gd name="connsiteY7" fmla="*/ 2001839 h 4952073"/>
              <a:gd name="connsiteX8" fmla="*/ 215660 w 474452"/>
              <a:gd name="connsiteY8" fmla="*/ 2450413 h 4952073"/>
              <a:gd name="connsiteX9" fmla="*/ 276804 w 474452"/>
              <a:gd name="connsiteY9" fmla="*/ 2643891 h 4952073"/>
              <a:gd name="connsiteX10" fmla="*/ 243625 w 474452"/>
              <a:gd name="connsiteY10" fmla="*/ 2821349 h 4952073"/>
              <a:gd name="connsiteX11" fmla="*/ 304105 w 474452"/>
              <a:gd name="connsiteY11" fmla="*/ 3244043 h 4952073"/>
              <a:gd name="connsiteX12" fmla="*/ 301166 w 474452"/>
              <a:gd name="connsiteY12" fmla="*/ 3453257 h 4952073"/>
              <a:gd name="connsiteX13" fmla="*/ 345056 w 474452"/>
              <a:gd name="connsiteY13" fmla="*/ 3658111 h 4952073"/>
              <a:gd name="connsiteX14" fmla="*/ 284671 w 474452"/>
              <a:gd name="connsiteY14" fmla="*/ 3813386 h 4952073"/>
              <a:gd name="connsiteX15" fmla="*/ 345056 w 474452"/>
              <a:gd name="connsiteY15" fmla="*/ 4098058 h 4952073"/>
              <a:gd name="connsiteX16" fmla="*/ 301924 w 474452"/>
              <a:gd name="connsiteY16" fmla="*/ 4227454 h 4952073"/>
              <a:gd name="connsiteX17" fmla="*/ 327803 w 474452"/>
              <a:gd name="connsiteY17" fmla="*/ 4460367 h 4952073"/>
              <a:gd name="connsiteX18" fmla="*/ 431320 w 474452"/>
              <a:gd name="connsiteY18" fmla="*/ 4805424 h 4952073"/>
              <a:gd name="connsiteX19" fmla="*/ 474452 w 474452"/>
              <a:gd name="connsiteY19" fmla="*/ 4952073 h 4952073"/>
              <a:gd name="connsiteX0" fmla="*/ 319384 w 474452"/>
              <a:gd name="connsiteY0" fmla="*/ 0 h 4952073"/>
              <a:gd name="connsiteX1" fmla="*/ 433199 w 474452"/>
              <a:gd name="connsiteY1" fmla="*/ 306161 h 4952073"/>
              <a:gd name="connsiteX2" fmla="*/ 405441 w 474452"/>
              <a:gd name="connsiteY2" fmla="*/ 423205 h 4952073"/>
              <a:gd name="connsiteX3" fmla="*/ 405441 w 474452"/>
              <a:gd name="connsiteY3" fmla="*/ 733756 h 4952073"/>
              <a:gd name="connsiteX4" fmla="*/ 319177 w 474452"/>
              <a:gd name="connsiteY4" fmla="*/ 1199582 h 4952073"/>
              <a:gd name="connsiteX5" fmla="*/ 327803 w 474452"/>
              <a:gd name="connsiteY5" fmla="*/ 1354858 h 4952073"/>
              <a:gd name="connsiteX6" fmla="*/ 0 w 474452"/>
              <a:gd name="connsiteY6" fmla="*/ 1674035 h 4952073"/>
              <a:gd name="connsiteX7" fmla="*/ 17252 w 474452"/>
              <a:gd name="connsiteY7" fmla="*/ 1829311 h 4952073"/>
              <a:gd name="connsiteX8" fmla="*/ 86264 w 474452"/>
              <a:gd name="connsiteY8" fmla="*/ 2001839 h 4952073"/>
              <a:gd name="connsiteX9" fmla="*/ 215660 w 474452"/>
              <a:gd name="connsiteY9" fmla="*/ 2450413 h 4952073"/>
              <a:gd name="connsiteX10" fmla="*/ 276804 w 474452"/>
              <a:gd name="connsiteY10" fmla="*/ 2643891 h 4952073"/>
              <a:gd name="connsiteX11" fmla="*/ 243625 w 474452"/>
              <a:gd name="connsiteY11" fmla="*/ 2821349 h 4952073"/>
              <a:gd name="connsiteX12" fmla="*/ 304105 w 474452"/>
              <a:gd name="connsiteY12" fmla="*/ 3244043 h 4952073"/>
              <a:gd name="connsiteX13" fmla="*/ 301166 w 474452"/>
              <a:gd name="connsiteY13" fmla="*/ 3453257 h 4952073"/>
              <a:gd name="connsiteX14" fmla="*/ 345056 w 474452"/>
              <a:gd name="connsiteY14" fmla="*/ 3658111 h 4952073"/>
              <a:gd name="connsiteX15" fmla="*/ 284671 w 474452"/>
              <a:gd name="connsiteY15" fmla="*/ 3813386 h 4952073"/>
              <a:gd name="connsiteX16" fmla="*/ 345056 w 474452"/>
              <a:gd name="connsiteY16" fmla="*/ 4098058 h 4952073"/>
              <a:gd name="connsiteX17" fmla="*/ 301924 w 474452"/>
              <a:gd name="connsiteY17" fmla="*/ 4227454 h 4952073"/>
              <a:gd name="connsiteX18" fmla="*/ 327803 w 474452"/>
              <a:gd name="connsiteY18" fmla="*/ 4460367 h 4952073"/>
              <a:gd name="connsiteX19" fmla="*/ 431320 w 474452"/>
              <a:gd name="connsiteY19" fmla="*/ 4805424 h 4952073"/>
              <a:gd name="connsiteX20" fmla="*/ 474452 w 474452"/>
              <a:gd name="connsiteY20" fmla="*/ 4952073 h 4952073"/>
              <a:gd name="connsiteX0" fmla="*/ 319384 w 474452"/>
              <a:gd name="connsiteY0" fmla="*/ 0 h 4952073"/>
              <a:gd name="connsiteX1" fmla="*/ 433199 w 474452"/>
              <a:gd name="connsiteY1" fmla="*/ 306161 h 4952073"/>
              <a:gd name="connsiteX2" fmla="*/ 405441 w 474452"/>
              <a:gd name="connsiteY2" fmla="*/ 423205 h 4952073"/>
              <a:gd name="connsiteX3" fmla="*/ 328520 w 474452"/>
              <a:gd name="connsiteY3" fmla="*/ 974135 h 4952073"/>
              <a:gd name="connsiteX4" fmla="*/ 319177 w 474452"/>
              <a:gd name="connsiteY4" fmla="*/ 1199582 h 4952073"/>
              <a:gd name="connsiteX5" fmla="*/ 327803 w 474452"/>
              <a:gd name="connsiteY5" fmla="*/ 1354858 h 4952073"/>
              <a:gd name="connsiteX6" fmla="*/ 0 w 474452"/>
              <a:gd name="connsiteY6" fmla="*/ 1674035 h 4952073"/>
              <a:gd name="connsiteX7" fmla="*/ 17252 w 474452"/>
              <a:gd name="connsiteY7" fmla="*/ 1829311 h 4952073"/>
              <a:gd name="connsiteX8" fmla="*/ 86264 w 474452"/>
              <a:gd name="connsiteY8" fmla="*/ 2001839 h 4952073"/>
              <a:gd name="connsiteX9" fmla="*/ 215660 w 474452"/>
              <a:gd name="connsiteY9" fmla="*/ 2450413 h 4952073"/>
              <a:gd name="connsiteX10" fmla="*/ 276804 w 474452"/>
              <a:gd name="connsiteY10" fmla="*/ 2643891 h 4952073"/>
              <a:gd name="connsiteX11" fmla="*/ 243625 w 474452"/>
              <a:gd name="connsiteY11" fmla="*/ 2821349 h 4952073"/>
              <a:gd name="connsiteX12" fmla="*/ 304105 w 474452"/>
              <a:gd name="connsiteY12" fmla="*/ 3244043 h 4952073"/>
              <a:gd name="connsiteX13" fmla="*/ 301166 w 474452"/>
              <a:gd name="connsiteY13" fmla="*/ 3453257 h 4952073"/>
              <a:gd name="connsiteX14" fmla="*/ 345056 w 474452"/>
              <a:gd name="connsiteY14" fmla="*/ 3658111 h 4952073"/>
              <a:gd name="connsiteX15" fmla="*/ 284671 w 474452"/>
              <a:gd name="connsiteY15" fmla="*/ 3813386 h 4952073"/>
              <a:gd name="connsiteX16" fmla="*/ 345056 w 474452"/>
              <a:gd name="connsiteY16" fmla="*/ 4098058 h 4952073"/>
              <a:gd name="connsiteX17" fmla="*/ 301924 w 474452"/>
              <a:gd name="connsiteY17" fmla="*/ 4227454 h 4952073"/>
              <a:gd name="connsiteX18" fmla="*/ 327803 w 474452"/>
              <a:gd name="connsiteY18" fmla="*/ 4460367 h 4952073"/>
              <a:gd name="connsiteX19" fmla="*/ 431320 w 474452"/>
              <a:gd name="connsiteY19" fmla="*/ 4805424 h 4952073"/>
              <a:gd name="connsiteX20" fmla="*/ 474452 w 474452"/>
              <a:gd name="connsiteY20" fmla="*/ 4952073 h 4952073"/>
              <a:gd name="connsiteX0" fmla="*/ 332204 w 474452"/>
              <a:gd name="connsiteY0" fmla="*/ 0 h 5016174"/>
              <a:gd name="connsiteX1" fmla="*/ 433199 w 474452"/>
              <a:gd name="connsiteY1" fmla="*/ 370262 h 5016174"/>
              <a:gd name="connsiteX2" fmla="*/ 405441 w 474452"/>
              <a:gd name="connsiteY2" fmla="*/ 487306 h 5016174"/>
              <a:gd name="connsiteX3" fmla="*/ 328520 w 474452"/>
              <a:gd name="connsiteY3" fmla="*/ 1038236 h 5016174"/>
              <a:gd name="connsiteX4" fmla="*/ 319177 w 474452"/>
              <a:gd name="connsiteY4" fmla="*/ 1263683 h 5016174"/>
              <a:gd name="connsiteX5" fmla="*/ 327803 w 474452"/>
              <a:gd name="connsiteY5" fmla="*/ 1418959 h 5016174"/>
              <a:gd name="connsiteX6" fmla="*/ 0 w 474452"/>
              <a:gd name="connsiteY6" fmla="*/ 1738136 h 5016174"/>
              <a:gd name="connsiteX7" fmla="*/ 17252 w 474452"/>
              <a:gd name="connsiteY7" fmla="*/ 1893412 h 5016174"/>
              <a:gd name="connsiteX8" fmla="*/ 86264 w 474452"/>
              <a:gd name="connsiteY8" fmla="*/ 2065940 h 5016174"/>
              <a:gd name="connsiteX9" fmla="*/ 215660 w 474452"/>
              <a:gd name="connsiteY9" fmla="*/ 2514514 h 5016174"/>
              <a:gd name="connsiteX10" fmla="*/ 276804 w 474452"/>
              <a:gd name="connsiteY10" fmla="*/ 2707992 h 5016174"/>
              <a:gd name="connsiteX11" fmla="*/ 243625 w 474452"/>
              <a:gd name="connsiteY11" fmla="*/ 2885450 h 5016174"/>
              <a:gd name="connsiteX12" fmla="*/ 304105 w 474452"/>
              <a:gd name="connsiteY12" fmla="*/ 3308144 h 5016174"/>
              <a:gd name="connsiteX13" fmla="*/ 301166 w 474452"/>
              <a:gd name="connsiteY13" fmla="*/ 3517358 h 5016174"/>
              <a:gd name="connsiteX14" fmla="*/ 345056 w 474452"/>
              <a:gd name="connsiteY14" fmla="*/ 3722212 h 5016174"/>
              <a:gd name="connsiteX15" fmla="*/ 284671 w 474452"/>
              <a:gd name="connsiteY15" fmla="*/ 3877487 h 5016174"/>
              <a:gd name="connsiteX16" fmla="*/ 345056 w 474452"/>
              <a:gd name="connsiteY16" fmla="*/ 4162159 h 5016174"/>
              <a:gd name="connsiteX17" fmla="*/ 301924 w 474452"/>
              <a:gd name="connsiteY17" fmla="*/ 4291555 h 5016174"/>
              <a:gd name="connsiteX18" fmla="*/ 327803 w 474452"/>
              <a:gd name="connsiteY18" fmla="*/ 4524468 h 5016174"/>
              <a:gd name="connsiteX19" fmla="*/ 431320 w 474452"/>
              <a:gd name="connsiteY19" fmla="*/ 4869525 h 5016174"/>
              <a:gd name="connsiteX20" fmla="*/ 474452 w 474452"/>
              <a:gd name="connsiteY20" fmla="*/ 5016174 h 5016174"/>
              <a:gd name="connsiteX0" fmla="*/ 332204 w 474452"/>
              <a:gd name="connsiteY0" fmla="*/ 0 h 5016174"/>
              <a:gd name="connsiteX1" fmla="*/ 314612 w 474452"/>
              <a:gd name="connsiteY1" fmla="*/ 85012 h 5016174"/>
              <a:gd name="connsiteX2" fmla="*/ 433199 w 474452"/>
              <a:gd name="connsiteY2" fmla="*/ 370262 h 5016174"/>
              <a:gd name="connsiteX3" fmla="*/ 405441 w 474452"/>
              <a:gd name="connsiteY3" fmla="*/ 487306 h 5016174"/>
              <a:gd name="connsiteX4" fmla="*/ 328520 w 474452"/>
              <a:gd name="connsiteY4" fmla="*/ 1038236 h 5016174"/>
              <a:gd name="connsiteX5" fmla="*/ 319177 w 474452"/>
              <a:gd name="connsiteY5" fmla="*/ 1263683 h 5016174"/>
              <a:gd name="connsiteX6" fmla="*/ 327803 w 474452"/>
              <a:gd name="connsiteY6" fmla="*/ 1418959 h 5016174"/>
              <a:gd name="connsiteX7" fmla="*/ 0 w 474452"/>
              <a:gd name="connsiteY7" fmla="*/ 1738136 h 5016174"/>
              <a:gd name="connsiteX8" fmla="*/ 17252 w 474452"/>
              <a:gd name="connsiteY8" fmla="*/ 1893412 h 5016174"/>
              <a:gd name="connsiteX9" fmla="*/ 86264 w 474452"/>
              <a:gd name="connsiteY9" fmla="*/ 2065940 h 5016174"/>
              <a:gd name="connsiteX10" fmla="*/ 215660 w 474452"/>
              <a:gd name="connsiteY10" fmla="*/ 2514514 h 5016174"/>
              <a:gd name="connsiteX11" fmla="*/ 276804 w 474452"/>
              <a:gd name="connsiteY11" fmla="*/ 2707992 h 5016174"/>
              <a:gd name="connsiteX12" fmla="*/ 243625 w 474452"/>
              <a:gd name="connsiteY12" fmla="*/ 2885450 h 5016174"/>
              <a:gd name="connsiteX13" fmla="*/ 304105 w 474452"/>
              <a:gd name="connsiteY13" fmla="*/ 3308144 h 5016174"/>
              <a:gd name="connsiteX14" fmla="*/ 301166 w 474452"/>
              <a:gd name="connsiteY14" fmla="*/ 3517358 h 5016174"/>
              <a:gd name="connsiteX15" fmla="*/ 345056 w 474452"/>
              <a:gd name="connsiteY15" fmla="*/ 3722212 h 5016174"/>
              <a:gd name="connsiteX16" fmla="*/ 284671 w 474452"/>
              <a:gd name="connsiteY16" fmla="*/ 3877487 h 5016174"/>
              <a:gd name="connsiteX17" fmla="*/ 345056 w 474452"/>
              <a:gd name="connsiteY17" fmla="*/ 4162159 h 5016174"/>
              <a:gd name="connsiteX18" fmla="*/ 301924 w 474452"/>
              <a:gd name="connsiteY18" fmla="*/ 4291555 h 5016174"/>
              <a:gd name="connsiteX19" fmla="*/ 327803 w 474452"/>
              <a:gd name="connsiteY19" fmla="*/ 4524468 h 5016174"/>
              <a:gd name="connsiteX20" fmla="*/ 431320 w 474452"/>
              <a:gd name="connsiteY20" fmla="*/ 4869525 h 5016174"/>
              <a:gd name="connsiteX21" fmla="*/ 474452 w 474452"/>
              <a:gd name="connsiteY21" fmla="*/ 5016174 h 5016174"/>
              <a:gd name="connsiteX0" fmla="*/ 332204 w 474452"/>
              <a:gd name="connsiteY0" fmla="*/ 0 h 5016174"/>
              <a:gd name="connsiteX1" fmla="*/ 308202 w 474452"/>
              <a:gd name="connsiteY1" fmla="*/ 181164 h 5016174"/>
              <a:gd name="connsiteX2" fmla="*/ 433199 w 474452"/>
              <a:gd name="connsiteY2" fmla="*/ 370262 h 5016174"/>
              <a:gd name="connsiteX3" fmla="*/ 405441 w 474452"/>
              <a:gd name="connsiteY3" fmla="*/ 487306 h 5016174"/>
              <a:gd name="connsiteX4" fmla="*/ 328520 w 474452"/>
              <a:gd name="connsiteY4" fmla="*/ 1038236 h 5016174"/>
              <a:gd name="connsiteX5" fmla="*/ 319177 w 474452"/>
              <a:gd name="connsiteY5" fmla="*/ 1263683 h 5016174"/>
              <a:gd name="connsiteX6" fmla="*/ 327803 w 474452"/>
              <a:gd name="connsiteY6" fmla="*/ 1418959 h 5016174"/>
              <a:gd name="connsiteX7" fmla="*/ 0 w 474452"/>
              <a:gd name="connsiteY7" fmla="*/ 1738136 h 5016174"/>
              <a:gd name="connsiteX8" fmla="*/ 17252 w 474452"/>
              <a:gd name="connsiteY8" fmla="*/ 1893412 h 5016174"/>
              <a:gd name="connsiteX9" fmla="*/ 86264 w 474452"/>
              <a:gd name="connsiteY9" fmla="*/ 2065940 h 5016174"/>
              <a:gd name="connsiteX10" fmla="*/ 215660 w 474452"/>
              <a:gd name="connsiteY10" fmla="*/ 2514514 h 5016174"/>
              <a:gd name="connsiteX11" fmla="*/ 276804 w 474452"/>
              <a:gd name="connsiteY11" fmla="*/ 2707992 h 5016174"/>
              <a:gd name="connsiteX12" fmla="*/ 243625 w 474452"/>
              <a:gd name="connsiteY12" fmla="*/ 2885450 h 5016174"/>
              <a:gd name="connsiteX13" fmla="*/ 304105 w 474452"/>
              <a:gd name="connsiteY13" fmla="*/ 3308144 h 5016174"/>
              <a:gd name="connsiteX14" fmla="*/ 301166 w 474452"/>
              <a:gd name="connsiteY14" fmla="*/ 3517358 h 5016174"/>
              <a:gd name="connsiteX15" fmla="*/ 345056 w 474452"/>
              <a:gd name="connsiteY15" fmla="*/ 3722212 h 5016174"/>
              <a:gd name="connsiteX16" fmla="*/ 284671 w 474452"/>
              <a:gd name="connsiteY16" fmla="*/ 3877487 h 5016174"/>
              <a:gd name="connsiteX17" fmla="*/ 345056 w 474452"/>
              <a:gd name="connsiteY17" fmla="*/ 4162159 h 5016174"/>
              <a:gd name="connsiteX18" fmla="*/ 301924 w 474452"/>
              <a:gd name="connsiteY18" fmla="*/ 4291555 h 5016174"/>
              <a:gd name="connsiteX19" fmla="*/ 327803 w 474452"/>
              <a:gd name="connsiteY19" fmla="*/ 4524468 h 5016174"/>
              <a:gd name="connsiteX20" fmla="*/ 431320 w 474452"/>
              <a:gd name="connsiteY20" fmla="*/ 4869525 h 5016174"/>
              <a:gd name="connsiteX21" fmla="*/ 474452 w 474452"/>
              <a:gd name="connsiteY21" fmla="*/ 5016174 h 5016174"/>
              <a:gd name="connsiteX0" fmla="*/ 332204 w 474452"/>
              <a:gd name="connsiteY0" fmla="*/ 0 h 5016174"/>
              <a:gd name="connsiteX1" fmla="*/ 295383 w 474452"/>
              <a:gd name="connsiteY1" fmla="*/ 158729 h 5016174"/>
              <a:gd name="connsiteX2" fmla="*/ 433199 w 474452"/>
              <a:gd name="connsiteY2" fmla="*/ 370262 h 5016174"/>
              <a:gd name="connsiteX3" fmla="*/ 405441 w 474452"/>
              <a:gd name="connsiteY3" fmla="*/ 487306 h 5016174"/>
              <a:gd name="connsiteX4" fmla="*/ 328520 w 474452"/>
              <a:gd name="connsiteY4" fmla="*/ 1038236 h 5016174"/>
              <a:gd name="connsiteX5" fmla="*/ 319177 w 474452"/>
              <a:gd name="connsiteY5" fmla="*/ 1263683 h 5016174"/>
              <a:gd name="connsiteX6" fmla="*/ 327803 w 474452"/>
              <a:gd name="connsiteY6" fmla="*/ 1418959 h 5016174"/>
              <a:gd name="connsiteX7" fmla="*/ 0 w 474452"/>
              <a:gd name="connsiteY7" fmla="*/ 1738136 h 5016174"/>
              <a:gd name="connsiteX8" fmla="*/ 17252 w 474452"/>
              <a:gd name="connsiteY8" fmla="*/ 1893412 h 5016174"/>
              <a:gd name="connsiteX9" fmla="*/ 86264 w 474452"/>
              <a:gd name="connsiteY9" fmla="*/ 2065940 h 5016174"/>
              <a:gd name="connsiteX10" fmla="*/ 215660 w 474452"/>
              <a:gd name="connsiteY10" fmla="*/ 2514514 h 5016174"/>
              <a:gd name="connsiteX11" fmla="*/ 276804 w 474452"/>
              <a:gd name="connsiteY11" fmla="*/ 2707992 h 5016174"/>
              <a:gd name="connsiteX12" fmla="*/ 243625 w 474452"/>
              <a:gd name="connsiteY12" fmla="*/ 2885450 h 5016174"/>
              <a:gd name="connsiteX13" fmla="*/ 304105 w 474452"/>
              <a:gd name="connsiteY13" fmla="*/ 3308144 h 5016174"/>
              <a:gd name="connsiteX14" fmla="*/ 301166 w 474452"/>
              <a:gd name="connsiteY14" fmla="*/ 3517358 h 5016174"/>
              <a:gd name="connsiteX15" fmla="*/ 345056 w 474452"/>
              <a:gd name="connsiteY15" fmla="*/ 3722212 h 5016174"/>
              <a:gd name="connsiteX16" fmla="*/ 284671 w 474452"/>
              <a:gd name="connsiteY16" fmla="*/ 3877487 h 5016174"/>
              <a:gd name="connsiteX17" fmla="*/ 345056 w 474452"/>
              <a:gd name="connsiteY17" fmla="*/ 4162159 h 5016174"/>
              <a:gd name="connsiteX18" fmla="*/ 301924 w 474452"/>
              <a:gd name="connsiteY18" fmla="*/ 4291555 h 5016174"/>
              <a:gd name="connsiteX19" fmla="*/ 327803 w 474452"/>
              <a:gd name="connsiteY19" fmla="*/ 4524468 h 5016174"/>
              <a:gd name="connsiteX20" fmla="*/ 431320 w 474452"/>
              <a:gd name="connsiteY20" fmla="*/ 4869525 h 5016174"/>
              <a:gd name="connsiteX21" fmla="*/ 474452 w 474452"/>
              <a:gd name="connsiteY21" fmla="*/ 5016174 h 5016174"/>
              <a:gd name="connsiteX0" fmla="*/ 332204 w 474452"/>
              <a:gd name="connsiteY0" fmla="*/ 0 h 5016174"/>
              <a:gd name="connsiteX1" fmla="*/ 327434 w 474452"/>
              <a:gd name="connsiteY1" fmla="*/ 46552 h 5016174"/>
              <a:gd name="connsiteX2" fmla="*/ 433199 w 474452"/>
              <a:gd name="connsiteY2" fmla="*/ 370262 h 5016174"/>
              <a:gd name="connsiteX3" fmla="*/ 405441 w 474452"/>
              <a:gd name="connsiteY3" fmla="*/ 487306 h 5016174"/>
              <a:gd name="connsiteX4" fmla="*/ 328520 w 474452"/>
              <a:gd name="connsiteY4" fmla="*/ 1038236 h 5016174"/>
              <a:gd name="connsiteX5" fmla="*/ 319177 w 474452"/>
              <a:gd name="connsiteY5" fmla="*/ 1263683 h 5016174"/>
              <a:gd name="connsiteX6" fmla="*/ 327803 w 474452"/>
              <a:gd name="connsiteY6" fmla="*/ 1418959 h 5016174"/>
              <a:gd name="connsiteX7" fmla="*/ 0 w 474452"/>
              <a:gd name="connsiteY7" fmla="*/ 1738136 h 5016174"/>
              <a:gd name="connsiteX8" fmla="*/ 17252 w 474452"/>
              <a:gd name="connsiteY8" fmla="*/ 1893412 h 5016174"/>
              <a:gd name="connsiteX9" fmla="*/ 86264 w 474452"/>
              <a:gd name="connsiteY9" fmla="*/ 2065940 h 5016174"/>
              <a:gd name="connsiteX10" fmla="*/ 215660 w 474452"/>
              <a:gd name="connsiteY10" fmla="*/ 2514514 h 5016174"/>
              <a:gd name="connsiteX11" fmla="*/ 276804 w 474452"/>
              <a:gd name="connsiteY11" fmla="*/ 2707992 h 5016174"/>
              <a:gd name="connsiteX12" fmla="*/ 243625 w 474452"/>
              <a:gd name="connsiteY12" fmla="*/ 2885450 h 5016174"/>
              <a:gd name="connsiteX13" fmla="*/ 304105 w 474452"/>
              <a:gd name="connsiteY13" fmla="*/ 3308144 h 5016174"/>
              <a:gd name="connsiteX14" fmla="*/ 301166 w 474452"/>
              <a:gd name="connsiteY14" fmla="*/ 3517358 h 5016174"/>
              <a:gd name="connsiteX15" fmla="*/ 345056 w 474452"/>
              <a:gd name="connsiteY15" fmla="*/ 3722212 h 5016174"/>
              <a:gd name="connsiteX16" fmla="*/ 284671 w 474452"/>
              <a:gd name="connsiteY16" fmla="*/ 3877487 h 5016174"/>
              <a:gd name="connsiteX17" fmla="*/ 345056 w 474452"/>
              <a:gd name="connsiteY17" fmla="*/ 4162159 h 5016174"/>
              <a:gd name="connsiteX18" fmla="*/ 301924 w 474452"/>
              <a:gd name="connsiteY18" fmla="*/ 4291555 h 5016174"/>
              <a:gd name="connsiteX19" fmla="*/ 327803 w 474452"/>
              <a:gd name="connsiteY19" fmla="*/ 4524468 h 5016174"/>
              <a:gd name="connsiteX20" fmla="*/ 431320 w 474452"/>
              <a:gd name="connsiteY20" fmla="*/ 4869525 h 5016174"/>
              <a:gd name="connsiteX21" fmla="*/ 474452 w 474452"/>
              <a:gd name="connsiteY21" fmla="*/ 5016174 h 5016174"/>
              <a:gd name="connsiteX0" fmla="*/ 332204 w 474452"/>
              <a:gd name="connsiteY0" fmla="*/ 0 h 5016174"/>
              <a:gd name="connsiteX1" fmla="*/ 327434 w 474452"/>
              <a:gd name="connsiteY1" fmla="*/ 46552 h 5016174"/>
              <a:gd name="connsiteX2" fmla="*/ 385123 w 474452"/>
              <a:gd name="connsiteY2" fmla="*/ 142703 h 5016174"/>
              <a:gd name="connsiteX3" fmla="*/ 433199 w 474452"/>
              <a:gd name="connsiteY3" fmla="*/ 370262 h 5016174"/>
              <a:gd name="connsiteX4" fmla="*/ 405441 w 474452"/>
              <a:gd name="connsiteY4" fmla="*/ 487306 h 5016174"/>
              <a:gd name="connsiteX5" fmla="*/ 328520 w 474452"/>
              <a:gd name="connsiteY5" fmla="*/ 1038236 h 5016174"/>
              <a:gd name="connsiteX6" fmla="*/ 319177 w 474452"/>
              <a:gd name="connsiteY6" fmla="*/ 1263683 h 5016174"/>
              <a:gd name="connsiteX7" fmla="*/ 327803 w 474452"/>
              <a:gd name="connsiteY7" fmla="*/ 1418959 h 5016174"/>
              <a:gd name="connsiteX8" fmla="*/ 0 w 474452"/>
              <a:gd name="connsiteY8" fmla="*/ 1738136 h 5016174"/>
              <a:gd name="connsiteX9" fmla="*/ 17252 w 474452"/>
              <a:gd name="connsiteY9" fmla="*/ 1893412 h 5016174"/>
              <a:gd name="connsiteX10" fmla="*/ 86264 w 474452"/>
              <a:gd name="connsiteY10" fmla="*/ 2065940 h 5016174"/>
              <a:gd name="connsiteX11" fmla="*/ 215660 w 474452"/>
              <a:gd name="connsiteY11" fmla="*/ 2514514 h 5016174"/>
              <a:gd name="connsiteX12" fmla="*/ 276804 w 474452"/>
              <a:gd name="connsiteY12" fmla="*/ 2707992 h 5016174"/>
              <a:gd name="connsiteX13" fmla="*/ 243625 w 474452"/>
              <a:gd name="connsiteY13" fmla="*/ 2885450 h 5016174"/>
              <a:gd name="connsiteX14" fmla="*/ 304105 w 474452"/>
              <a:gd name="connsiteY14" fmla="*/ 3308144 h 5016174"/>
              <a:gd name="connsiteX15" fmla="*/ 301166 w 474452"/>
              <a:gd name="connsiteY15" fmla="*/ 3517358 h 5016174"/>
              <a:gd name="connsiteX16" fmla="*/ 345056 w 474452"/>
              <a:gd name="connsiteY16" fmla="*/ 3722212 h 5016174"/>
              <a:gd name="connsiteX17" fmla="*/ 284671 w 474452"/>
              <a:gd name="connsiteY17" fmla="*/ 3877487 h 5016174"/>
              <a:gd name="connsiteX18" fmla="*/ 345056 w 474452"/>
              <a:gd name="connsiteY18" fmla="*/ 4162159 h 5016174"/>
              <a:gd name="connsiteX19" fmla="*/ 301924 w 474452"/>
              <a:gd name="connsiteY19" fmla="*/ 4291555 h 5016174"/>
              <a:gd name="connsiteX20" fmla="*/ 327803 w 474452"/>
              <a:gd name="connsiteY20" fmla="*/ 4524468 h 5016174"/>
              <a:gd name="connsiteX21" fmla="*/ 431320 w 474452"/>
              <a:gd name="connsiteY21" fmla="*/ 4869525 h 5016174"/>
              <a:gd name="connsiteX22" fmla="*/ 474452 w 474452"/>
              <a:gd name="connsiteY22" fmla="*/ 5016174 h 5016174"/>
              <a:gd name="connsiteX0" fmla="*/ 345025 w 474452"/>
              <a:gd name="connsiteY0" fmla="*/ 0 h 5022584"/>
              <a:gd name="connsiteX1" fmla="*/ 327434 w 474452"/>
              <a:gd name="connsiteY1" fmla="*/ 52962 h 5022584"/>
              <a:gd name="connsiteX2" fmla="*/ 385123 w 474452"/>
              <a:gd name="connsiteY2" fmla="*/ 149113 h 5022584"/>
              <a:gd name="connsiteX3" fmla="*/ 433199 w 474452"/>
              <a:gd name="connsiteY3" fmla="*/ 376672 h 5022584"/>
              <a:gd name="connsiteX4" fmla="*/ 405441 w 474452"/>
              <a:gd name="connsiteY4" fmla="*/ 493716 h 5022584"/>
              <a:gd name="connsiteX5" fmla="*/ 328520 w 474452"/>
              <a:gd name="connsiteY5" fmla="*/ 1044646 h 5022584"/>
              <a:gd name="connsiteX6" fmla="*/ 319177 w 474452"/>
              <a:gd name="connsiteY6" fmla="*/ 1270093 h 5022584"/>
              <a:gd name="connsiteX7" fmla="*/ 327803 w 474452"/>
              <a:gd name="connsiteY7" fmla="*/ 1425369 h 5022584"/>
              <a:gd name="connsiteX8" fmla="*/ 0 w 474452"/>
              <a:gd name="connsiteY8" fmla="*/ 1744546 h 5022584"/>
              <a:gd name="connsiteX9" fmla="*/ 17252 w 474452"/>
              <a:gd name="connsiteY9" fmla="*/ 1899822 h 5022584"/>
              <a:gd name="connsiteX10" fmla="*/ 86264 w 474452"/>
              <a:gd name="connsiteY10" fmla="*/ 2072350 h 5022584"/>
              <a:gd name="connsiteX11" fmla="*/ 215660 w 474452"/>
              <a:gd name="connsiteY11" fmla="*/ 2520924 h 5022584"/>
              <a:gd name="connsiteX12" fmla="*/ 276804 w 474452"/>
              <a:gd name="connsiteY12" fmla="*/ 2714402 h 5022584"/>
              <a:gd name="connsiteX13" fmla="*/ 243625 w 474452"/>
              <a:gd name="connsiteY13" fmla="*/ 2891860 h 5022584"/>
              <a:gd name="connsiteX14" fmla="*/ 304105 w 474452"/>
              <a:gd name="connsiteY14" fmla="*/ 3314554 h 5022584"/>
              <a:gd name="connsiteX15" fmla="*/ 301166 w 474452"/>
              <a:gd name="connsiteY15" fmla="*/ 3523768 h 5022584"/>
              <a:gd name="connsiteX16" fmla="*/ 345056 w 474452"/>
              <a:gd name="connsiteY16" fmla="*/ 3728622 h 5022584"/>
              <a:gd name="connsiteX17" fmla="*/ 284671 w 474452"/>
              <a:gd name="connsiteY17" fmla="*/ 3883897 h 5022584"/>
              <a:gd name="connsiteX18" fmla="*/ 345056 w 474452"/>
              <a:gd name="connsiteY18" fmla="*/ 4168569 h 5022584"/>
              <a:gd name="connsiteX19" fmla="*/ 301924 w 474452"/>
              <a:gd name="connsiteY19" fmla="*/ 4297965 h 5022584"/>
              <a:gd name="connsiteX20" fmla="*/ 327803 w 474452"/>
              <a:gd name="connsiteY20" fmla="*/ 4530878 h 5022584"/>
              <a:gd name="connsiteX21" fmla="*/ 431320 w 474452"/>
              <a:gd name="connsiteY21" fmla="*/ 4875935 h 5022584"/>
              <a:gd name="connsiteX22" fmla="*/ 474452 w 474452"/>
              <a:gd name="connsiteY22" fmla="*/ 5022584 h 5022584"/>
              <a:gd name="connsiteX0" fmla="*/ 345025 w 474452"/>
              <a:gd name="connsiteY0" fmla="*/ 0 h 5022584"/>
              <a:gd name="connsiteX1" fmla="*/ 337050 w 474452"/>
              <a:gd name="connsiteY1" fmla="*/ 36937 h 5022584"/>
              <a:gd name="connsiteX2" fmla="*/ 385123 w 474452"/>
              <a:gd name="connsiteY2" fmla="*/ 149113 h 5022584"/>
              <a:gd name="connsiteX3" fmla="*/ 433199 w 474452"/>
              <a:gd name="connsiteY3" fmla="*/ 376672 h 5022584"/>
              <a:gd name="connsiteX4" fmla="*/ 405441 w 474452"/>
              <a:gd name="connsiteY4" fmla="*/ 493716 h 5022584"/>
              <a:gd name="connsiteX5" fmla="*/ 328520 w 474452"/>
              <a:gd name="connsiteY5" fmla="*/ 1044646 h 5022584"/>
              <a:gd name="connsiteX6" fmla="*/ 319177 w 474452"/>
              <a:gd name="connsiteY6" fmla="*/ 1270093 h 5022584"/>
              <a:gd name="connsiteX7" fmla="*/ 327803 w 474452"/>
              <a:gd name="connsiteY7" fmla="*/ 1425369 h 5022584"/>
              <a:gd name="connsiteX8" fmla="*/ 0 w 474452"/>
              <a:gd name="connsiteY8" fmla="*/ 1744546 h 5022584"/>
              <a:gd name="connsiteX9" fmla="*/ 17252 w 474452"/>
              <a:gd name="connsiteY9" fmla="*/ 1899822 h 5022584"/>
              <a:gd name="connsiteX10" fmla="*/ 86264 w 474452"/>
              <a:gd name="connsiteY10" fmla="*/ 2072350 h 5022584"/>
              <a:gd name="connsiteX11" fmla="*/ 215660 w 474452"/>
              <a:gd name="connsiteY11" fmla="*/ 2520924 h 5022584"/>
              <a:gd name="connsiteX12" fmla="*/ 276804 w 474452"/>
              <a:gd name="connsiteY12" fmla="*/ 2714402 h 5022584"/>
              <a:gd name="connsiteX13" fmla="*/ 243625 w 474452"/>
              <a:gd name="connsiteY13" fmla="*/ 2891860 h 5022584"/>
              <a:gd name="connsiteX14" fmla="*/ 304105 w 474452"/>
              <a:gd name="connsiteY14" fmla="*/ 3314554 h 5022584"/>
              <a:gd name="connsiteX15" fmla="*/ 301166 w 474452"/>
              <a:gd name="connsiteY15" fmla="*/ 3523768 h 5022584"/>
              <a:gd name="connsiteX16" fmla="*/ 345056 w 474452"/>
              <a:gd name="connsiteY16" fmla="*/ 3728622 h 5022584"/>
              <a:gd name="connsiteX17" fmla="*/ 284671 w 474452"/>
              <a:gd name="connsiteY17" fmla="*/ 3883897 h 5022584"/>
              <a:gd name="connsiteX18" fmla="*/ 345056 w 474452"/>
              <a:gd name="connsiteY18" fmla="*/ 4168569 h 5022584"/>
              <a:gd name="connsiteX19" fmla="*/ 301924 w 474452"/>
              <a:gd name="connsiteY19" fmla="*/ 4297965 h 5022584"/>
              <a:gd name="connsiteX20" fmla="*/ 327803 w 474452"/>
              <a:gd name="connsiteY20" fmla="*/ 4530878 h 5022584"/>
              <a:gd name="connsiteX21" fmla="*/ 431320 w 474452"/>
              <a:gd name="connsiteY21" fmla="*/ 4875935 h 5022584"/>
              <a:gd name="connsiteX22" fmla="*/ 474452 w 474452"/>
              <a:gd name="connsiteY22" fmla="*/ 5022584 h 5022584"/>
              <a:gd name="connsiteX0" fmla="*/ 345025 w 474452"/>
              <a:gd name="connsiteY0" fmla="*/ 0 h 5022584"/>
              <a:gd name="connsiteX1" fmla="*/ 337050 w 474452"/>
              <a:gd name="connsiteY1" fmla="*/ 36937 h 5022584"/>
              <a:gd name="connsiteX2" fmla="*/ 401149 w 474452"/>
              <a:gd name="connsiteY2" fmla="*/ 123473 h 5022584"/>
              <a:gd name="connsiteX3" fmla="*/ 433199 w 474452"/>
              <a:gd name="connsiteY3" fmla="*/ 376672 h 5022584"/>
              <a:gd name="connsiteX4" fmla="*/ 405441 w 474452"/>
              <a:gd name="connsiteY4" fmla="*/ 493716 h 5022584"/>
              <a:gd name="connsiteX5" fmla="*/ 328520 w 474452"/>
              <a:gd name="connsiteY5" fmla="*/ 1044646 h 5022584"/>
              <a:gd name="connsiteX6" fmla="*/ 319177 w 474452"/>
              <a:gd name="connsiteY6" fmla="*/ 1270093 h 5022584"/>
              <a:gd name="connsiteX7" fmla="*/ 327803 w 474452"/>
              <a:gd name="connsiteY7" fmla="*/ 1425369 h 5022584"/>
              <a:gd name="connsiteX8" fmla="*/ 0 w 474452"/>
              <a:gd name="connsiteY8" fmla="*/ 1744546 h 5022584"/>
              <a:gd name="connsiteX9" fmla="*/ 17252 w 474452"/>
              <a:gd name="connsiteY9" fmla="*/ 1899822 h 5022584"/>
              <a:gd name="connsiteX10" fmla="*/ 86264 w 474452"/>
              <a:gd name="connsiteY10" fmla="*/ 2072350 h 5022584"/>
              <a:gd name="connsiteX11" fmla="*/ 215660 w 474452"/>
              <a:gd name="connsiteY11" fmla="*/ 2520924 h 5022584"/>
              <a:gd name="connsiteX12" fmla="*/ 276804 w 474452"/>
              <a:gd name="connsiteY12" fmla="*/ 2714402 h 5022584"/>
              <a:gd name="connsiteX13" fmla="*/ 243625 w 474452"/>
              <a:gd name="connsiteY13" fmla="*/ 2891860 h 5022584"/>
              <a:gd name="connsiteX14" fmla="*/ 304105 w 474452"/>
              <a:gd name="connsiteY14" fmla="*/ 3314554 h 5022584"/>
              <a:gd name="connsiteX15" fmla="*/ 301166 w 474452"/>
              <a:gd name="connsiteY15" fmla="*/ 3523768 h 5022584"/>
              <a:gd name="connsiteX16" fmla="*/ 345056 w 474452"/>
              <a:gd name="connsiteY16" fmla="*/ 3728622 h 5022584"/>
              <a:gd name="connsiteX17" fmla="*/ 284671 w 474452"/>
              <a:gd name="connsiteY17" fmla="*/ 3883897 h 5022584"/>
              <a:gd name="connsiteX18" fmla="*/ 345056 w 474452"/>
              <a:gd name="connsiteY18" fmla="*/ 4168569 h 5022584"/>
              <a:gd name="connsiteX19" fmla="*/ 301924 w 474452"/>
              <a:gd name="connsiteY19" fmla="*/ 4297965 h 5022584"/>
              <a:gd name="connsiteX20" fmla="*/ 327803 w 474452"/>
              <a:gd name="connsiteY20" fmla="*/ 4530878 h 5022584"/>
              <a:gd name="connsiteX21" fmla="*/ 431320 w 474452"/>
              <a:gd name="connsiteY21" fmla="*/ 4875935 h 5022584"/>
              <a:gd name="connsiteX22" fmla="*/ 474452 w 474452"/>
              <a:gd name="connsiteY22" fmla="*/ 5022584 h 5022584"/>
              <a:gd name="connsiteX0" fmla="*/ 345025 w 474452"/>
              <a:gd name="connsiteY0" fmla="*/ 0 h 5022584"/>
              <a:gd name="connsiteX1" fmla="*/ 337050 w 474452"/>
              <a:gd name="connsiteY1" fmla="*/ 36937 h 5022584"/>
              <a:gd name="connsiteX2" fmla="*/ 378713 w 474452"/>
              <a:gd name="connsiteY2" fmla="*/ 91423 h 5022584"/>
              <a:gd name="connsiteX3" fmla="*/ 433199 w 474452"/>
              <a:gd name="connsiteY3" fmla="*/ 376672 h 5022584"/>
              <a:gd name="connsiteX4" fmla="*/ 405441 w 474452"/>
              <a:gd name="connsiteY4" fmla="*/ 493716 h 5022584"/>
              <a:gd name="connsiteX5" fmla="*/ 328520 w 474452"/>
              <a:gd name="connsiteY5" fmla="*/ 1044646 h 5022584"/>
              <a:gd name="connsiteX6" fmla="*/ 319177 w 474452"/>
              <a:gd name="connsiteY6" fmla="*/ 1270093 h 5022584"/>
              <a:gd name="connsiteX7" fmla="*/ 327803 w 474452"/>
              <a:gd name="connsiteY7" fmla="*/ 1425369 h 5022584"/>
              <a:gd name="connsiteX8" fmla="*/ 0 w 474452"/>
              <a:gd name="connsiteY8" fmla="*/ 1744546 h 5022584"/>
              <a:gd name="connsiteX9" fmla="*/ 17252 w 474452"/>
              <a:gd name="connsiteY9" fmla="*/ 1899822 h 5022584"/>
              <a:gd name="connsiteX10" fmla="*/ 86264 w 474452"/>
              <a:gd name="connsiteY10" fmla="*/ 2072350 h 5022584"/>
              <a:gd name="connsiteX11" fmla="*/ 215660 w 474452"/>
              <a:gd name="connsiteY11" fmla="*/ 2520924 h 5022584"/>
              <a:gd name="connsiteX12" fmla="*/ 276804 w 474452"/>
              <a:gd name="connsiteY12" fmla="*/ 2714402 h 5022584"/>
              <a:gd name="connsiteX13" fmla="*/ 243625 w 474452"/>
              <a:gd name="connsiteY13" fmla="*/ 2891860 h 5022584"/>
              <a:gd name="connsiteX14" fmla="*/ 304105 w 474452"/>
              <a:gd name="connsiteY14" fmla="*/ 3314554 h 5022584"/>
              <a:gd name="connsiteX15" fmla="*/ 301166 w 474452"/>
              <a:gd name="connsiteY15" fmla="*/ 3523768 h 5022584"/>
              <a:gd name="connsiteX16" fmla="*/ 345056 w 474452"/>
              <a:gd name="connsiteY16" fmla="*/ 3728622 h 5022584"/>
              <a:gd name="connsiteX17" fmla="*/ 284671 w 474452"/>
              <a:gd name="connsiteY17" fmla="*/ 3883897 h 5022584"/>
              <a:gd name="connsiteX18" fmla="*/ 345056 w 474452"/>
              <a:gd name="connsiteY18" fmla="*/ 4168569 h 5022584"/>
              <a:gd name="connsiteX19" fmla="*/ 301924 w 474452"/>
              <a:gd name="connsiteY19" fmla="*/ 4297965 h 5022584"/>
              <a:gd name="connsiteX20" fmla="*/ 327803 w 474452"/>
              <a:gd name="connsiteY20" fmla="*/ 4530878 h 5022584"/>
              <a:gd name="connsiteX21" fmla="*/ 431320 w 474452"/>
              <a:gd name="connsiteY21" fmla="*/ 4875935 h 5022584"/>
              <a:gd name="connsiteX22" fmla="*/ 474452 w 474452"/>
              <a:gd name="connsiteY22" fmla="*/ 5022584 h 5022584"/>
              <a:gd name="connsiteX0" fmla="*/ 345025 w 474452"/>
              <a:gd name="connsiteY0" fmla="*/ 0 h 5022584"/>
              <a:gd name="connsiteX1" fmla="*/ 378713 w 474452"/>
              <a:gd name="connsiteY1" fmla="*/ 91423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28520 w 474452"/>
              <a:gd name="connsiteY4" fmla="*/ 1044646 h 5022584"/>
              <a:gd name="connsiteX5" fmla="*/ 319177 w 474452"/>
              <a:gd name="connsiteY5" fmla="*/ 1270093 h 5022584"/>
              <a:gd name="connsiteX6" fmla="*/ 327803 w 474452"/>
              <a:gd name="connsiteY6" fmla="*/ 1425369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45025 w 474452"/>
              <a:gd name="connsiteY0" fmla="*/ 0 h 5022584"/>
              <a:gd name="connsiteX1" fmla="*/ 292178 w 474452"/>
              <a:gd name="connsiteY1" fmla="*/ 213216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28520 w 474452"/>
              <a:gd name="connsiteY4" fmla="*/ 1044646 h 5022584"/>
              <a:gd name="connsiteX5" fmla="*/ 319177 w 474452"/>
              <a:gd name="connsiteY5" fmla="*/ 1270093 h 5022584"/>
              <a:gd name="connsiteX6" fmla="*/ 327803 w 474452"/>
              <a:gd name="connsiteY6" fmla="*/ 1425369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45025 w 474452"/>
              <a:gd name="connsiteY0" fmla="*/ 0 h 5022584"/>
              <a:gd name="connsiteX1" fmla="*/ 298588 w 474452"/>
              <a:gd name="connsiteY1" fmla="*/ 174757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28520 w 474452"/>
              <a:gd name="connsiteY4" fmla="*/ 1044646 h 5022584"/>
              <a:gd name="connsiteX5" fmla="*/ 319177 w 474452"/>
              <a:gd name="connsiteY5" fmla="*/ 1270093 h 5022584"/>
              <a:gd name="connsiteX6" fmla="*/ 327803 w 474452"/>
              <a:gd name="connsiteY6" fmla="*/ 1425369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45025 w 474452"/>
              <a:gd name="connsiteY0" fmla="*/ 0 h 5022584"/>
              <a:gd name="connsiteX1" fmla="*/ 298588 w 474452"/>
              <a:gd name="connsiteY1" fmla="*/ 174757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38136 w 474452"/>
              <a:gd name="connsiteY4" fmla="*/ 1220923 h 5022584"/>
              <a:gd name="connsiteX5" fmla="*/ 319177 w 474452"/>
              <a:gd name="connsiteY5" fmla="*/ 1270093 h 5022584"/>
              <a:gd name="connsiteX6" fmla="*/ 327803 w 474452"/>
              <a:gd name="connsiteY6" fmla="*/ 1425369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45025 w 474452"/>
              <a:gd name="connsiteY0" fmla="*/ 0 h 5022584"/>
              <a:gd name="connsiteX1" fmla="*/ 298588 w 474452"/>
              <a:gd name="connsiteY1" fmla="*/ 174757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38136 w 474452"/>
              <a:gd name="connsiteY4" fmla="*/ 1220923 h 5022584"/>
              <a:gd name="connsiteX5" fmla="*/ 319177 w 474452"/>
              <a:gd name="connsiteY5" fmla="*/ 1270093 h 5022584"/>
              <a:gd name="connsiteX6" fmla="*/ 343829 w 474452"/>
              <a:gd name="connsiteY6" fmla="*/ 1377294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45025 w 474452"/>
              <a:gd name="connsiteY0" fmla="*/ 0 h 5022584"/>
              <a:gd name="connsiteX1" fmla="*/ 298588 w 474452"/>
              <a:gd name="connsiteY1" fmla="*/ 174757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38136 w 474452"/>
              <a:gd name="connsiteY4" fmla="*/ 1220923 h 5022584"/>
              <a:gd name="connsiteX5" fmla="*/ 319177 w 474452"/>
              <a:gd name="connsiteY5" fmla="*/ 1270093 h 5022584"/>
              <a:gd name="connsiteX6" fmla="*/ 327805 w 474452"/>
              <a:gd name="connsiteY6" fmla="*/ 1399730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45025 w 474452"/>
              <a:gd name="connsiteY0" fmla="*/ 0 h 5022584"/>
              <a:gd name="connsiteX1" fmla="*/ 298588 w 474452"/>
              <a:gd name="connsiteY1" fmla="*/ 174757 h 5022584"/>
              <a:gd name="connsiteX2" fmla="*/ 433199 w 474452"/>
              <a:gd name="connsiteY2" fmla="*/ 376672 h 5022584"/>
              <a:gd name="connsiteX3" fmla="*/ 405441 w 474452"/>
              <a:gd name="connsiteY3" fmla="*/ 493716 h 5022584"/>
              <a:gd name="connsiteX4" fmla="*/ 338136 w 474452"/>
              <a:gd name="connsiteY4" fmla="*/ 1220923 h 5022584"/>
              <a:gd name="connsiteX5" fmla="*/ 341612 w 474452"/>
              <a:gd name="connsiteY5" fmla="*/ 1270094 h 5022584"/>
              <a:gd name="connsiteX6" fmla="*/ 327805 w 474452"/>
              <a:gd name="connsiteY6" fmla="*/ 1399730 h 5022584"/>
              <a:gd name="connsiteX7" fmla="*/ 0 w 474452"/>
              <a:gd name="connsiteY7" fmla="*/ 1744546 h 5022584"/>
              <a:gd name="connsiteX8" fmla="*/ 17252 w 474452"/>
              <a:gd name="connsiteY8" fmla="*/ 1899822 h 5022584"/>
              <a:gd name="connsiteX9" fmla="*/ 86264 w 474452"/>
              <a:gd name="connsiteY9" fmla="*/ 2072350 h 5022584"/>
              <a:gd name="connsiteX10" fmla="*/ 215660 w 474452"/>
              <a:gd name="connsiteY10" fmla="*/ 2520924 h 5022584"/>
              <a:gd name="connsiteX11" fmla="*/ 276804 w 474452"/>
              <a:gd name="connsiteY11" fmla="*/ 2714402 h 5022584"/>
              <a:gd name="connsiteX12" fmla="*/ 243625 w 474452"/>
              <a:gd name="connsiteY12" fmla="*/ 2891860 h 5022584"/>
              <a:gd name="connsiteX13" fmla="*/ 304105 w 474452"/>
              <a:gd name="connsiteY13" fmla="*/ 3314554 h 5022584"/>
              <a:gd name="connsiteX14" fmla="*/ 301166 w 474452"/>
              <a:gd name="connsiteY14" fmla="*/ 3523768 h 5022584"/>
              <a:gd name="connsiteX15" fmla="*/ 345056 w 474452"/>
              <a:gd name="connsiteY15" fmla="*/ 3728622 h 5022584"/>
              <a:gd name="connsiteX16" fmla="*/ 284671 w 474452"/>
              <a:gd name="connsiteY16" fmla="*/ 3883897 h 5022584"/>
              <a:gd name="connsiteX17" fmla="*/ 345056 w 474452"/>
              <a:gd name="connsiteY17" fmla="*/ 4168569 h 5022584"/>
              <a:gd name="connsiteX18" fmla="*/ 301924 w 474452"/>
              <a:gd name="connsiteY18" fmla="*/ 4297965 h 5022584"/>
              <a:gd name="connsiteX19" fmla="*/ 327803 w 474452"/>
              <a:gd name="connsiteY19" fmla="*/ 4530878 h 5022584"/>
              <a:gd name="connsiteX20" fmla="*/ 431320 w 474452"/>
              <a:gd name="connsiteY20" fmla="*/ 4875935 h 5022584"/>
              <a:gd name="connsiteX21" fmla="*/ 474452 w 474452"/>
              <a:gd name="connsiteY21" fmla="*/ 5022584 h 5022584"/>
              <a:gd name="connsiteX0" fmla="*/ 335411 w 464838"/>
              <a:gd name="connsiteY0" fmla="*/ 0 h 5022584"/>
              <a:gd name="connsiteX1" fmla="*/ 288974 w 464838"/>
              <a:gd name="connsiteY1" fmla="*/ 174757 h 5022584"/>
              <a:gd name="connsiteX2" fmla="*/ 423585 w 464838"/>
              <a:gd name="connsiteY2" fmla="*/ 376672 h 5022584"/>
              <a:gd name="connsiteX3" fmla="*/ 395827 w 464838"/>
              <a:gd name="connsiteY3" fmla="*/ 493716 h 5022584"/>
              <a:gd name="connsiteX4" fmla="*/ 328522 w 464838"/>
              <a:gd name="connsiteY4" fmla="*/ 1220923 h 5022584"/>
              <a:gd name="connsiteX5" fmla="*/ 331998 w 464838"/>
              <a:gd name="connsiteY5" fmla="*/ 1270094 h 5022584"/>
              <a:gd name="connsiteX6" fmla="*/ 318191 w 464838"/>
              <a:gd name="connsiteY6" fmla="*/ 1399730 h 5022584"/>
              <a:gd name="connsiteX7" fmla="*/ 0 w 464838"/>
              <a:gd name="connsiteY7" fmla="*/ 1715700 h 5022584"/>
              <a:gd name="connsiteX8" fmla="*/ 7638 w 464838"/>
              <a:gd name="connsiteY8" fmla="*/ 1899822 h 5022584"/>
              <a:gd name="connsiteX9" fmla="*/ 76650 w 464838"/>
              <a:gd name="connsiteY9" fmla="*/ 2072350 h 5022584"/>
              <a:gd name="connsiteX10" fmla="*/ 206046 w 464838"/>
              <a:gd name="connsiteY10" fmla="*/ 2520924 h 5022584"/>
              <a:gd name="connsiteX11" fmla="*/ 267190 w 464838"/>
              <a:gd name="connsiteY11" fmla="*/ 2714402 h 5022584"/>
              <a:gd name="connsiteX12" fmla="*/ 234011 w 464838"/>
              <a:gd name="connsiteY12" fmla="*/ 2891860 h 5022584"/>
              <a:gd name="connsiteX13" fmla="*/ 294491 w 464838"/>
              <a:gd name="connsiteY13" fmla="*/ 3314554 h 5022584"/>
              <a:gd name="connsiteX14" fmla="*/ 291552 w 464838"/>
              <a:gd name="connsiteY14" fmla="*/ 3523768 h 5022584"/>
              <a:gd name="connsiteX15" fmla="*/ 335442 w 464838"/>
              <a:gd name="connsiteY15" fmla="*/ 3728622 h 5022584"/>
              <a:gd name="connsiteX16" fmla="*/ 275057 w 464838"/>
              <a:gd name="connsiteY16" fmla="*/ 3883897 h 5022584"/>
              <a:gd name="connsiteX17" fmla="*/ 335442 w 464838"/>
              <a:gd name="connsiteY17" fmla="*/ 4168569 h 5022584"/>
              <a:gd name="connsiteX18" fmla="*/ 292310 w 464838"/>
              <a:gd name="connsiteY18" fmla="*/ 4297965 h 5022584"/>
              <a:gd name="connsiteX19" fmla="*/ 318189 w 464838"/>
              <a:gd name="connsiteY19" fmla="*/ 4530878 h 5022584"/>
              <a:gd name="connsiteX20" fmla="*/ 421706 w 464838"/>
              <a:gd name="connsiteY20" fmla="*/ 4875935 h 5022584"/>
              <a:gd name="connsiteX21" fmla="*/ 464838 w 464838"/>
              <a:gd name="connsiteY21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85037 w 473225"/>
              <a:gd name="connsiteY9" fmla="*/ 2072350 h 5022584"/>
              <a:gd name="connsiteX10" fmla="*/ 214433 w 473225"/>
              <a:gd name="connsiteY10" fmla="*/ 2520924 h 5022584"/>
              <a:gd name="connsiteX11" fmla="*/ 275577 w 473225"/>
              <a:gd name="connsiteY11" fmla="*/ 2714402 h 5022584"/>
              <a:gd name="connsiteX12" fmla="*/ 242398 w 473225"/>
              <a:gd name="connsiteY12" fmla="*/ 2891860 h 5022584"/>
              <a:gd name="connsiteX13" fmla="*/ 302878 w 473225"/>
              <a:gd name="connsiteY13" fmla="*/ 3314554 h 5022584"/>
              <a:gd name="connsiteX14" fmla="*/ 299939 w 473225"/>
              <a:gd name="connsiteY14" fmla="*/ 3523768 h 5022584"/>
              <a:gd name="connsiteX15" fmla="*/ 343829 w 473225"/>
              <a:gd name="connsiteY15" fmla="*/ 3728622 h 5022584"/>
              <a:gd name="connsiteX16" fmla="*/ 283444 w 473225"/>
              <a:gd name="connsiteY16" fmla="*/ 3883897 h 5022584"/>
              <a:gd name="connsiteX17" fmla="*/ 343829 w 473225"/>
              <a:gd name="connsiteY17" fmla="*/ 4168569 h 5022584"/>
              <a:gd name="connsiteX18" fmla="*/ 300697 w 473225"/>
              <a:gd name="connsiteY18" fmla="*/ 4297965 h 5022584"/>
              <a:gd name="connsiteX19" fmla="*/ 326576 w 473225"/>
              <a:gd name="connsiteY19" fmla="*/ 4530878 h 5022584"/>
              <a:gd name="connsiteX20" fmla="*/ 430093 w 473225"/>
              <a:gd name="connsiteY20" fmla="*/ 4875935 h 5022584"/>
              <a:gd name="connsiteX21" fmla="*/ 473225 w 473225"/>
              <a:gd name="connsiteY21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950558 h 5022584"/>
              <a:gd name="connsiteX10" fmla="*/ 214433 w 473225"/>
              <a:gd name="connsiteY10" fmla="*/ 2520924 h 5022584"/>
              <a:gd name="connsiteX11" fmla="*/ 275577 w 473225"/>
              <a:gd name="connsiteY11" fmla="*/ 2714402 h 5022584"/>
              <a:gd name="connsiteX12" fmla="*/ 242398 w 473225"/>
              <a:gd name="connsiteY12" fmla="*/ 2891860 h 5022584"/>
              <a:gd name="connsiteX13" fmla="*/ 302878 w 473225"/>
              <a:gd name="connsiteY13" fmla="*/ 3314554 h 5022584"/>
              <a:gd name="connsiteX14" fmla="*/ 299939 w 473225"/>
              <a:gd name="connsiteY14" fmla="*/ 3523768 h 5022584"/>
              <a:gd name="connsiteX15" fmla="*/ 343829 w 473225"/>
              <a:gd name="connsiteY15" fmla="*/ 3728622 h 5022584"/>
              <a:gd name="connsiteX16" fmla="*/ 283444 w 473225"/>
              <a:gd name="connsiteY16" fmla="*/ 3883897 h 5022584"/>
              <a:gd name="connsiteX17" fmla="*/ 343829 w 473225"/>
              <a:gd name="connsiteY17" fmla="*/ 4168569 h 5022584"/>
              <a:gd name="connsiteX18" fmla="*/ 300697 w 473225"/>
              <a:gd name="connsiteY18" fmla="*/ 4297965 h 5022584"/>
              <a:gd name="connsiteX19" fmla="*/ 326576 w 473225"/>
              <a:gd name="connsiteY19" fmla="*/ 4530878 h 5022584"/>
              <a:gd name="connsiteX20" fmla="*/ 430093 w 473225"/>
              <a:gd name="connsiteY20" fmla="*/ 4875935 h 5022584"/>
              <a:gd name="connsiteX21" fmla="*/ 473225 w 473225"/>
              <a:gd name="connsiteY21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214433 w 473225"/>
              <a:gd name="connsiteY10" fmla="*/ 2520924 h 5022584"/>
              <a:gd name="connsiteX11" fmla="*/ 275577 w 473225"/>
              <a:gd name="connsiteY11" fmla="*/ 2714402 h 5022584"/>
              <a:gd name="connsiteX12" fmla="*/ 242398 w 473225"/>
              <a:gd name="connsiteY12" fmla="*/ 2891860 h 5022584"/>
              <a:gd name="connsiteX13" fmla="*/ 302878 w 473225"/>
              <a:gd name="connsiteY13" fmla="*/ 3314554 h 5022584"/>
              <a:gd name="connsiteX14" fmla="*/ 299939 w 473225"/>
              <a:gd name="connsiteY14" fmla="*/ 3523768 h 5022584"/>
              <a:gd name="connsiteX15" fmla="*/ 343829 w 473225"/>
              <a:gd name="connsiteY15" fmla="*/ 3728622 h 5022584"/>
              <a:gd name="connsiteX16" fmla="*/ 283444 w 473225"/>
              <a:gd name="connsiteY16" fmla="*/ 3883897 h 5022584"/>
              <a:gd name="connsiteX17" fmla="*/ 343829 w 473225"/>
              <a:gd name="connsiteY17" fmla="*/ 4168569 h 5022584"/>
              <a:gd name="connsiteX18" fmla="*/ 300697 w 473225"/>
              <a:gd name="connsiteY18" fmla="*/ 4297965 h 5022584"/>
              <a:gd name="connsiteX19" fmla="*/ 326576 w 473225"/>
              <a:gd name="connsiteY19" fmla="*/ 4530878 h 5022584"/>
              <a:gd name="connsiteX20" fmla="*/ 430093 w 473225"/>
              <a:gd name="connsiteY20" fmla="*/ 4875935 h 5022584"/>
              <a:gd name="connsiteX21" fmla="*/ 473225 w 473225"/>
              <a:gd name="connsiteY21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140718 w 473225"/>
              <a:gd name="connsiteY10" fmla="*/ 2466438 h 5022584"/>
              <a:gd name="connsiteX11" fmla="*/ 275577 w 473225"/>
              <a:gd name="connsiteY11" fmla="*/ 2714402 h 5022584"/>
              <a:gd name="connsiteX12" fmla="*/ 242398 w 473225"/>
              <a:gd name="connsiteY12" fmla="*/ 2891860 h 5022584"/>
              <a:gd name="connsiteX13" fmla="*/ 302878 w 473225"/>
              <a:gd name="connsiteY13" fmla="*/ 3314554 h 5022584"/>
              <a:gd name="connsiteX14" fmla="*/ 299939 w 473225"/>
              <a:gd name="connsiteY14" fmla="*/ 3523768 h 5022584"/>
              <a:gd name="connsiteX15" fmla="*/ 343829 w 473225"/>
              <a:gd name="connsiteY15" fmla="*/ 3728622 h 5022584"/>
              <a:gd name="connsiteX16" fmla="*/ 283444 w 473225"/>
              <a:gd name="connsiteY16" fmla="*/ 3883897 h 5022584"/>
              <a:gd name="connsiteX17" fmla="*/ 343829 w 473225"/>
              <a:gd name="connsiteY17" fmla="*/ 4168569 h 5022584"/>
              <a:gd name="connsiteX18" fmla="*/ 300697 w 473225"/>
              <a:gd name="connsiteY18" fmla="*/ 4297965 h 5022584"/>
              <a:gd name="connsiteX19" fmla="*/ 326576 w 473225"/>
              <a:gd name="connsiteY19" fmla="*/ 4530878 h 5022584"/>
              <a:gd name="connsiteX20" fmla="*/ 430093 w 473225"/>
              <a:gd name="connsiteY20" fmla="*/ 4875935 h 5022584"/>
              <a:gd name="connsiteX21" fmla="*/ 473225 w 473225"/>
              <a:gd name="connsiteY21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252894 w 473225"/>
              <a:gd name="connsiteY10" fmla="*/ 2594640 h 5022584"/>
              <a:gd name="connsiteX11" fmla="*/ 275577 w 473225"/>
              <a:gd name="connsiteY11" fmla="*/ 2714402 h 5022584"/>
              <a:gd name="connsiteX12" fmla="*/ 242398 w 473225"/>
              <a:gd name="connsiteY12" fmla="*/ 2891860 h 5022584"/>
              <a:gd name="connsiteX13" fmla="*/ 302878 w 473225"/>
              <a:gd name="connsiteY13" fmla="*/ 3314554 h 5022584"/>
              <a:gd name="connsiteX14" fmla="*/ 299939 w 473225"/>
              <a:gd name="connsiteY14" fmla="*/ 3523768 h 5022584"/>
              <a:gd name="connsiteX15" fmla="*/ 343829 w 473225"/>
              <a:gd name="connsiteY15" fmla="*/ 3728622 h 5022584"/>
              <a:gd name="connsiteX16" fmla="*/ 283444 w 473225"/>
              <a:gd name="connsiteY16" fmla="*/ 3883897 h 5022584"/>
              <a:gd name="connsiteX17" fmla="*/ 343829 w 473225"/>
              <a:gd name="connsiteY17" fmla="*/ 4168569 h 5022584"/>
              <a:gd name="connsiteX18" fmla="*/ 300697 w 473225"/>
              <a:gd name="connsiteY18" fmla="*/ 4297965 h 5022584"/>
              <a:gd name="connsiteX19" fmla="*/ 326576 w 473225"/>
              <a:gd name="connsiteY19" fmla="*/ 4530878 h 5022584"/>
              <a:gd name="connsiteX20" fmla="*/ 430093 w 473225"/>
              <a:gd name="connsiteY20" fmla="*/ 4875935 h 5022584"/>
              <a:gd name="connsiteX21" fmla="*/ 473225 w 473225"/>
              <a:gd name="connsiteY21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252894 w 473225"/>
              <a:gd name="connsiteY11" fmla="*/ 2594640 h 5022584"/>
              <a:gd name="connsiteX12" fmla="*/ 275577 w 473225"/>
              <a:gd name="connsiteY12" fmla="*/ 2714402 h 5022584"/>
              <a:gd name="connsiteX13" fmla="*/ 242398 w 473225"/>
              <a:gd name="connsiteY13" fmla="*/ 2891860 h 5022584"/>
              <a:gd name="connsiteX14" fmla="*/ 302878 w 473225"/>
              <a:gd name="connsiteY14" fmla="*/ 3314554 h 5022584"/>
              <a:gd name="connsiteX15" fmla="*/ 299939 w 473225"/>
              <a:gd name="connsiteY15" fmla="*/ 3523768 h 5022584"/>
              <a:gd name="connsiteX16" fmla="*/ 343829 w 473225"/>
              <a:gd name="connsiteY16" fmla="*/ 3728622 h 5022584"/>
              <a:gd name="connsiteX17" fmla="*/ 283444 w 473225"/>
              <a:gd name="connsiteY17" fmla="*/ 3883897 h 5022584"/>
              <a:gd name="connsiteX18" fmla="*/ 343829 w 473225"/>
              <a:gd name="connsiteY18" fmla="*/ 4168569 h 5022584"/>
              <a:gd name="connsiteX19" fmla="*/ 300697 w 473225"/>
              <a:gd name="connsiteY19" fmla="*/ 4297965 h 5022584"/>
              <a:gd name="connsiteX20" fmla="*/ 326576 w 473225"/>
              <a:gd name="connsiteY20" fmla="*/ 4530878 h 5022584"/>
              <a:gd name="connsiteX21" fmla="*/ 430093 w 473225"/>
              <a:gd name="connsiteY21" fmla="*/ 4875935 h 5022584"/>
              <a:gd name="connsiteX22" fmla="*/ 473225 w 473225"/>
              <a:gd name="connsiteY22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52894 w 473225"/>
              <a:gd name="connsiteY12" fmla="*/ 2594640 h 5022584"/>
              <a:gd name="connsiteX13" fmla="*/ 275577 w 473225"/>
              <a:gd name="connsiteY13" fmla="*/ 2714402 h 5022584"/>
              <a:gd name="connsiteX14" fmla="*/ 242398 w 473225"/>
              <a:gd name="connsiteY14" fmla="*/ 2891860 h 5022584"/>
              <a:gd name="connsiteX15" fmla="*/ 302878 w 473225"/>
              <a:gd name="connsiteY15" fmla="*/ 3314554 h 5022584"/>
              <a:gd name="connsiteX16" fmla="*/ 299939 w 473225"/>
              <a:gd name="connsiteY16" fmla="*/ 3523768 h 5022584"/>
              <a:gd name="connsiteX17" fmla="*/ 343829 w 473225"/>
              <a:gd name="connsiteY17" fmla="*/ 3728622 h 5022584"/>
              <a:gd name="connsiteX18" fmla="*/ 283444 w 473225"/>
              <a:gd name="connsiteY18" fmla="*/ 3883897 h 5022584"/>
              <a:gd name="connsiteX19" fmla="*/ 343829 w 473225"/>
              <a:gd name="connsiteY19" fmla="*/ 4168569 h 5022584"/>
              <a:gd name="connsiteX20" fmla="*/ 300697 w 473225"/>
              <a:gd name="connsiteY20" fmla="*/ 4297965 h 5022584"/>
              <a:gd name="connsiteX21" fmla="*/ 326576 w 473225"/>
              <a:gd name="connsiteY21" fmla="*/ 4530878 h 5022584"/>
              <a:gd name="connsiteX22" fmla="*/ 430093 w 473225"/>
              <a:gd name="connsiteY22" fmla="*/ 4875935 h 5022584"/>
              <a:gd name="connsiteX23" fmla="*/ 473225 w 473225"/>
              <a:gd name="connsiteY23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52894 w 473225"/>
              <a:gd name="connsiteY13" fmla="*/ 2594640 h 5022584"/>
              <a:gd name="connsiteX14" fmla="*/ 275577 w 473225"/>
              <a:gd name="connsiteY14" fmla="*/ 2714402 h 5022584"/>
              <a:gd name="connsiteX15" fmla="*/ 242398 w 473225"/>
              <a:gd name="connsiteY15" fmla="*/ 2891860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68920 w 473225"/>
              <a:gd name="connsiteY13" fmla="*/ 2572206 h 5022584"/>
              <a:gd name="connsiteX14" fmla="*/ 275577 w 473225"/>
              <a:gd name="connsiteY14" fmla="*/ 2714402 h 5022584"/>
              <a:gd name="connsiteX15" fmla="*/ 242398 w 473225"/>
              <a:gd name="connsiteY15" fmla="*/ 2891860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68920 w 473225"/>
              <a:gd name="connsiteY13" fmla="*/ 2572206 h 5022584"/>
              <a:gd name="connsiteX14" fmla="*/ 275577 w 473225"/>
              <a:gd name="connsiteY14" fmla="*/ 2714402 h 5022584"/>
              <a:gd name="connsiteX15" fmla="*/ 319320 w 473225"/>
              <a:gd name="connsiteY15" fmla="*/ 292070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68920 w 473225"/>
              <a:gd name="connsiteY13" fmla="*/ 2572206 h 5022584"/>
              <a:gd name="connsiteX14" fmla="*/ 323653 w 473225"/>
              <a:gd name="connsiteY14" fmla="*/ 2701583 h 5022584"/>
              <a:gd name="connsiteX15" fmla="*/ 319320 w 473225"/>
              <a:gd name="connsiteY15" fmla="*/ 292070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68920 w 473225"/>
              <a:gd name="connsiteY13" fmla="*/ 2572206 h 5022584"/>
              <a:gd name="connsiteX14" fmla="*/ 323653 w 473225"/>
              <a:gd name="connsiteY14" fmla="*/ 2701583 h 5022584"/>
              <a:gd name="connsiteX15" fmla="*/ 264834 w 473225"/>
              <a:gd name="connsiteY15" fmla="*/ 291429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68920 w 473225"/>
              <a:gd name="connsiteY13" fmla="*/ 2572206 h 5022584"/>
              <a:gd name="connsiteX14" fmla="*/ 291602 w 473225"/>
              <a:gd name="connsiteY14" fmla="*/ 2746454 h 5022584"/>
              <a:gd name="connsiteX15" fmla="*/ 264834 w 473225"/>
              <a:gd name="connsiteY15" fmla="*/ 291429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214029 w 473225"/>
              <a:gd name="connsiteY12" fmla="*/ 2498415 h 5022584"/>
              <a:gd name="connsiteX13" fmla="*/ 246484 w 473225"/>
              <a:gd name="connsiteY13" fmla="*/ 2572206 h 5022584"/>
              <a:gd name="connsiteX14" fmla="*/ 291602 w 473225"/>
              <a:gd name="connsiteY14" fmla="*/ 2746454 h 5022584"/>
              <a:gd name="connsiteX15" fmla="*/ 264834 w 473225"/>
              <a:gd name="connsiteY15" fmla="*/ 291429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156338 w 473225"/>
              <a:gd name="connsiteY12" fmla="*/ 2466365 h 5022584"/>
              <a:gd name="connsiteX13" fmla="*/ 246484 w 473225"/>
              <a:gd name="connsiteY13" fmla="*/ 2572206 h 5022584"/>
              <a:gd name="connsiteX14" fmla="*/ 291602 w 473225"/>
              <a:gd name="connsiteY14" fmla="*/ 2746454 h 5022584"/>
              <a:gd name="connsiteX15" fmla="*/ 264834 w 473225"/>
              <a:gd name="connsiteY15" fmla="*/ 291429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343829 w 473225"/>
              <a:gd name="connsiteY18" fmla="*/ 372862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156338 w 473225"/>
              <a:gd name="connsiteY12" fmla="*/ 2466365 h 5022584"/>
              <a:gd name="connsiteX13" fmla="*/ 246484 w 473225"/>
              <a:gd name="connsiteY13" fmla="*/ 2572206 h 5022584"/>
              <a:gd name="connsiteX14" fmla="*/ 291602 w 473225"/>
              <a:gd name="connsiteY14" fmla="*/ 2746454 h 5022584"/>
              <a:gd name="connsiteX15" fmla="*/ 264834 w 473225"/>
              <a:gd name="connsiteY15" fmla="*/ 291429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295753 w 473225"/>
              <a:gd name="connsiteY18" fmla="*/ 3722212 h 5022584"/>
              <a:gd name="connsiteX19" fmla="*/ 283444 w 473225"/>
              <a:gd name="connsiteY19" fmla="*/ 3883897 h 5022584"/>
              <a:gd name="connsiteX20" fmla="*/ 343829 w 473225"/>
              <a:gd name="connsiteY20" fmla="*/ 416856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473225"/>
              <a:gd name="connsiteY0" fmla="*/ 0 h 5022584"/>
              <a:gd name="connsiteX1" fmla="*/ 297361 w 473225"/>
              <a:gd name="connsiteY1" fmla="*/ 174757 h 5022584"/>
              <a:gd name="connsiteX2" fmla="*/ 431972 w 473225"/>
              <a:gd name="connsiteY2" fmla="*/ 376672 h 5022584"/>
              <a:gd name="connsiteX3" fmla="*/ 404214 w 473225"/>
              <a:gd name="connsiteY3" fmla="*/ 493716 h 5022584"/>
              <a:gd name="connsiteX4" fmla="*/ 336909 w 473225"/>
              <a:gd name="connsiteY4" fmla="*/ 1220923 h 5022584"/>
              <a:gd name="connsiteX5" fmla="*/ 340385 w 473225"/>
              <a:gd name="connsiteY5" fmla="*/ 1270094 h 5022584"/>
              <a:gd name="connsiteX6" fmla="*/ 326578 w 473225"/>
              <a:gd name="connsiteY6" fmla="*/ 1399730 h 5022584"/>
              <a:gd name="connsiteX7" fmla="*/ 8387 w 473225"/>
              <a:gd name="connsiteY7" fmla="*/ 1715700 h 5022584"/>
              <a:gd name="connsiteX8" fmla="*/ 0 w 473225"/>
              <a:gd name="connsiteY8" fmla="*/ 1883798 h 5022584"/>
              <a:gd name="connsiteX9" fmla="*/ 69012 w 473225"/>
              <a:gd name="connsiteY9" fmla="*/ 1892867 h 5022584"/>
              <a:gd name="connsiteX10" fmla="*/ 73007 w 473225"/>
              <a:gd name="connsiteY10" fmla="*/ 2040092 h 5022584"/>
              <a:gd name="connsiteX11" fmla="*/ 143518 w 473225"/>
              <a:gd name="connsiteY11" fmla="*/ 2129835 h 5022584"/>
              <a:gd name="connsiteX12" fmla="*/ 156338 w 473225"/>
              <a:gd name="connsiteY12" fmla="*/ 2466365 h 5022584"/>
              <a:gd name="connsiteX13" fmla="*/ 246484 w 473225"/>
              <a:gd name="connsiteY13" fmla="*/ 2572206 h 5022584"/>
              <a:gd name="connsiteX14" fmla="*/ 291602 w 473225"/>
              <a:gd name="connsiteY14" fmla="*/ 2746454 h 5022584"/>
              <a:gd name="connsiteX15" fmla="*/ 264834 w 473225"/>
              <a:gd name="connsiteY15" fmla="*/ 2914296 h 5022584"/>
              <a:gd name="connsiteX16" fmla="*/ 302878 w 473225"/>
              <a:gd name="connsiteY16" fmla="*/ 3314554 h 5022584"/>
              <a:gd name="connsiteX17" fmla="*/ 299939 w 473225"/>
              <a:gd name="connsiteY17" fmla="*/ 3523768 h 5022584"/>
              <a:gd name="connsiteX18" fmla="*/ 295753 w 473225"/>
              <a:gd name="connsiteY18" fmla="*/ 3722212 h 5022584"/>
              <a:gd name="connsiteX19" fmla="*/ 283444 w 473225"/>
              <a:gd name="connsiteY19" fmla="*/ 3883897 h 5022584"/>
              <a:gd name="connsiteX20" fmla="*/ 276524 w 473225"/>
              <a:gd name="connsiteY20" fmla="*/ 4174979 h 5022584"/>
              <a:gd name="connsiteX21" fmla="*/ 300697 w 473225"/>
              <a:gd name="connsiteY21" fmla="*/ 4297965 h 5022584"/>
              <a:gd name="connsiteX22" fmla="*/ 326576 w 473225"/>
              <a:gd name="connsiteY22" fmla="*/ 4530878 h 5022584"/>
              <a:gd name="connsiteX23" fmla="*/ 430093 w 473225"/>
              <a:gd name="connsiteY23" fmla="*/ 4875935 h 5022584"/>
              <a:gd name="connsiteX24" fmla="*/ 473225 w 473225"/>
              <a:gd name="connsiteY24" fmla="*/ 5022584 h 5022584"/>
              <a:gd name="connsiteX0" fmla="*/ 343798 w 511686"/>
              <a:gd name="connsiteY0" fmla="*/ 0 h 5141171"/>
              <a:gd name="connsiteX1" fmla="*/ 297361 w 511686"/>
              <a:gd name="connsiteY1" fmla="*/ 174757 h 5141171"/>
              <a:gd name="connsiteX2" fmla="*/ 431972 w 511686"/>
              <a:gd name="connsiteY2" fmla="*/ 376672 h 5141171"/>
              <a:gd name="connsiteX3" fmla="*/ 404214 w 511686"/>
              <a:gd name="connsiteY3" fmla="*/ 493716 h 5141171"/>
              <a:gd name="connsiteX4" fmla="*/ 336909 w 511686"/>
              <a:gd name="connsiteY4" fmla="*/ 1220923 h 5141171"/>
              <a:gd name="connsiteX5" fmla="*/ 340385 w 511686"/>
              <a:gd name="connsiteY5" fmla="*/ 1270094 h 5141171"/>
              <a:gd name="connsiteX6" fmla="*/ 326578 w 511686"/>
              <a:gd name="connsiteY6" fmla="*/ 1399730 h 5141171"/>
              <a:gd name="connsiteX7" fmla="*/ 8387 w 511686"/>
              <a:gd name="connsiteY7" fmla="*/ 1715700 h 5141171"/>
              <a:gd name="connsiteX8" fmla="*/ 0 w 511686"/>
              <a:gd name="connsiteY8" fmla="*/ 1883798 h 5141171"/>
              <a:gd name="connsiteX9" fmla="*/ 69012 w 511686"/>
              <a:gd name="connsiteY9" fmla="*/ 1892867 h 5141171"/>
              <a:gd name="connsiteX10" fmla="*/ 73007 w 511686"/>
              <a:gd name="connsiteY10" fmla="*/ 2040092 h 5141171"/>
              <a:gd name="connsiteX11" fmla="*/ 143518 w 511686"/>
              <a:gd name="connsiteY11" fmla="*/ 2129835 h 5141171"/>
              <a:gd name="connsiteX12" fmla="*/ 156338 w 511686"/>
              <a:gd name="connsiteY12" fmla="*/ 2466365 h 5141171"/>
              <a:gd name="connsiteX13" fmla="*/ 246484 w 511686"/>
              <a:gd name="connsiteY13" fmla="*/ 2572206 h 5141171"/>
              <a:gd name="connsiteX14" fmla="*/ 291602 w 511686"/>
              <a:gd name="connsiteY14" fmla="*/ 2746454 h 5141171"/>
              <a:gd name="connsiteX15" fmla="*/ 264834 w 511686"/>
              <a:gd name="connsiteY15" fmla="*/ 2914296 h 5141171"/>
              <a:gd name="connsiteX16" fmla="*/ 302878 w 511686"/>
              <a:gd name="connsiteY16" fmla="*/ 3314554 h 5141171"/>
              <a:gd name="connsiteX17" fmla="*/ 299939 w 511686"/>
              <a:gd name="connsiteY17" fmla="*/ 3523768 h 5141171"/>
              <a:gd name="connsiteX18" fmla="*/ 295753 w 511686"/>
              <a:gd name="connsiteY18" fmla="*/ 3722212 h 5141171"/>
              <a:gd name="connsiteX19" fmla="*/ 283444 w 511686"/>
              <a:gd name="connsiteY19" fmla="*/ 3883897 h 5141171"/>
              <a:gd name="connsiteX20" fmla="*/ 276524 w 511686"/>
              <a:gd name="connsiteY20" fmla="*/ 4174979 h 5141171"/>
              <a:gd name="connsiteX21" fmla="*/ 300697 w 511686"/>
              <a:gd name="connsiteY21" fmla="*/ 4297965 h 5141171"/>
              <a:gd name="connsiteX22" fmla="*/ 326576 w 511686"/>
              <a:gd name="connsiteY22" fmla="*/ 4530878 h 5141171"/>
              <a:gd name="connsiteX23" fmla="*/ 430093 w 511686"/>
              <a:gd name="connsiteY23" fmla="*/ 4875935 h 5141171"/>
              <a:gd name="connsiteX24" fmla="*/ 511686 w 511686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26576 w 534120"/>
              <a:gd name="connsiteY22" fmla="*/ 4530878 h 5141171"/>
              <a:gd name="connsiteX23" fmla="*/ 430093 w 534120"/>
              <a:gd name="connsiteY23" fmla="*/ 487593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26576 w 534120"/>
              <a:gd name="connsiteY22" fmla="*/ 4530878 h 5141171"/>
              <a:gd name="connsiteX23" fmla="*/ 446119 w 534120"/>
              <a:gd name="connsiteY23" fmla="*/ 487593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49011 w 534120"/>
              <a:gd name="connsiteY22" fmla="*/ 4543699 h 5141171"/>
              <a:gd name="connsiteX23" fmla="*/ 446119 w 534120"/>
              <a:gd name="connsiteY23" fmla="*/ 487593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32986 w 534120"/>
              <a:gd name="connsiteY22" fmla="*/ 4543699 h 5141171"/>
              <a:gd name="connsiteX23" fmla="*/ 446119 w 534120"/>
              <a:gd name="connsiteY23" fmla="*/ 487593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32986 w 534120"/>
              <a:gd name="connsiteY22" fmla="*/ 4543699 h 5141171"/>
              <a:gd name="connsiteX23" fmla="*/ 430094 w 534120"/>
              <a:gd name="connsiteY23" fmla="*/ 487593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39396 w 534120"/>
              <a:gd name="connsiteY22" fmla="*/ 4479598 h 5141171"/>
              <a:gd name="connsiteX23" fmla="*/ 430094 w 534120"/>
              <a:gd name="connsiteY23" fmla="*/ 487593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39396 w 534120"/>
              <a:gd name="connsiteY22" fmla="*/ 4479598 h 5141171"/>
              <a:gd name="connsiteX23" fmla="*/ 324327 w 534120"/>
              <a:gd name="connsiteY23" fmla="*/ 453299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0697 w 534120"/>
              <a:gd name="connsiteY21" fmla="*/ 4297965 h 5141171"/>
              <a:gd name="connsiteX22" fmla="*/ 332986 w 534120"/>
              <a:gd name="connsiteY22" fmla="*/ 4425112 h 5141171"/>
              <a:gd name="connsiteX23" fmla="*/ 324327 w 534120"/>
              <a:gd name="connsiteY23" fmla="*/ 453299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8543 w 534120"/>
              <a:gd name="connsiteY21" fmla="*/ 4199896 h 5141171"/>
              <a:gd name="connsiteX22" fmla="*/ 332986 w 534120"/>
              <a:gd name="connsiteY22" fmla="*/ 4425112 h 5141171"/>
              <a:gd name="connsiteX23" fmla="*/ 324327 w 534120"/>
              <a:gd name="connsiteY23" fmla="*/ 4532995 h 5141171"/>
              <a:gd name="connsiteX24" fmla="*/ 534120 w 534120"/>
              <a:gd name="connsiteY24" fmla="*/ 5141171 h 5141171"/>
              <a:gd name="connsiteX0" fmla="*/ 343798 w 534120"/>
              <a:gd name="connsiteY0" fmla="*/ 0 h 5141171"/>
              <a:gd name="connsiteX1" fmla="*/ 297361 w 534120"/>
              <a:gd name="connsiteY1" fmla="*/ 174757 h 5141171"/>
              <a:gd name="connsiteX2" fmla="*/ 431972 w 534120"/>
              <a:gd name="connsiteY2" fmla="*/ 376672 h 5141171"/>
              <a:gd name="connsiteX3" fmla="*/ 404214 w 534120"/>
              <a:gd name="connsiteY3" fmla="*/ 493716 h 5141171"/>
              <a:gd name="connsiteX4" fmla="*/ 336909 w 534120"/>
              <a:gd name="connsiteY4" fmla="*/ 1220923 h 5141171"/>
              <a:gd name="connsiteX5" fmla="*/ 340385 w 534120"/>
              <a:gd name="connsiteY5" fmla="*/ 1270094 h 5141171"/>
              <a:gd name="connsiteX6" fmla="*/ 326578 w 534120"/>
              <a:gd name="connsiteY6" fmla="*/ 1399730 h 5141171"/>
              <a:gd name="connsiteX7" fmla="*/ 8387 w 534120"/>
              <a:gd name="connsiteY7" fmla="*/ 1715700 h 5141171"/>
              <a:gd name="connsiteX8" fmla="*/ 0 w 534120"/>
              <a:gd name="connsiteY8" fmla="*/ 1883798 h 5141171"/>
              <a:gd name="connsiteX9" fmla="*/ 69012 w 534120"/>
              <a:gd name="connsiteY9" fmla="*/ 1892867 h 5141171"/>
              <a:gd name="connsiteX10" fmla="*/ 73007 w 534120"/>
              <a:gd name="connsiteY10" fmla="*/ 2040092 h 5141171"/>
              <a:gd name="connsiteX11" fmla="*/ 143518 w 534120"/>
              <a:gd name="connsiteY11" fmla="*/ 2129835 h 5141171"/>
              <a:gd name="connsiteX12" fmla="*/ 156338 w 534120"/>
              <a:gd name="connsiteY12" fmla="*/ 2466365 h 5141171"/>
              <a:gd name="connsiteX13" fmla="*/ 246484 w 534120"/>
              <a:gd name="connsiteY13" fmla="*/ 2572206 h 5141171"/>
              <a:gd name="connsiteX14" fmla="*/ 291602 w 534120"/>
              <a:gd name="connsiteY14" fmla="*/ 2746454 h 5141171"/>
              <a:gd name="connsiteX15" fmla="*/ 264834 w 534120"/>
              <a:gd name="connsiteY15" fmla="*/ 2914296 h 5141171"/>
              <a:gd name="connsiteX16" fmla="*/ 302878 w 534120"/>
              <a:gd name="connsiteY16" fmla="*/ 3314554 h 5141171"/>
              <a:gd name="connsiteX17" fmla="*/ 299939 w 534120"/>
              <a:gd name="connsiteY17" fmla="*/ 3523768 h 5141171"/>
              <a:gd name="connsiteX18" fmla="*/ 295753 w 534120"/>
              <a:gd name="connsiteY18" fmla="*/ 3722212 h 5141171"/>
              <a:gd name="connsiteX19" fmla="*/ 283444 w 534120"/>
              <a:gd name="connsiteY19" fmla="*/ 3883897 h 5141171"/>
              <a:gd name="connsiteX20" fmla="*/ 276524 w 534120"/>
              <a:gd name="connsiteY20" fmla="*/ 4174979 h 5141171"/>
              <a:gd name="connsiteX21" fmla="*/ 308543 w 534120"/>
              <a:gd name="connsiteY21" fmla="*/ 4199896 h 5141171"/>
              <a:gd name="connsiteX22" fmla="*/ 295279 w 534120"/>
              <a:gd name="connsiteY22" fmla="*/ 4239400 h 5141171"/>
              <a:gd name="connsiteX23" fmla="*/ 332986 w 534120"/>
              <a:gd name="connsiteY23" fmla="*/ 4425112 h 5141171"/>
              <a:gd name="connsiteX24" fmla="*/ 324327 w 534120"/>
              <a:gd name="connsiteY24" fmla="*/ 4532995 h 5141171"/>
              <a:gd name="connsiteX25" fmla="*/ 534120 w 534120"/>
              <a:gd name="connsiteY25" fmla="*/ 5141171 h 51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4120" h="5141171">
                <a:moveTo>
                  <a:pt x="343798" y="0"/>
                </a:moveTo>
                <a:lnTo>
                  <a:pt x="297361" y="174757"/>
                </a:lnTo>
                <a:lnTo>
                  <a:pt x="431972" y="376672"/>
                </a:lnTo>
                <a:lnTo>
                  <a:pt x="404214" y="493716"/>
                </a:lnTo>
                <a:lnTo>
                  <a:pt x="336909" y="1220923"/>
                </a:lnTo>
                <a:lnTo>
                  <a:pt x="340385" y="1270094"/>
                </a:lnTo>
                <a:lnTo>
                  <a:pt x="326578" y="1399730"/>
                </a:lnTo>
                <a:lnTo>
                  <a:pt x="8387" y="1715700"/>
                </a:lnTo>
                <a:lnTo>
                  <a:pt x="0" y="1883798"/>
                </a:lnTo>
                <a:lnTo>
                  <a:pt x="69012" y="1892867"/>
                </a:lnTo>
                <a:lnTo>
                  <a:pt x="73007" y="2040092"/>
                </a:lnTo>
                <a:lnTo>
                  <a:pt x="143518" y="2129835"/>
                </a:lnTo>
                <a:lnTo>
                  <a:pt x="156338" y="2466365"/>
                </a:lnTo>
                <a:lnTo>
                  <a:pt x="246484" y="2572206"/>
                </a:lnTo>
                <a:lnTo>
                  <a:pt x="291602" y="2746454"/>
                </a:lnTo>
                <a:cubicBezTo>
                  <a:pt x="290158" y="2819495"/>
                  <a:pt x="266278" y="2841255"/>
                  <a:pt x="264834" y="2914296"/>
                </a:cubicBezTo>
                <a:lnTo>
                  <a:pt x="302878" y="3314554"/>
                </a:lnTo>
                <a:cubicBezTo>
                  <a:pt x="301898" y="3384292"/>
                  <a:pt x="300919" y="3454030"/>
                  <a:pt x="299939" y="3523768"/>
                </a:cubicBezTo>
                <a:cubicBezTo>
                  <a:pt x="298544" y="3589916"/>
                  <a:pt x="297148" y="3656064"/>
                  <a:pt x="295753" y="3722212"/>
                </a:cubicBezTo>
                <a:lnTo>
                  <a:pt x="283444" y="3883897"/>
                </a:lnTo>
                <a:lnTo>
                  <a:pt x="276524" y="4174979"/>
                </a:lnTo>
                <a:lnTo>
                  <a:pt x="308543" y="4199896"/>
                </a:lnTo>
                <a:lnTo>
                  <a:pt x="295279" y="4239400"/>
                </a:lnTo>
                <a:lnTo>
                  <a:pt x="332986" y="4425112"/>
                </a:lnTo>
                <a:lnTo>
                  <a:pt x="324327" y="4532995"/>
                </a:lnTo>
                <a:lnTo>
                  <a:pt x="534120" y="5141171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1371356" y="553646"/>
            <a:ext cx="188835" cy="1507873"/>
          </a:xfrm>
          <a:custGeom>
            <a:avLst/>
            <a:gdLst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14400 w 1232453"/>
              <a:gd name="connsiteY5" fmla="*/ 1105231 h 5963478"/>
              <a:gd name="connsiteX6" fmla="*/ 970059 w 1232453"/>
              <a:gd name="connsiteY6" fmla="*/ 1224501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14400 w 1232453"/>
              <a:gd name="connsiteY5" fmla="*/ 1105231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21461 w 1232453"/>
              <a:gd name="connsiteY5" fmla="*/ 1182902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9114 w 1232453"/>
              <a:gd name="connsiteY5" fmla="*/ 1189963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7088 w 1232453"/>
              <a:gd name="connsiteY5" fmla="*/ 1029095 h 5963478"/>
              <a:gd name="connsiteX6" fmla="*/ 939114 w 1232453"/>
              <a:gd name="connsiteY6" fmla="*/ 1189963 h 5963478"/>
              <a:gd name="connsiteX7" fmla="*/ 987712 w 1232453"/>
              <a:gd name="connsiteY7" fmla="*/ 1231562 h 5963478"/>
              <a:gd name="connsiteX8" fmla="*/ 874644 w 1232453"/>
              <a:gd name="connsiteY8" fmla="*/ 1804946 h 5963478"/>
              <a:gd name="connsiteX9" fmla="*/ 818985 w 1232453"/>
              <a:gd name="connsiteY9" fmla="*/ 2019631 h 5963478"/>
              <a:gd name="connsiteX10" fmla="*/ 636105 w 1232453"/>
              <a:gd name="connsiteY10" fmla="*/ 2337683 h 5963478"/>
              <a:gd name="connsiteX11" fmla="*/ 516835 w 1232453"/>
              <a:gd name="connsiteY11" fmla="*/ 2441050 h 5963478"/>
              <a:gd name="connsiteX12" fmla="*/ 357809 w 1232453"/>
              <a:gd name="connsiteY12" fmla="*/ 2480807 h 5963478"/>
              <a:gd name="connsiteX13" fmla="*/ 278296 w 1232453"/>
              <a:gd name="connsiteY13" fmla="*/ 2814762 h 5963478"/>
              <a:gd name="connsiteX14" fmla="*/ 222637 w 1232453"/>
              <a:gd name="connsiteY14" fmla="*/ 2997642 h 5963478"/>
              <a:gd name="connsiteX15" fmla="*/ 333955 w 1232453"/>
              <a:gd name="connsiteY15" fmla="*/ 3013544 h 5963478"/>
              <a:gd name="connsiteX16" fmla="*/ 262393 w 1232453"/>
              <a:gd name="connsiteY16" fmla="*/ 3275937 h 5963478"/>
              <a:gd name="connsiteX17" fmla="*/ 198783 w 1232453"/>
              <a:gd name="connsiteY17" fmla="*/ 3554233 h 5963478"/>
              <a:gd name="connsiteX18" fmla="*/ 79513 w 1232453"/>
              <a:gd name="connsiteY18" fmla="*/ 3888188 h 5963478"/>
              <a:gd name="connsiteX19" fmla="*/ 39757 w 1232453"/>
              <a:gd name="connsiteY19" fmla="*/ 4349363 h 5963478"/>
              <a:gd name="connsiteX20" fmla="*/ 238539 w 1232453"/>
              <a:gd name="connsiteY20" fmla="*/ 4405022 h 5963478"/>
              <a:gd name="connsiteX21" fmla="*/ 198783 w 1232453"/>
              <a:gd name="connsiteY21" fmla="*/ 4484535 h 5963478"/>
              <a:gd name="connsiteX22" fmla="*/ 238539 w 1232453"/>
              <a:gd name="connsiteY22" fmla="*/ 4524292 h 5963478"/>
              <a:gd name="connsiteX23" fmla="*/ 0 w 1232453"/>
              <a:gd name="connsiteY23" fmla="*/ 5080883 h 5963478"/>
              <a:gd name="connsiteX24" fmla="*/ 222637 w 1232453"/>
              <a:gd name="connsiteY24" fmla="*/ 5184250 h 5963478"/>
              <a:gd name="connsiteX25" fmla="*/ 55659 w 1232453"/>
              <a:gd name="connsiteY25" fmla="*/ 5804452 h 5963478"/>
              <a:gd name="connsiteX26" fmla="*/ 214686 w 1232453"/>
              <a:gd name="connsiteY26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7088 w 1232453"/>
              <a:gd name="connsiteY5" fmla="*/ 1029095 h 5963478"/>
              <a:gd name="connsiteX6" fmla="*/ 921461 w 1232453"/>
              <a:gd name="connsiteY6" fmla="*/ 1207616 h 5963478"/>
              <a:gd name="connsiteX7" fmla="*/ 987712 w 1232453"/>
              <a:gd name="connsiteY7" fmla="*/ 1231562 h 5963478"/>
              <a:gd name="connsiteX8" fmla="*/ 874644 w 1232453"/>
              <a:gd name="connsiteY8" fmla="*/ 1804946 h 5963478"/>
              <a:gd name="connsiteX9" fmla="*/ 818985 w 1232453"/>
              <a:gd name="connsiteY9" fmla="*/ 2019631 h 5963478"/>
              <a:gd name="connsiteX10" fmla="*/ 636105 w 1232453"/>
              <a:gd name="connsiteY10" fmla="*/ 2337683 h 5963478"/>
              <a:gd name="connsiteX11" fmla="*/ 516835 w 1232453"/>
              <a:gd name="connsiteY11" fmla="*/ 2441050 h 5963478"/>
              <a:gd name="connsiteX12" fmla="*/ 357809 w 1232453"/>
              <a:gd name="connsiteY12" fmla="*/ 2480807 h 5963478"/>
              <a:gd name="connsiteX13" fmla="*/ 278296 w 1232453"/>
              <a:gd name="connsiteY13" fmla="*/ 2814762 h 5963478"/>
              <a:gd name="connsiteX14" fmla="*/ 222637 w 1232453"/>
              <a:gd name="connsiteY14" fmla="*/ 2997642 h 5963478"/>
              <a:gd name="connsiteX15" fmla="*/ 333955 w 1232453"/>
              <a:gd name="connsiteY15" fmla="*/ 3013544 h 5963478"/>
              <a:gd name="connsiteX16" fmla="*/ 262393 w 1232453"/>
              <a:gd name="connsiteY16" fmla="*/ 3275937 h 5963478"/>
              <a:gd name="connsiteX17" fmla="*/ 198783 w 1232453"/>
              <a:gd name="connsiteY17" fmla="*/ 3554233 h 5963478"/>
              <a:gd name="connsiteX18" fmla="*/ 79513 w 1232453"/>
              <a:gd name="connsiteY18" fmla="*/ 3888188 h 5963478"/>
              <a:gd name="connsiteX19" fmla="*/ 39757 w 1232453"/>
              <a:gd name="connsiteY19" fmla="*/ 4349363 h 5963478"/>
              <a:gd name="connsiteX20" fmla="*/ 238539 w 1232453"/>
              <a:gd name="connsiteY20" fmla="*/ 4405022 h 5963478"/>
              <a:gd name="connsiteX21" fmla="*/ 198783 w 1232453"/>
              <a:gd name="connsiteY21" fmla="*/ 4484535 h 5963478"/>
              <a:gd name="connsiteX22" fmla="*/ 238539 w 1232453"/>
              <a:gd name="connsiteY22" fmla="*/ 4524292 h 5963478"/>
              <a:gd name="connsiteX23" fmla="*/ 0 w 1232453"/>
              <a:gd name="connsiteY23" fmla="*/ 5080883 h 5963478"/>
              <a:gd name="connsiteX24" fmla="*/ 222637 w 1232453"/>
              <a:gd name="connsiteY24" fmla="*/ 5184250 h 5963478"/>
              <a:gd name="connsiteX25" fmla="*/ 55659 w 1232453"/>
              <a:gd name="connsiteY25" fmla="*/ 5804452 h 5963478"/>
              <a:gd name="connsiteX26" fmla="*/ 214686 w 1232453"/>
              <a:gd name="connsiteY26" fmla="*/ 5963478 h 5963478"/>
              <a:gd name="connsiteX0" fmla="*/ 1232453 w 1232453"/>
              <a:gd name="connsiteY0" fmla="*/ 0 h 6064454"/>
              <a:gd name="connsiteX1" fmla="*/ 1017767 w 1232453"/>
              <a:gd name="connsiteY1" fmla="*/ 254442 h 6064454"/>
              <a:gd name="connsiteX2" fmla="*/ 1033670 w 1232453"/>
              <a:gd name="connsiteY2" fmla="*/ 477078 h 6064454"/>
              <a:gd name="connsiteX3" fmla="*/ 993913 w 1232453"/>
              <a:gd name="connsiteY3" fmla="*/ 572494 h 6064454"/>
              <a:gd name="connsiteX4" fmla="*/ 1009816 w 1232453"/>
              <a:gd name="connsiteY4" fmla="*/ 826935 h 6064454"/>
              <a:gd name="connsiteX5" fmla="*/ 937088 w 1232453"/>
              <a:gd name="connsiteY5" fmla="*/ 1029095 h 6064454"/>
              <a:gd name="connsiteX6" fmla="*/ 921461 w 1232453"/>
              <a:gd name="connsiteY6" fmla="*/ 1207616 h 6064454"/>
              <a:gd name="connsiteX7" fmla="*/ 987712 w 1232453"/>
              <a:gd name="connsiteY7" fmla="*/ 1231562 h 6064454"/>
              <a:gd name="connsiteX8" fmla="*/ 874644 w 1232453"/>
              <a:gd name="connsiteY8" fmla="*/ 1804946 h 6064454"/>
              <a:gd name="connsiteX9" fmla="*/ 818985 w 1232453"/>
              <a:gd name="connsiteY9" fmla="*/ 2019631 h 6064454"/>
              <a:gd name="connsiteX10" fmla="*/ 636105 w 1232453"/>
              <a:gd name="connsiteY10" fmla="*/ 2337683 h 6064454"/>
              <a:gd name="connsiteX11" fmla="*/ 516835 w 1232453"/>
              <a:gd name="connsiteY11" fmla="*/ 2441050 h 6064454"/>
              <a:gd name="connsiteX12" fmla="*/ 357809 w 1232453"/>
              <a:gd name="connsiteY12" fmla="*/ 2480807 h 6064454"/>
              <a:gd name="connsiteX13" fmla="*/ 278296 w 1232453"/>
              <a:gd name="connsiteY13" fmla="*/ 2814762 h 6064454"/>
              <a:gd name="connsiteX14" fmla="*/ 222637 w 1232453"/>
              <a:gd name="connsiteY14" fmla="*/ 2997642 h 6064454"/>
              <a:gd name="connsiteX15" fmla="*/ 333955 w 1232453"/>
              <a:gd name="connsiteY15" fmla="*/ 3013544 h 6064454"/>
              <a:gd name="connsiteX16" fmla="*/ 262393 w 1232453"/>
              <a:gd name="connsiteY16" fmla="*/ 3275937 h 6064454"/>
              <a:gd name="connsiteX17" fmla="*/ 198783 w 1232453"/>
              <a:gd name="connsiteY17" fmla="*/ 3554233 h 6064454"/>
              <a:gd name="connsiteX18" fmla="*/ 79513 w 1232453"/>
              <a:gd name="connsiteY18" fmla="*/ 3888188 h 6064454"/>
              <a:gd name="connsiteX19" fmla="*/ 39757 w 1232453"/>
              <a:gd name="connsiteY19" fmla="*/ 4349363 h 6064454"/>
              <a:gd name="connsiteX20" fmla="*/ 238539 w 1232453"/>
              <a:gd name="connsiteY20" fmla="*/ 4405022 h 6064454"/>
              <a:gd name="connsiteX21" fmla="*/ 198783 w 1232453"/>
              <a:gd name="connsiteY21" fmla="*/ 4484535 h 6064454"/>
              <a:gd name="connsiteX22" fmla="*/ 238539 w 1232453"/>
              <a:gd name="connsiteY22" fmla="*/ 4524292 h 6064454"/>
              <a:gd name="connsiteX23" fmla="*/ 0 w 1232453"/>
              <a:gd name="connsiteY23" fmla="*/ 5080883 h 6064454"/>
              <a:gd name="connsiteX24" fmla="*/ 222637 w 1232453"/>
              <a:gd name="connsiteY24" fmla="*/ 5184250 h 6064454"/>
              <a:gd name="connsiteX25" fmla="*/ 55659 w 1232453"/>
              <a:gd name="connsiteY25" fmla="*/ 5804452 h 6064454"/>
              <a:gd name="connsiteX26" fmla="*/ 242735 w 1232453"/>
              <a:gd name="connsiteY26" fmla="*/ 6064454 h 6064454"/>
              <a:gd name="connsiteX0" fmla="*/ 1232453 w 1232453"/>
              <a:gd name="connsiteY0" fmla="*/ 0 h 6064454"/>
              <a:gd name="connsiteX1" fmla="*/ 1017767 w 1232453"/>
              <a:gd name="connsiteY1" fmla="*/ 254442 h 6064454"/>
              <a:gd name="connsiteX2" fmla="*/ 1033670 w 1232453"/>
              <a:gd name="connsiteY2" fmla="*/ 477078 h 6064454"/>
              <a:gd name="connsiteX3" fmla="*/ 993913 w 1232453"/>
              <a:gd name="connsiteY3" fmla="*/ 572494 h 6064454"/>
              <a:gd name="connsiteX4" fmla="*/ 1009816 w 1232453"/>
              <a:gd name="connsiteY4" fmla="*/ 826935 h 6064454"/>
              <a:gd name="connsiteX5" fmla="*/ 937088 w 1232453"/>
              <a:gd name="connsiteY5" fmla="*/ 1029095 h 6064454"/>
              <a:gd name="connsiteX6" fmla="*/ 921461 w 1232453"/>
              <a:gd name="connsiteY6" fmla="*/ 1207616 h 6064454"/>
              <a:gd name="connsiteX7" fmla="*/ 987712 w 1232453"/>
              <a:gd name="connsiteY7" fmla="*/ 1231562 h 6064454"/>
              <a:gd name="connsiteX8" fmla="*/ 874644 w 1232453"/>
              <a:gd name="connsiteY8" fmla="*/ 1804946 h 6064454"/>
              <a:gd name="connsiteX9" fmla="*/ 818985 w 1232453"/>
              <a:gd name="connsiteY9" fmla="*/ 2019631 h 6064454"/>
              <a:gd name="connsiteX10" fmla="*/ 636105 w 1232453"/>
              <a:gd name="connsiteY10" fmla="*/ 2337683 h 6064454"/>
              <a:gd name="connsiteX11" fmla="*/ 516835 w 1232453"/>
              <a:gd name="connsiteY11" fmla="*/ 2441050 h 6064454"/>
              <a:gd name="connsiteX12" fmla="*/ 357809 w 1232453"/>
              <a:gd name="connsiteY12" fmla="*/ 2480807 h 6064454"/>
              <a:gd name="connsiteX13" fmla="*/ 278296 w 1232453"/>
              <a:gd name="connsiteY13" fmla="*/ 2814762 h 6064454"/>
              <a:gd name="connsiteX14" fmla="*/ 222637 w 1232453"/>
              <a:gd name="connsiteY14" fmla="*/ 2997642 h 6064454"/>
              <a:gd name="connsiteX15" fmla="*/ 333955 w 1232453"/>
              <a:gd name="connsiteY15" fmla="*/ 3013544 h 6064454"/>
              <a:gd name="connsiteX16" fmla="*/ 262393 w 1232453"/>
              <a:gd name="connsiteY16" fmla="*/ 3275937 h 6064454"/>
              <a:gd name="connsiteX17" fmla="*/ 198783 w 1232453"/>
              <a:gd name="connsiteY17" fmla="*/ 3554233 h 6064454"/>
              <a:gd name="connsiteX18" fmla="*/ 79513 w 1232453"/>
              <a:gd name="connsiteY18" fmla="*/ 3888188 h 6064454"/>
              <a:gd name="connsiteX19" fmla="*/ 39757 w 1232453"/>
              <a:gd name="connsiteY19" fmla="*/ 4349363 h 6064454"/>
              <a:gd name="connsiteX20" fmla="*/ 238539 w 1232453"/>
              <a:gd name="connsiteY20" fmla="*/ 4405022 h 6064454"/>
              <a:gd name="connsiteX21" fmla="*/ 198783 w 1232453"/>
              <a:gd name="connsiteY21" fmla="*/ 4484535 h 6064454"/>
              <a:gd name="connsiteX22" fmla="*/ 238539 w 1232453"/>
              <a:gd name="connsiteY22" fmla="*/ 4524292 h 6064454"/>
              <a:gd name="connsiteX23" fmla="*/ 0 w 1232453"/>
              <a:gd name="connsiteY23" fmla="*/ 5080883 h 6064454"/>
              <a:gd name="connsiteX24" fmla="*/ 222637 w 1232453"/>
              <a:gd name="connsiteY24" fmla="*/ 5184250 h 6064454"/>
              <a:gd name="connsiteX25" fmla="*/ 55659 w 1232453"/>
              <a:gd name="connsiteY25" fmla="*/ 5804452 h 6064454"/>
              <a:gd name="connsiteX26" fmla="*/ 217710 w 1232453"/>
              <a:gd name="connsiteY26" fmla="*/ 5848209 h 6064454"/>
              <a:gd name="connsiteX27" fmla="*/ 242735 w 1232453"/>
              <a:gd name="connsiteY27" fmla="*/ 6064454 h 6064454"/>
              <a:gd name="connsiteX0" fmla="*/ 1232453 w 1232453"/>
              <a:gd name="connsiteY0" fmla="*/ 0 h 6036404"/>
              <a:gd name="connsiteX1" fmla="*/ 1017767 w 1232453"/>
              <a:gd name="connsiteY1" fmla="*/ 254442 h 6036404"/>
              <a:gd name="connsiteX2" fmla="*/ 1033670 w 1232453"/>
              <a:gd name="connsiteY2" fmla="*/ 477078 h 6036404"/>
              <a:gd name="connsiteX3" fmla="*/ 993913 w 1232453"/>
              <a:gd name="connsiteY3" fmla="*/ 572494 h 6036404"/>
              <a:gd name="connsiteX4" fmla="*/ 1009816 w 1232453"/>
              <a:gd name="connsiteY4" fmla="*/ 826935 h 6036404"/>
              <a:gd name="connsiteX5" fmla="*/ 937088 w 1232453"/>
              <a:gd name="connsiteY5" fmla="*/ 1029095 h 6036404"/>
              <a:gd name="connsiteX6" fmla="*/ 921461 w 1232453"/>
              <a:gd name="connsiteY6" fmla="*/ 1207616 h 6036404"/>
              <a:gd name="connsiteX7" fmla="*/ 987712 w 1232453"/>
              <a:gd name="connsiteY7" fmla="*/ 1231562 h 6036404"/>
              <a:gd name="connsiteX8" fmla="*/ 874644 w 1232453"/>
              <a:gd name="connsiteY8" fmla="*/ 1804946 h 6036404"/>
              <a:gd name="connsiteX9" fmla="*/ 818985 w 1232453"/>
              <a:gd name="connsiteY9" fmla="*/ 2019631 h 6036404"/>
              <a:gd name="connsiteX10" fmla="*/ 636105 w 1232453"/>
              <a:gd name="connsiteY10" fmla="*/ 2337683 h 6036404"/>
              <a:gd name="connsiteX11" fmla="*/ 516835 w 1232453"/>
              <a:gd name="connsiteY11" fmla="*/ 2441050 h 6036404"/>
              <a:gd name="connsiteX12" fmla="*/ 357809 w 1232453"/>
              <a:gd name="connsiteY12" fmla="*/ 2480807 h 6036404"/>
              <a:gd name="connsiteX13" fmla="*/ 278296 w 1232453"/>
              <a:gd name="connsiteY13" fmla="*/ 2814762 h 6036404"/>
              <a:gd name="connsiteX14" fmla="*/ 222637 w 1232453"/>
              <a:gd name="connsiteY14" fmla="*/ 2997642 h 6036404"/>
              <a:gd name="connsiteX15" fmla="*/ 333955 w 1232453"/>
              <a:gd name="connsiteY15" fmla="*/ 3013544 h 6036404"/>
              <a:gd name="connsiteX16" fmla="*/ 262393 w 1232453"/>
              <a:gd name="connsiteY16" fmla="*/ 3275937 h 6036404"/>
              <a:gd name="connsiteX17" fmla="*/ 198783 w 1232453"/>
              <a:gd name="connsiteY17" fmla="*/ 3554233 h 6036404"/>
              <a:gd name="connsiteX18" fmla="*/ 79513 w 1232453"/>
              <a:gd name="connsiteY18" fmla="*/ 3888188 h 6036404"/>
              <a:gd name="connsiteX19" fmla="*/ 39757 w 1232453"/>
              <a:gd name="connsiteY19" fmla="*/ 4349363 h 6036404"/>
              <a:gd name="connsiteX20" fmla="*/ 238539 w 1232453"/>
              <a:gd name="connsiteY20" fmla="*/ 4405022 h 6036404"/>
              <a:gd name="connsiteX21" fmla="*/ 198783 w 1232453"/>
              <a:gd name="connsiteY21" fmla="*/ 4484535 h 6036404"/>
              <a:gd name="connsiteX22" fmla="*/ 238539 w 1232453"/>
              <a:gd name="connsiteY22" fmla="*/ 4524292 h 6036404"/>
              <a:gd name="connsiteX23" fmla="*/ 0 w 1232453"/>
              <a:gd name="connsiteY23" fmla="*/ 5080883 h 6036404"/>
              <a:gd name="connsiteX24" fmla="*/ 222637 w 1232453"/>
              <a:gd name="connsiteY24" fmla="*/ 5184250 h 6036404"/>
              <a:gd name="connsiteX25" fmla="*/ 55659 w 1232453"/>
              <a:gd name="connsiteY25" fmla="*/ 5804452 h 6036404"/>
              <a:gd name="connsiteX26" fmla="*/ 217710 w 1232453"/>
              <a:gd name="connsiteY26" fmla="*/ 5848209 h 6036404"/>
              <a:gd name="connsiteX27" fmla="*/ 214686 w 1232453"/>
              <a:gd name="connsiteY27" fmla="*/ 6036404 h 6036404"/>
              <a:gd name="connsiteX0" fmla="*/ 1017767 w 1033670"/>
              <a:gd name="connsiteY0" fmla="*/ 0 h 5781962"/>
              <a:gd name="connsiteX1" fmla="*/ 1033670 w 1033670"/>
              <a:gd name="connsiteY1" fmla="*/ 222636 h 5781962"/>
              <a:gd name="connsiteX2" fmla="*/ 993913 w 1033670"/>
              <a:gd name="connsiteY2" fmla="*/ 318052 h 5781962"/>
              <a:gd name="connsiteX3" fmla="*/ 1009816 w 1033670"/>
              <a:gd name="connsiteY3" fmla="*/ 572493 h 5781962"/>
              <a:gd name="connsiteX4" fmla="*/ 937088 w 1033670"/>
              <a:gd name="connsiteY4" fmla="*/ 774653 h 5781962"/>
              <a:gd name="connsiteX5" fmla="*/ 921461 w 1033670"/>
              <a:gd name="connsiteY5" fmla="*/ 953174 h 5781962"/>
              <a:gd name="connsiteX6" fmla="*/ 987712 w 1033670"/>
              <a:gd name="connsiteY6" fmla="*/ 977120 h 5781962"/>
              <a:gd name="connsiteX7" fmla="*/ 874644 w 1033670"/>
              <a:gd name="connsiteY7" fmla="*/ 1550504 h 5781962"/>
              <a:gd name="connsiteX8" fmla="*/ 818985 w 1033670"/>
              <a:gd name="connsiteY8" fmla="*/ 1765189 h 5781962"/>
              <a:gd name="connsiteX9" fmla="*/ 636105 w 1033670"/>
              <a:gd name="connsiteY9" fmla="*/ 2083241 h 5781962"/>
              <a:gd name="connsiteX10" fmla="*/ 516835 w 1033670"/>
              <a:gd name="connsiteY10" fmla="*/ 2186608 h 5781962"/>
              <a:gd name="connsiteX11" fmla="*/ 357809 w 1033670"/>
              <a:gd name="connsiteY11" fmla="*/ 2226365 h 5781962"/>
              <a:gd name="connsiteX12" fmla="*/ 278296 w 1033670"/>
              <a:gd name="connsiteY12" fmla="*/ 2560320 h 5781962"/>
              <a:gd name="connsiteX13" fmla="*/ 222637 w 1033670"/>
              <a:gd name="connsiteY13" fmla="*/ 2743200 h 5781962"/>
              <a:gd name="connsiteX14" fmla="*/ 333955 w 1033670"/>
              <a:gd name="connsiteY14" fmla="*/ 2759102 h 5781962"/>
              <a:gd name="connsiteX15" fmla="*/ 262393 w 1033670"/>
              <a:gd name="connsiteY15" fmla="*/ 3021495 h 5781962"/>
              <a:gd name="connsiteX16" fmla="*/ 198783 w 1033670"/>
              <a:gd name="connsiteY16" fmla="*/ 3299791 h 5781962"/>
              <a:gd name="connsiteX17" fmla="*/ 79513 w 1033670"/>
              <a:gd name="connsiteY17" fmla="*/ 3633746 h 5781962"/>
              <a:gd name="connsiteX18" fmla="*/ 39757 w 1033670"/>
              <a:gd name="connsiteY18" fmla="*/ 4094921 h 5781962"/>
              <a:gd name="connsiteX19" fmla="*/ 238539 w 1033670"/>
              <a:gd name="connsiteY19" fmla="*/ 4150580 h 5781962"/>
              <a:gd name="connsiteX20" fmla="*/ 198783 w 1033670"/>
              <a:gd name="connsiteY20" fmla="*/ 4230093 h 5781962"/>
              <a:gd name="connsiteX21" fmla="*/ 238539 w 1033670"/>
              <a:gd name="connsiteY21" fmla="*/ 4269850 h 5781962"/>
              <a:gd name="connsiteX22" fmla="*/ 0 w 1033670"/>
              <a:gd name="connsiteY22" fmla="*/ 4826441 h 5781962"/>
              <a:gd name="connsiteX23" fmla="*/ 222637 w 1033670"/>
              <a:gd name="connsiteY23" fmla="*/ 4929808 h 5781962"/>
              <a:gd name="connsiteX24" fmla="*/ 55659 w 1033670"/>
              <a:gd name="connsiteY24" fmla="*/ 5550010 h 5781962"/>
              <a:gd name="connsiteX25" fmla="*/ 217710 w 1033670"/>
              <a:gd name="connsiteY25" fmla="*/ 5593767 h 5781962"/>
              <a:gd name="connsiteX26" fmla="*/ 214686 w 1033670"/>
              <a:gd name="connsiteY26" fmla="*/ 5781962 h 5781962"/>
              <a:gd name="connsiteX0" fmla="*/ 1033670 w 1033670"/>
              <a:gd name="connsiteY0" fmla="*/ 0 h 5559326"/>
              <a:gd name="connsiteX1" fmla="*/ 993913 w 1033670"/>
              <a:gd name="connsiteY1" fmla="*/ 95416 h 5559326"/>
              <a:gd name="connsiteX2" fmla="*/ 1009816 w 1033670"/>
              <a:gd name="connsiteY2" fmla="*/ 349857 h 5559326"/>
              <a:gd name="connsiteX3" fmla="*/ 937088 w 1033670"/>
              <a:gd name="connsiteY3" fmla="*/ 552017 h 5559326"/>
              <a:gd name="connsiteX4" fmla="*/ 921461 w 1033670"/>
              <a:gd name="connsiteY4" fmla="*/ 730538 h 5559326"/>
              <a:gd name="connsiteX5" fmla="*/ 987712 w 1033670"/>
              <a:gd name="connsiteY5" fmla="*/ 754484 h 5559326"/>
              <a:gd name="connsiteX6" fmla="*/ 874644 w 1033670"/>
              <a:gd name="connsiteY6" fmla="*/ 1327868 h 5559326"/>
              <a:gd name="connsiteX7" fmla="*/ 818985 w 1033670"/>
              <a:gd name="connsiteY7" fmla="*/ 1542553 h 5559326"/>
              <a:gd name="connsiteX8" fmla="*/ 636105 w 1033670"/>
              <a:gd name="connsiteY8" fmla="*/ 1860605 h 5559326"/>
              <a:gd name="connsiteX9" fmla="*/ 516835 w 1033670"/>
              <a:gd name="connsiteY9" fmla="*/ 1963972 h 5559326"/>
              <a:gd name="connsiteX10" fmla="*/ 357809 w 1033670"/>
              <a:gd name="connsiteY10" fmla="*/ 2003729 h 5559326"/>
              <a:gd name="connsiteX11" fmla="*/ 278296 w 1033670"/>
              <a:gd name="connsiteY11" fmla="*/ 2337684 h 5559326"/>
              <a:gd name="connsiteX12" fmla="*/ 222637 w 1033670"/>
              <a:gd name="connsiteY12" fmla="*/ 2520564 h 5559326"/>
              <a:gd name="connsiteX13" fmla="*/ 333955 w 1033670"/>
              <a:gd name="connsiteY13" fmla="*/ 2536466 h 5559326"/>
              <a:gd name="connsiteX14" fmla="*/ 262393 w 1033670"/>
              <a:gd name="connsiteY14" fmla="*/ 2798859 h 5559326"/>
              <a:gd name="connsiteX15" fmla="*/ 198783 w 1033670"/>
              <a:gd name="connsiteY15" fmla="*/ 3077155 h 5559326"/>
              <a:gd name="connsiteX16" fmla="*/ 79513 w 1033670"/>
              <a:gd name="connsiteY16" fmla="*/ 3411110 h 5559326"/>
              <a:gd name="connsiteX17" fmla="*/ 39757 w 1033670"/>
              <a:gd name="connsiteY17" fmla="*/ 3872285 h 5559326"/>
              <a:gd name="connsiteX18" fmla="*/ 238539 w 1033670"/>
              <a:gd name="connsiteY18" fmla="*/ 3927944 h 5559326"/>
              <a:gd name="connsiteX19" fmla="*/ 198783 w 1033670"/>
              <a:gd name="connsiteY19" fmla="*/ 4007457 h 5559326"/>
              <a:gd name="connsiteX20" fmla="*/ 238539 w 1033670"/>
              <a:gd name="connsiteY20" fmla="*/ 4047214 h 5559326"/>
              <a:gd name="connsiteX21" fmla="*/ 0 w 1033670"/>
              <a:gd name="connsiteY21" fmla="*/ 4603805 h 5559326"/>
              <a:gd name="connsiteX22" fmla="*/ 222637 w 1033670"/>
              <a:gd name="connsiteY22" fmla="*/ 4707172 h 5559326"/>
              <a:gd name="connsiteX23" fmla="*/ 55659 w 1033670"/>
              <a:gd name="connsiteY23" fmla="*/ 5327374 h 5559326"/>
              <a:gd name="connsiteX24" fmla="*/ 217710 w 1033670"/>
              <a:gd name="connsiteY24" fmla="*/ 5371131 h 5559326"/>
              <a:gd name="connsiteX25" fmla="*/ 214686 w 1033670"/>
              <a:gd name="connsiteY25" fmla="*/ 5559326 h 5559326"/>
              <a:gd name="connsiteX0" fmla="*/ 993913 w 1009816"/>
              <a:gd name="connsiteY0" fmla="*/ 0 h 5463910"/>
              <a:gd name="connsiteX1" fmla="*/ 1009816 w 1009816"/>
              <a:gd name="connsiteY1" fmla="*/ 254441 h 5463910"/>
              <a:gd name="connsiteX2" fmla="*/ 937088 w 1009816"/>
              <a:gd name="connsiteY2" fmla="*/ 456601 h 5463910"/>
              <a:gd name="connsiteX3" fmla="*/ 921461 w 1009816"/>
              <a:gd name="connsiteY3" fmla="*/ 635122 h 5463910"/>
              <a:gd name="connsiteX4" fmla="*/ 987712 w 1009816"/>
              <a:gd name="connsiteY4" fmla="*/ 659068 h 5463910"/>
              <a:gd name="connsiteX5" fmla="*/ 874644 w 1009816"/>
              <a:gd name="connsiteY5" fmla="*/ 1232452 h 5463910"/>
              <a:gd name="connsiteX6" fmla="*/ 818985 w 1009816"/>
              <a:gd name="connsiteY6" fmla="*/ 1447137 h 5463910"/>
              <a:gd name="connsiteX7" fmla="*/ 636105 w 1009816"/>
              <a:gd name="connsiteY7" fmla="*/ 1765189 h 5463910"/>
              <a:gd name="connsiteX8" fmla="*/ 516835 w 1009816"/>
              <a:gd name="connsiteY8" fmla="*/ 1868556 h 5463910"/>
              <a:gd name="connsiteX9" fmla="*/ 357809 w 1009816"/>
              <a:gd name="connsiteY9" fmla="*/ 1908313 h 5463910"/>
              <a:gd name="connsiteX10" fmla="*/ 278296 w 1009816"/>
              <a:gd name="connsiteY10" fmla="*/ 2242268 h 5463910"/>
              <a:gd name="connsiteX11" fmla="*/ 222637 w 1009816"/>
              <a:gd name="connsiteY11" fmla="*/ 2425148 h 5463910"/>
              <a:gd name="connsiteX12" fmla="*/ 333955 w 1009816"/>
              <a:gd name="connsiteY12" fmla="*/ 2441050 h 5463910"/>
              <a:gd name="connsiteX13" fmla="*/ 262393 w 1009816"/>
              <a:gd name="connsiteY13" fmla="*/ 2703443 h 5463910"/>
              <a:gd name="connsiteX14" fmla="*/ 198783 w 1009816"/>
              <a:gd name="connsiteY14" fmla="*/ 2981739 h 5463910"/>
              <a:gd name="connsiteX15" fmla="*/ 79513 w 1009816"/>
              <a:gd name="connsiteY15" fmla="*/ 3315694 h 5463910"/>
              <a:gd name="connsiteX16" fmla="*/ 39757 w 1009816"/>
              <a:gd name="connsiteY16" fmla="*/ 3776869 h 5463910"/>
              <a:gd name="connsiteX17" fmla="*/ 238539 w 1009816"/>
              <a:gd name="connsiteY17" fmla="*/ 3832528 h 5463910"/>
              <a:gd name="connsiteX18" fmla="*/ 198783 w 1009816"/>
              <a:gd name="connsiteY18" fmla="*/ 3912041 h 5463910"/>
              <a:gd name="connsiteX19" fmla="*/ 238539 w 1009816"/>
              <a:gd name="connsiteY19" fmla="*/ 3951798 h 5463910"/>
              <a:gd name="connsiteX20" fmla="*/ 0 w 1009816"/>
              <a:gd name="connsiteY20" fmla="*/ 4508389 h 5463910"/>
              <a:gd name="connsiteX21" fmla="*/ 222637 w 1009816"/>
              <a:gd name="connsiteY21" fmla="*/ 4611756 h 5463910"/>
              <a:gd name="connsiteX22" fmla="*/ 55659 w 1009816"/>
              <a:gd name="connsiteY22" fmla="*/ 5231958 h 5463910"/>
              <a:gd name="connsiteX23" fmla="*/ 217710 w 1009816"/>
              <a:gd name="connsiteY23" fmla="*/ 5275715 h 5463910"/>
              <a:gd name="connsiteX24" fmla="*/ 214686 w 1009816"/>
              <a:gd name="connsiteY24" fmla="*/ 5463910 h 5463910"/>
              <a:gd name="connsiteX0" fmla="*/ 1009816 w 1009816"/>
              <a:gd name="connsiteY0" fmla="*/ 0 h 5209469"/>
              <a:gd name="connsiteX1" fmla="*/ 937088 w 1009816"/>
              <a:gd name="connsiteY1" fmla="*/ 202160 h 5209469"/>
              <a:gd name="connsiteX2" fmla="*/ 921461 w 1009816"/>
              <a:gd name="connsiteY2" fmla="*/ 380681 h 5209469"/>
              <a:gd name="connsiteX3" fmla="*/ 987712 w 1009816"/>
              <a:gd name="connsiteY3" fmla="*/ 404627 h 5209469"/>
              <a:gd name="connsiteX4" fmla="*/ 874644 w 1009816"/>
              <a:gd name="connsiteY4" fmla="*/ 978011 h 5209469"/>
              <a:gd name="connsiteX5" fmla="*/ 818985 w 1009816"/>
              <a:gd name="connsiteY5" fmla="*/ 1192696 h 5209469"/>
              <a:gd name="connsiteX6" fmla="*/ 636105 w 1009816"/>
              <a:gd name="connsiteY6" fmla="*/ 1510748 h 5209469"/>
              <a:gd name="connsiteX7" fmla="*/ 516835 w 1009816"/>
              <a:gd name="connsiteY7" fmla="*/ 1614115 h 5209469"/>
              <a:gd name="connsiteX8" fmla="*/ 357809 w 1009816"/>
              <a:gd name="connsiteY8" fmla="*/ 1653872 h 5209469"/>
              <a:gd name="connsiteX9" fmla="*/ 278296 w 1009816"/>
              <a:gd name="connsiteY9" fmla="*/ 1987827 h 5209469"/>
              <a:gd name="connsiteX10" fmla="*/ 222637 w 1009816"/>
              <a:gd name="connsiteY10" fmla="*/ 2170707 h 5209469"/>
              <a:gd name="connsiteX11" fmla="*/ 333955 w 1009816"/>
              <a:gd name="connsiteY11" fmla="*/ 2186609 h 5209469"/>
              <a:gd name="connsiteX12" fmla="*/ 262393 w 1009816"/>
              <a:gd name="connsiteY12" fmla="*/ 2449002 h 5209469"/>
              <a:gd name="connsiteX13" fmla="*/ 198783 w 1009816"/>
              <a:gd name="connsiteY13" fmla="*/ 2727298 h 5209469"/>
              <a:gd name="connsiteX14" fmla="*/ 79513 w 1009816"/>
              <a:gd name="connsiteY14" fmla="*/ 3061253 h 5209469"/>
              <a:gd name="connsiteX15" fmla="*/ 39757 w 1009816"/>
              <a:gd name="connsiteY15" fmla="*/ 3522428 h 5209469"/>
              <a:gd name="connsiteX16" fmla="*/ 238539 w 1009816"/>
              <a:gd name="connsiteY16" fmla="*/ 3578087 h 5209469"/>
              <a:gd name="connsiteX17" fmla="*/ 198783 w 1009816"/>
              <a:gd name="connsiteY17" fmla="*/ 3657600 h 5209469"/>
              <a:gd name="connsiteX18" fmla="*/ 238539 w 1009816"/>
              <a:gd name="connsiteY18" fmla="*/ 3697357 h 5209469"/>
              <a:gd name="connsiteX19" fmla="*/ 0 w 1009816"/>
              <a:gd name="connsiteY19" fmla="*/ 4253948 h 5209469"/>
              <a:gd name="connsiteX20" fmla="*/ 222637 w 1009816"/>
              <a:gd name="connsiteY20" fmla="*/ 4357315 h 5209469"/>
              <a:gd name="connsiteX21" fmla="*/ 55659 w 1009816"/>
              <a:gd name="connsiteY21" fmla="*/ 4977517 h 5209469"/>
              <a:gd name="connsiteX22" fmla="*/ 217710 w 1009816"/>
              <a:gd name="connsiteY22" fmla="*/ 5021274 h 5209469"/>
              <a:gd name="connsiteX23" fmla="*/ 214686 w 1009816"/>
              <a:gd name="connsiteY23" fmla="*/ 5209469 h 5209469"/>
              <a:gd name="connsiteX0" fmla="*/ 937088 w 987712"/>
              <a:gd name="connsiteY0" fmla="*/ 0 h 5007309"/>
              <a:gd name="connsiteX1" fmla="*/ 921461 w 987712"/>
              <a:gd name="connsiteY1" fmla="*/ 178521 h 5007309"/>
              <a:gd name="connsiteX2" fmla="*/ 987712 w 987712"/>
              <a:gd name="connsiteY2" fmla="*/ 202467 h 5007309"/>
              <a:gd name="connsiteX3" fmla="*/ 874644 w 987712"/>
              <a:gd name="connsiteY3" fmla="*/ 775851 h 5007309"/>
              <a:gd name="connsiteX4" fmla="*/ 818985 w 987712"/>
              <a:gd name="connsiteY4" fmla="*/ 990536 h 5007309"/>
              <a:gd name="connsiteX5" fmla="*/ 636105 w 987712"/>
              <a:gd name="connsiteY5" fmla="*/ 1308588 h 5007309"/>
              <a:gd name="connsiteX6" fmla="*/ 516835 w 987712"/>
              <a:gd name="connsiteY6" fmla="*/ 1411955 h 5007309"/>
              <a:gd name="connsiteX7" fmla="*/ 357809 w 987712"/>
              <a:gd name="connsiteY7" fmla="*/ 1451712 h 5007309"/>
              <a:gd name="connsiteX8" fmla="*/ 278296 w 987712"/>
              <a:gd name="connsiteY8" fmla="*/ 1785667 h 5007309"/>
              <a:gd name="connsiteX9" fmla="*/ 222637 w 987712"/>
              <a:gd name="connsiteY9" fmla="*/ 1968547 h 5007309"/>
              <a:gd name="connsiteX10" fmla="*/ 333955 w 987712"/>
              <a:gd name="connsiteY10" fmla="*/ 1984449 h 5007309"/>
              <a:gd name="connsiteX11" fmla="*/ 262393 w 987712"/>
              <a:gd name="connsiteY11" fmla="*/ 2246842 h 5007309"/>
              <a:gd name="connsiteX12" fmla="*/ 198783 w 987712"/>
              <a:gd name="connsiteY12" fmla="*/ 2525138 h 5007309"/>
              <a:gd name="connsiteX13" fmla="*/ 79513 w 987712"/>
              <a:gd name="connsiteY13" fmla="*/ 2859093 h 5007309"/>
              <a:gd name="connsiteX14" fmla="*/ 39757 w 987712"/>
              <a:gd name="connsiteY14" fmla="*/ 3320268 h 5007309"/>
              <a:gd name="connsiteX15" fmla="*/ 238539 w 987712"/>
              <a:gd name="connsiteY15" fmla="*/ 3375927 h 5007309"/>
              <a:gd name="connsiteX16" fmla="*/ 198783 w 987712"/>
              <a:gd name="connsiteY16" fmla="*/ 3455440 h 5007309"/>
              <a:gd name="connsiteX17" fmla="*/ 238539 w 987712"/>
              <a:gd name="connsiteY17" fmla="*/ 3495197 h 5007309"/>
              <a:gd name="connsiteX18" fmla="*/ 0 w 987712"/>
              <a:gd name="connsiteY18" fmla="*/ 4051788 h 5007309"/>
              <a:gd name="connsiteX19" fmla="*/ 222637 w 987712"/>
              <a:gd name="connsiteY19" fmla="*/ 4155155 h 5007309"/>
              <a:gd name="connsiteX20" fmla="*/ 55659 w 987712"/>
              <a:gd name="connsiteY20" fmla="*/ 4775357 h 5007309"/>
              <a:gd name="connsiteX21" fmla="*/ 217710 w 987712"/>
              <a:gd name="connsiteY21" fmla="*/ 4819114 h 5007309"/>
              <a:gd name="connsiteX22" fmla="*/ 214686 w 987712"/>
              <a:gd name="connsiteY22" fmla="*/ 5007309 h 5007309"/>
              <a:gd name="connsiteX0" fmla="*/ 921461 w 987712"/>
              <a:gd name="connsiteY0" fmla="*/ 0 h 4828788"/>
              <a:gd name="connsiteX1" fmla="*/ 987712 w 987712"/>
              <a:gd name="connsiteY1" fmla="*/ 23946 h 4828788"/>
              <a:gd name="connsiteX2" fmla="*/ 874644 w 987712"/>
              <a:gd name="connsiteY2" fmla="*/ 597330 h 4828788"/>
              <a:gd name="connsiteX3" fmla="*/ 818985 w 987712"/>
              <a:gd name="connsiteY3" fmla="*/ 812015 h 4828788"/>
              <a:gd name="connsiteX4" fmla="*/ 636105 w 987712"/>
              <a:gd name="connsiteY4" fmla="*/ 1130067 h 4828788"/>
              <a:gd name="connsiteX5" fmla="*/ 516835 w 987712"/>
              <a:gd name="connsiteY5" fmla="*/ 1233434 h 4828788"/>
              <a:gd name="connsiteX6" fmla="*/ 357809 w 987712"/>
              <a:gd name="connsiteY6" fmla="*/ 1273191 h 4828788"/>
              <a:gd name="connsiteX7" fmla="*/ 278296 w 987712"/>
              <a:gd name="connsiteY7" fmla="*/ 1607146 h 4828788"/>
              <a:gd name="connsiteX8" fmla="*/ 222637 w 987712"/>
              <a:gd name="connsiteY8" fmla="*/ 1790026 h 4828788"/>
              <a:gd name="connsiteX9" fmla="*/ 333955 w 987712"/>
              <a:gd name="connsiteY9" fmla="*/ 1805928 h 4828788"/>
              <a:gd name="connsiteX10" fmla="*/ 262393 w 987712"/>
              <a:gd name="connsiteY10" fmla="*/ 2068321 h 4828788"/>
              <a:gd name="connsiteX11" fmla="*/ 198783 w 987712"/>
              <a:gd name="connsiteY11" fmla="*/ 2346617 h 4828788"/>
              <a:gd name="connsiteX12" fmla="*/ 79513 w 987712"/>
              <a:gd name="connsiteY12" fmla="*/ 2680572 h 4828788"/>
              <a:gd name="connsiteX13" fmla="*/ 39757 w 987712"/>
              <a:gd name="connsiteY13" fmla="*/ 3141747 h 4828788"/>
              <a:gd name="connsiteX14" fmla="*/ 238539 w 987712"/>
              <a:gd name="connsiteY14" fmla="*/ 3197406 h 4828788"/>
              <a:gd name="connsiteX15" fmla="*/ 198783 w 987712"/>
              <a:gd name="connsiteY15" fmla="*/ 3276919 h 4828788"/>
              <a:gd name="connsiteX16" fmla="*/ 238539 w 987712"/>
              <a:gd name="connsiteY16" fmla="*/ 3316676 h 4828788"/>
              <a:gd name="connsiteX17" fmla="*/ 0 w 987712"/>
              <a:gd name="connsiteY17" fmla="*/ 3873267 h 4828788"/>
              <a:gd name="connsiteX18" fmla="*/ 222637 w 987712"/>
              <a:gd name="connsiteY18" fmla="*/ 3976634 h 4828788"/>
              <a:gd name="connsiteX19" fmla="*/ 55659 w 987712"/>
              <a:gd name="connsiteY19" fmla="*/ 4596836 h 4828788"/>
              <a:gd name="connsiteX20" fmla="*/ 217710 w 987712"/>
              <a:gd name="connsiteY20" fmla="*/ 4640593 h 4828788"/>
              <a:gd name="connsiteX21" fmla="*/ 214686 w 987712"/>
              <a:gd name="connsiteY21" fmla="*/ 4828788 h 4828788"/>
              <a:gd name="connsiteX0" fmla="*/ 921461 w 921461"/>
              <a:gd name="connsiteY0" fmla="*/ 0 h 4828788"/>
              <a:gd name="connsiteX1" fmla="*/ 874644 w 921461"/>
              <a:gd name="connsiteY1" fmla="*/ 597330 h 4828788"/>
              <a:gd name="connsiteX2" fmla="*/ 818985 w 921461"/>
              <a:gd name="connsiteY2" fmla="*/ 812015 h 4828788"/>
              <a:gd name="connsiteX3" fmla="*/ 636105 w 921461"/>
              <a:gd name="connsiteY3" fmla="*/ 1130067 h 4828788"/>
              <a:gd name="connsiteX4" fmla="*/ 516835 w 921461"/>
              <a:gd name="connsiteY4" fmla="*/ 1233434 h 4828788"/>
              <a:gd name="connsiteX5" fmla="*/ 357809 w 921461"/>
              <a:gd name="connsiteY5" fmla="*/ 1273191 h 4828788"/>
              <a:gd name="connsiteX6" fmla="*/ 278296 w 921461"/>
              <a:gd name="connsiteY6" fmla="*/ 1607146 h 4828788"/>
              <a:gd name="connsiteX7" fmla="*/ 222637 w 921461"/>
              <a:gd name="connsiteY7" fmla="*/ 1790026 h 4828788"/>
              <a:gd name="connsiteX8" fmla="*/ 333955 w 921461"/>
              <a:gd name="connsiteY8" fmla="*/ 1805928 h 4828788"/>
              <a:gd name="connsiteX9" fmla="*/ 262393 w 921461"/>
              <a:gd name="connsiteY9" fmla="*/ 2068321 h 4828788"/>
              <a:gd name="connsiteX10" fmla="*/ 198783 w 921461"/>
              <a:gd name="connsiteY10" fmla="*/ 2346617 h 4828788"/>
              <a:gd name="connsiteX11" fmla="*/ 79513 w 921461"/>
              <a:gd name="connsiteY11" fmla="*/ 2680572 h 4828788"/>
              <a:gd name="connsiteX12" fmla="*/ 39757 w 921461"/>
              <a:gd name="connsiteY12" fmla="*/ 3141747 h 4828788"/>
              <a:gd name="connsiteX13" fmla="*/ 238539 w 921461"/>
              <a:gd name="connsiteY13" fmla="*/ 3197406 h 4828788"/>
              <a:gd name="connsiteX14" fmla="*/ 198783 w 921461"/>
              <a:gd name="connsiteY14" fmla="*/ 3276919 h 4828788"/>
              <a:gd name="connsiteX15" fmla="*/ 238539 w 921461"/>
              <a:gd name="connsiteY15" fmla="*/ 3316676 h 4828788"/>
              <a:gd name="connsiteX16" fmla="*/ 0 w 921461"/>
              <a:gd name="connsiteY16" fmla="*/ 3873267 h 4828788"/>
              <a:gd name="connsiteX17" fmla="*/ 222637 w 921461"/>
              <a:gd name="connsiteY17" fmla="*/ 3976634 h 4828788"/>
              <a:gd name="connsiteX18" fmla="*/ 55659 w 921461"/>
              <a:gd name="connsiteY18" fmla="*/ 4596836 h 4828788"/>
              <a:gd name="connsiteX19" fmla="*/ 217710 w 921461"/>
              <a:gd name="connsiteY19" fmla="*/ 4640593 h 4828788"/>
              <a:gd name="connsiteX20" fmla="*/ 214686 w 921461"/>
              <a:gd name="connsiteY20" fmla="*/ 4828788 h 4828788"/>
              <a:gd name="connsiteX0" fmla="*/ 874644 w 874644"/>
              <a:gd name="connsiteY0" fmla="*/ 0 h 4231458"/>
              <a:gd name="connsiteX1" fmla="*/ 818985 w 874644"/>
              <a:gd name="connsiteY1" fmla="*/ 214685 h 4231458"/>
              <a:gd name="connsiteX2" fmla="*/ 636105 w 874644"/>
              <a:gd name="connsiteY2" fmla="*/ 532737 h 4231458"/>
              <a:gd name="connsiteX3" fmla="*/ 516835 w 874644"/>
              <a:gd name="connsiteY3" fmla="*/ 636104 h 4231458"/>
              <a:gd name="connsiteX4" fmla="*/ 357809 w 874644"/>
              <a:gd name="connsiteY4" fmla="*/ 675861 h 4231458"/>
              <a:gd name="connsiteX5" fmla="*/ 278296 w 874644"/>
              <a:gd name="connsiteY5" fmla="*/ 1009816 h 4231458"/>
              <a:gd name="connsiteX6" fmla="*/ 222637 w 874644"/>
              <a:gd name="connsiteY6" fmla="*/ 1192696 h 4231458"/>
              <a:gd name="connsiteX7" fmla="*/ 333955 w 874644"/>
              <a:gd name="connsiteY7" fmla="*/ 1208598 h 4231458"/>
              <a:gd name="connsiteX8" fmla="*/ 262393 w 874644"/>
              <a:gd name="connsiteY8" fmla="*/ 1470991 h 4231458"/>
              <a:gd name="connsiteX9" fmla="*/ 198783 w 874644"/>
              <a:gd name="connsiteY9" fmla="*/ 1749287 h 4231458"/>
              <a:gd name="connsiteX10" fmla="*/ 79513 w 874644"/>
              <a:gd name="connsiteY10" fmla="*/ 2083242 h 4231458"/>
              <a:gd name="connsiteX11" fmla="*/ 39757 w 874644"/>
              <a:gd name="connsiteY11" fmla="*/ 2544417 h 4231458"/>
              <a:gd name="connsiteX12" fmla="*/ 238539 w 874644"/>
              <a:gd name="connsiteY12" fmla="*/ 2600076 h 4231458"/>
              <a:gd name="connsiteX13" fmla="*/ 198783 w 874644"/>
              <a:gd name="connsiteY13" fmla="*/ 2679589 h 4231458"/>
              <a:gd name="connsiteX14" fmla="*/ 238539 w 874644"/>
              <a:gd name="connsiteY14" fmla="*/ 2719346 h 4231458"/>
              <a:gd name="connsiteX15" fmla="*/ 0 w 874644"/>
              <a:gd name="connsiteY15" fmla="*/ 3275937 h 4231458"/>
              <a:gd name="connsiteX16" fmla="*/ 222637 w 874644"/>
              <a:gd name="connsiteY16" fmla="*/ 3379304 h 4231458"/>
              <a:gd name="connsiteX17" fmla="*/ 55659 w 874644"/>
              <a:gd name="connsiteY17" fmla="*/ 3999506 h 4231458"/>
              <a:gd name="connsiteX18" fmla="*/ 217710 w 874644"/>
              <a:gd name="connsiteY18" fmla="*/ 4043263 h 4231458"/>
              <a:gd name="connsiteX19" fmla="*/ 214686 w 874644"/>
              <a:gd name="connsiteY19" fmla="*/ 4231458 h 4231458"/>
              <a:gd name="connsiteX0" fmla="*/ 818985 w 818985"/>
              <a:gd name="connsiteY0" fmla="*/ -1 h 4016772"/>
              <a:gd name="connsiteX1" fmla="*/ 636105 w 818985"/>
              <a:gd name="connsiteY1" fmla="*/ 318051 h 4016772"/>
              <a:gd name="connsiteX2" fmla="*/ 516835 w 818985"/>
              <a:gd name="connsiteY2" fmla="*/ 421418 h 4016772"/>
              <a:gd name="connsiteX3" fmla="*/ 357809 w 818985"/>
              <a:gd name="connsiteY3" fmla="*/ 461175 h 4016772"/>
              <a:gd name="connsiteX4" fmla="*/ 278296 w 818985"/>
              <a:gd name="connsiteY4" fmla="*/ 795130 h 4016772"/>
              <a:gd name="connsiteX5" fmla="*/ 222637 w 818985"/>
              <a:gd name="connsiteY5" fmla="*/ 978010 h 4016772"/>
              <a:gd name="connsiteX6" fmla="*/ 333955 w 818985"/>
              <a:gd name="connsiteY6" fmla="*/ 993912 h 4016772"/>
              <a:gd name="connsiteX7" fmla="*/ 262393 w 818985"/>
              <a:gd name="connsiteY7" fmla="*/ 1256305 h 4016772"/>
              <a:gd name="connsiteX8" fmla="*/ 198783 w 818985"/>
              <a:gd name="connsiteY8" fmla="*/ 1534601 h 4016772"/>
              <a:gd name="connsiteX9" fmla="*/ 79513 w 818985"/>
              <a:gd name="connsiteY9" fmla="*/ 1868556 h 4016772"/>
              <a:gd name="connsiteX10" fmla="*/ 39757 w 818985"/>
              <a:gd name="connsiteY10" fmla="*/ 2329731 h 4016772"/>
              <a:gd name="connsiteX11" fmla="*/ 238539 w 818985"/>
              <a:gd name="connsiteY11" fmla="*/ 2385390 h 4016772"/>
              <a:gd name="connsiteX12" fmla="*/ 198783 w 818985"/>
              <a:gd name="connsiteY12" fmla="*/ 2464903 h 4016772"/>
              <a:gd name="connsiteX13" fmla="*/ 238539 w 818985"/>
              <a:gd name="connsiteY13" fmla="*/ 2504660 h 4016772"/>
              <a:gd name="connsiteX14" fmla="*/ 0 w 818985"/>
              <a:gd name="connsiteY14" fmla="*/ 3061251 h 4016772"/>
              <a:gd name="connsiteX15" fmla="*/ 222637 w 818985"/>
              <a:gd name="connsiteY15" fmla="*/ 3164618 h 4016772"/>
              <a:gd name="connsiteX16" fmla="*/ 55659 w 818985"/>
              <a:gd name="connsiteY16" fmla="*/ 3784820 h 4016772"/>
              <a:gd name="connsiteX17" fmla="*/ 217710 w 818985"/>
              <a:gd name="connsiteY17" fmla="*/ 3828577 h 4016772"/>
              <a:gd name="connsiteX18" fmla="*/ 214686 w 818985"/>
              <a:gd name="connsiteY18" fmla="*/ 4016772 h 4016772"/>
              <a:gd name="connsiteX0" fmla="*/ 636105 w 636105"/>
              <a:gd name="connsiteY0" fmla="*/ 0 h 3698721"/>
              <a:gd name="connsiteX1" fmla="*/ 516835 w 636105"/>
              <a:gd name="connsiteY1" fmla="*/ 103367 h 3698721"/>
              <a:gd name="connsiteX2" fmla="*/ 357809 w 636105"/>
              <a:gd name="connsiteY2" fmla="*/ 143124 h 3698721"/>
              <a:gd name="connsiteX3" fmla="*/ 278296 w 636105"/>
              <a:gd name="connsiteY3" fmla="*/ 477079 h 3698721"/>
              <a:gd name="connsiteX4" fmla="*/ 222637 w 636105"/>
              <a:gd name="connsiteY4" fmla="*/ 659959 h 3698721"/>
              <a:gd name="connsiteX5" fmla="*/ 333955 w 636105"/>
              <a:gd name="connsiteY5" fmla="*/ 675861 h 3698721"/>
              <a:gd name="connsiteX6" fmla="*/ 262393 w 636105"/>
              <a:gd name="connsiteY6" fmla="*/ 938254 h 3698721"/>
              <a:gd name="connsiteX7" fmla="*/ 198783 w 636105"/>
              <a:gd name="connsiteY7" fmla="*/ 1216550 h 3698721"/>
              <a:gd name="connsiteX8" fmla="*/ 79513 w 636105"/>
              <a:gd name="connsiteY8" fmla="*/ 1550505 h 3698721"/>
              <a:gd name="connsiteX9" fmla="*/ 39757 w 636105"/>
              <a:gd name="connsiteY9" fmla="*/ 2011680 h 3698721"/>
              <a:gd name="connsiteX10" fmla="*/ 238539 w 636105"/>
              <a:gd name="connsiteY10" fmla="*/ 2067339 h 3698721"/>
              <a:gd name="connsiteX11" fmla="*/ 198783 w 636105"/>
              <a:gd name="connsiteY11" fmla="*/ 2146852 h 3698721"/>
              <a:gd name="connsiteX12" fmla="*/ 238539 w 636105"/>
              <a:gd name="connsiteY12" fmla="*/ 2186609 h 3698721"/>
              <a:gd name="connsiteX13" fmla="*/ 0 w 636105"/>
              <a:gd name="connsiteY13" fmla="*/ 2743200 h 3698721"/>
              <a:gd name="connsiteX14" fmla="*/ 222637 w 636105"/>
              <a:gd name="connsiteY14" fmla="*/ 2846567 h 3698721"/>
              <a:gd name="connsiteX15" fmla="*/ 55659 w 636105"/>
              <a:gd name="connsiteY15" fmla="*/ 3466769 h 3698721"/>
              <a:gd name="connsiteX16" fmla="*/ 217710 w 636105"/>
              <a:gd name="connsiteY16" fmla="*/ 3510526 h 3698721"/>
              <a:gd name="connsiteX17" fmla="*/ 214686 w 636105"/>
              <a:gd name="connsiteY17" fmla="*/ 3698721 h 3698721"/>
              <a:gd name="connsiteX0" fmla="*/ 516835 w 516835"/>
              <a:gd name="connsiteY0" fmla="*/ 0 h 3595354"/>
              <a:gd name="connsiteX1" fmla="*/ 357809 w 516835"/>
              <a:gd name="connsiteY1" fmla="*/ 39757 h 3595354"/>
              <a:gd name="connsiteX2" fmla="*/ 278296 w 516835"/>
              <a:gd name="connsiteY2" fmla="*/ 373712 h 3595354"/>
              <a:gd name="connsiteX3" fmla="*/ 222637 w 516835"/>
              <a:gd name="connsiteY3" fmla="*/ 556592 h 3595354"/>
              <a:gd name="connsiteX4" fmla="*/ 333955 w 516835"/>
              <a:gd name="connsiteY4" fmla="*/ 572494 h 3595354"/>
              <a:gd name="connsiteX5" fmla="*/ 262393 w 516835"/>
              <a:gd name="connsiteY5" fmla="*/ 834887 h 3595354"/>
              <a:gd name="connsiteX6" fmla="*/ 198783 w 516835"/>
              <a:gd name="connsiteY6" fmla="*/ 1113183 h 3595354"/>
              <a:gd name="connsiteX7" fmla="*/ 79513 w 516835"/>
              <a:gd name="connsiteY7" fmla="*/ 1447138 h 3595354"/>
              <a:gd name="connsiteX8" fmla="*/ 39757 w 516835"/>
              <a:gd name="connsiteY8" fmla="*/ 1908313 h 3595354"/>
              <a:gd name="connsiteX9" fmla="*/ 238539 w 516835"/>
              <a:gd name="connsiteY9" fmla="*/ 1963972 h 3595354"/>
              <a:gd name="connsiteX10" fmla="*/ 198783 w 516835"/>
              <a:gd name="connsiteY10" fmla="*/ 2043485 h 3595354"/>
              <a:gd name="connsiteX11" fmla="*/ 238539 w 516835"/>
              <a:gd name="connsiteY11" fmla="*/ 2083242 h 3595354"/>
              <a:gd name="connsiteX12" fmla="*/ 0 w 516835"/>
              <a:gd name="connsiteY12" fmla="*/ 2639833 h 3595354"/>
              <a:gd name="connsiteX13" fmla="*/ 222637 w 516835"/>
              <a:gd name="connsiteY13" fmla="*/ 2743200 h 3595354"/>
              <a:gd name="connsiteX14" fmla="*/ 55659 w 516835"/>
              <a:gd name="connsiteY14" fmla="*/ 3363402 h 3595354"/>
              <a:gd name="connsiteX15" fmla="*/ 217710 w 516835"/>
              <a:gd name="connsiteY15" fmla="*/ 3407159 h 3595354"/>
              <a:gd name="connsiteX16" fmla="*/ 214686 w 516835"/>
              <a:gd name="connsiteY16" fmla="*/ 3595354 h 3595354"/>
              <a:gd name="connsiteX0" fmla="*/ 357809 w 357809"/>
              <a:gd name="connsiteY0" fmla="*/ 0 h 3555597"/>
              <a:gd name="connsiteX1" fmla="*/ 278296 w 357809"/>
              <a:gd name="connsiteY1" fmla="*/ 333955 h 3555597"/>
              <a:gd name="connsiteX2" fmla="*/ 222637 w 357809"/>
              <a:gd name="connsiteY2" fmla="*/ 516835 h 3555597"/>
              <a:gd name="connsiteX3" fmla="*/ 333955 w 357809"/>
              <a:gd name="connsiteY3" fmla="*/ 532737 h 3555597"/>
              <a:gd name="connsiteX4" fmla="*/ 262393 w 357809"/>
              <a:gd name="connsiteY4" fmla="*/ 795130 h 3555597"/>
              <a:gd name="connsiteX5" fmla="*/ 198783 w 357809"/>
              <a:gd name="connsiteY5" fmla="*/ 1073426 h 3555597"/>
              <a:gd name="connsiteX6" fmla="*/ 79513 w 357809"/>
              <a:gd name="connsiteY6" fmla="*/ 1407381 h 3555597"/>
              <a:gd name="connsiteX7" fmla="*/ 39757 w 357809"/>
              <a:gd name="connsiteY7" fmla="*/ 1868556 h 3555597"/>
              <a:gd name="connsiteX8" fmla="*/ 238539 w 357809"/>
              <a:gd name="connsiteY8" fmla="*/ 1924215 h 3555597"/>
              <a:gd name="connsiteX9" fmla="*/ 198783 w 357809"/>
              <a:gd name="connsiteY9" fmla="*/ 2003728 h 3555597"/>
              <a:gd name="connsiteX10" fmla="*/ 238539 w 357809"/>
              <a:gd name="connsiteY10" fmla="*/ 2043485 h 3555597"/>
              <a:gd name="connsiteX11" fmla="*/ 0 w 357809"/>
              <a:gd name="connsiteY11" fmla="*/ 2600076 h 3555597"/>
              <a:gd name="connsiteX12" fmla="*/ 222637 w 357809"/>
              <a:gd name="connsiteY12" fmla="*/ 2703443 h 3555597"/>
              <a:gd name="connsiteX13" fmla="*/ 55659 w 357809"/>
              <a:gd name="connsiteY13" fmla="*/ 3323645 h 3555597"/>
              <a:gd name="connsiteX14" fmla="*/ 217710 w 357809"/>
              <a:gd name="connsiteY14" fmla="*/ 3367402 h 3555597"/>
              <a:gd name="connsiteX15" fmla="*/ 214686 w 357809"/>
              <a:gd name="connsiteY15" fmla="*/ 3555597 h 3555597"/>
              <a:gd name="connsiteX0" fmla="*/ 278296 w 333954"/>
              <a:gd name="connsiteY0" fmla="*/ 0 h 3221642"/>
              <a:gd name="connsiteX1" fmla="*/ 222637 w 333954"/>
              <a:gd name="connsiteY1" fmla="*/ 182880 h 3221642"/>
              <a:gd name="connsiteX2" fmla="*/ 333955 w 333954"/>
              <a:gd name="connsiteY2" fmla="*/ 198782 h 3221642"/>
              <a:gd name="connsiteX3" fmla="*/ 262393 w 333954"/>
              <a:gd name="connsiteY3" fmla="*/ 461175 h 3221642"/>
              <a:gd name="connsiteX4" fmla="*/ 198783 w 333954"/>
              <a:gd name="connsiteY4" fmla="*/ 739471 h 3221642"/>
              <a:gd name="connsiteX5" fmla="*/ 79513 w 333954"/>
              <a:gd name="connsiteY5" fmla="*/ 1073426 h 3221642"/>
              <a:gd name="connsiteX6" fmla="*/ 39757 w 333954"/>
              <a:gd name="connsiteY6" fmla="*/ 1534601 h 3221642"/>
              <a:gd name="connsiteX7" fmla="*/ 238539 w 333954"/>
              <a:gd name="connsiteY7" fmla="*/ 1590260 h 3221642"/>
              <a:gd name="connsiteX8" fmla="*/ 198783 w 333954"/>
              <a:gd name="connsiteY8" fmla="*/ 1669773 h 3221642"/>
              <a:gd name="connsiteX9" fmla="*/ 238539 w 333954"/>
              <a:gd name="connsiteY9" fmla="*/ 1709530 h 3221642"/>
              <a:gd name="connsiteX10" fmla="*/ 0 w 333954"/>
              <a:gd name="connsiteY10" fmla="*/ 2266121 h 3221642"/>
              <a:gd name="connsiteX11" fmla="*/ 222637 w 333954"/>
              <a:gd name="connsiteY11" fmla="*/ 2369488 h 3221642"/>
              <a:gd name="connsiteX12" fmla="*/ 55659 w 333954"/>
              <a:gd name="connsiteY12" fmla="*/ 2989690 h 3221642"/>
              <a:gd name="connsiteX13" fmla="*/ 217710 w 333954"/>
              <a:gd name="connsiteY13" fmla="*/ 3033447 h 3221642"/>
              <a:gd name="connsiteX14" fmla="*/ 214686 w 333954"/>
              <a:gd name="connsiteY14" fmla="*/ 3221642 h 3221642"/>
              <a:gd name="connsiteX0" fmla="*/ 222637 w 333955"/>
              <a:gd name="connsiteY0" fmla="*/ 0 h 3038762"/>
              <a:gd name="connsiteX1" fmla="*/ 333955 w 333955"/>
              <a:gd name="connsiteY1" fmla="*/ 15902 h 3038762"/>
              <a:gd name="connsiteX2" fmla="*/ 262393 w 333955"/>
              <a:gd name="connsiteY2" fmla="*/ 278295 h 3038762"/>
              <a:gd name="connsiteX3" fmla="*/ 198783 w 333955"/>
              <a:gd name="connsiteY3" fmla="*/ 556591 h 3038762"/>
              <a:gd name="connsiteX4" fmla="*/ 79513 w 333955"/>
              <a:gd name="connsiteY4" fmla="*/ 890546 h 3038762"/>
              <a:gd name="connsiteX5" fmla="*/ 39757 w 333955"/>
              <a:gd name="connsiteY5" fmla="*/ 1351721 h 3038762"/>
              <a:gd name="connsiteX6" fmla="*/ 238539 w 333955"/>
              <a:gd name="connsiteY6" fmla="*/ 1407380 h 3038762"/>
              <a:gd name="connsiteX7" fmla="*/ 198783 w 333955"/>
              <a:gd name="connsiteY7" fmla="*/ 1486893 h 3038762"/>
              <a:gd name="connsiteX8" fmla="*/ 238539 w 333955"/>
              <a:gd name="connsiteY8" fmla="*/ 1526650 h 3038762"/>
              <a:gd name="connsiteX9" fmla="*/ 0 w 333955"/>
              <a:gd name="connsiteY9" fmla="*/ 2083241 h 3038762"/>
              <a:gd name="connsiteX10" fmla="*/ 222637 w 333955"/>
              <a:gd name="connsiteY10" fmla="*/ 2186608 h 3038762"/>
              <a:gd name="connsiteX11" fmla="*/ 55659 w 333955"/>
              <a:gd name="connsiteY11" fmla="*/ 2806810 h 3038762"/>
              <a:gd name="connsiteX12" fmla="*/ 217710 w 333955"/>
              <a:gd name="connsiteY12" fmla="*/ 2850567 h 3038762"/>
              <a:gd name="connsiteX13" fmla="*/ 214686 w 333955"/>
              <a:gd name="connsiteY13" fmla="*/ 3038762 h 3038762"/>
              <a:gd name="connsiteX0" fmla="*/ 333955 w 333955"/>
              <a:gd name="connsiteY0" fmla="*/ 0 h 3022860"/>
              <a:gd name="connsiteX1" fmla="*/ 262393 w 333955"/>
              <a:gd name="connsiteY1" fmla="*/ 262393 h 3022860"/>
              <a:gd name="connsiteX2" fmla="*/ 198783 w 333955"/>
              <a:gd name="connsiteY2" fmla="*/ 540689 h 3022860"/>
              <a:gd name="connsiteX3" fmla="*/ 79513 w 333955"/>
              <a:gd name="connsiteY3" fmla="*/ 874644 h 3022860"/>
              <a:gd name="connsiteX4" fmla="*/ 39757 w 333955"/>
              <a:gd name="connsiteY4" fmla="*/ 1335819 h 3022860"/>
              <a:gd name="connsiteX5" fmla="*/ 238539 w 333955"/>
              <a:gd name="connsiteY5" fmla="*/ 1391478 h 3022860"/>
              <a:gd name="connsiteX6" fmla="*/ 198783 w 333955"/>
              <a:gd name="connsiteY6" fmla="*/ 1470991 h 3022860"/>
              <a:gd name="connsiteX7" fmla="*/ 238539 w 333955"/>
              <a:gd name="connsiteY7" fmla="*/ 1510748 h 3022860"/>
              <a:gd name="connsiteX8" fmla="*/ 0 w 333955"/>
              <a:gd name="connsiteY8" fmla="*/ 2067339 h 3022860"/>
              <a:gd name="connsiteX9" fmla="*/ 222637 w 333955"/>
              <a:gd name="connsiteY9" fmla="*/ 2170706 h 3022860"/>
              <a:gd name="connsiteX10" fmla="*/ 55659 w 333955"/>
              <a:gd name="connsiteY10" fmla="*/ 2790908 h 3022860"/>
              <a:gd name="connsiteX11" fmla="*/ 217710 w 333955"/>
              <a:gd name="connsiteY11" fmla="*/ 2834665 h 3022860"/>
              <a:gd name="connsiteX12" fmla="*/ 214686 w 333955"/>
              <a:gd name="connsiteY12" fmla="*/ 3022860 h 3022860"/>
              <a:gd name="connsiteX0" fmla="*/ 262393 w 262393"/>
              <a:gd name="connsiteY0" fmla="*/ 0 h 2760467"/>
              <a:gd name="connsiteX1" fmla="*/ 198783 w 262393"/>
              <a:gd name="connsiteY1" fmla="*/ 278296 h 2760467"/>
              <a:gd name="connsiteX2" fmla="*/ 79513 w 262393"/>
              <a:gd name="connsiteY2" fmla="*/ 612251 h 2760467"/>
              <a:gd name="connsiteX3" fmla="*/ 39757 w 262393"/>
              <a:gd name="connsiteY3" fmla="*/ 1073426 h 2760467"/>
              <a:gd name="connsiteX4" fmla="*/ 238539 w 262393"/>
              <a:gd name="connsiteY4" fmla="*/ 1129085 h 2760467"/>
              <a:gd name="connsiteX5" fmla="*/ 198783 w 262393"/>
              <a:gd name="connsiteY5" fmla="*/ 1208598 h 2760467"/>
              <a:gd name="connsiteX6" fmla="*/ 238539 w 262393"/>
              <a:gd name="connsiteY6" fmla="*/ 1248355 h 2760467"/>
              <a:gd name="connsiteX7" fmla="*/ 0 w 262393"/>
              <a:gd name="connsiteY7" fmla="*/ 1804946 h 2760467"/>
              <a:gd name="connsiteX8" fmla="*/ 222637 w 262393"/>
              <a:gd name="connsiteY8" fmla="*/ 1908313 h 2760467"/>
              <a:gd name="connsiteX9" fmla="*/ 55659 w 262393"/>
              <a:gd name="connsiteY9" fmla="*/ 2528515 h 2760467"/>
              <a:gd name="connsiteX10" fmla="*/ 217710 w 262393"/>
              <a:gd name="connsiteY10" fmla="*/ 2572272 h 2760467"/>
              <a:gd name="connsiteX11" fmla="*/ 214686 w 262393"/>
              <a:gd name="connsiteY11" fmla="*/ 2760467 h 2760467"/>
              <a:gd name="connsiteX0" fmla="*/ 198783 w 238538"/>
              <a:gd name="connsiteY0" fmla="*/ 1 h 2482172"/>
              <a:gd name="connsiteX1" fmla="*/ 79513 w 238538"/>
              <a:gd name="connsiteY1" fmla="*/ 333956 h 2482172"/>
              <a:gd name="connsiteX2" fmla="*/ 39757 w 238538"/>
              <a:gd name="connsiteY2" fmla="*/ 795131 h 2482172"/>
              <a:gd name="connsiteX3" fmla="*/ 238539 w 238538"/>
              <a:gd name="connsiteY3" fmla="*/ 850790 h 2482172"/>
              <a:gd name="connsiteX4" fmla="*/ 198783 w 238538"/>
              <a:gd name="connsiteY4" fmla="*/ 930303 h 2482172"/>
              <a:gd name="connsiteX5" fmla="*/ 238539 w 238538"/>
              <a:gd name="connsiteY5" fmla="*/ 970060 h 2482172"/>
              <a:gd name="connsiteX6" fmla="*/ 0 w 238538"/>
              <a:gd name="connsiteY6" fmla="*/ 1526651 h 2482172"/>
              <a:gd name="connsiteX7" fmla="*/ 222637 w 238538"/>
              <a:gd name="connsiteY7" fmla="*/ 1630018 h 2482172"/>
              <a:gd name="connsiteX8" fmla="*/ 55659 w 238538"/>
              <a:gd name="connsiteY8" fmla="*/ 2250220 h 2482172"/>
              <a:gd name="connsiteX9" fmla="*/ 217710 w 238538"/>
              <a:gd name="connsiteY9" fmla="*/ 2293977 h 2482172"/>
              <a:gd name="connsiteX10" fmla="*/ 214686 w 238538"/>
              <a:gd name="connsiteY10" fmla="*/ 2482172 h 2482172"/>
              <a:gd name="connsiteX0" fmla="*/ 177617 w 238539"/>
              <a:gd name="connsiteY0" fmla="*/ 0 h 2439838"/>
              <a:gd name="connsiteX1" fmla="*/ 79513 w 238539"/>
              <a:gd name="connsiteY1" fmla="*/ 291622 h 2439838"/>
              <a:gd name="connsiteX2" fmla="*/ 39757 w 238539"/>
              <a:gd name="connsiteY2" fmla="*/ 752797 h 2439838"/>
              <a:gd name="connsiteX3" fmla="*/ 238539 w 238539"/>
              <a:gd name="connsiteY3" fmla="*/ 808456 h 2439838"/>
              <a:gd name="connsiteX4" fmla="*/ 198783 w 238539"/>
              <a:gd name="connsiteY4" fmla="*/ 887969 h 2439838"/>
              <a:gd name="connsiteX5" fmla="*/ 238539 w 238539"/>
              <a:gd name="connsiteY5" fmla="*/ 927726 h 2439838"/>
              <a:gd name="connsiteX6" fmla="*/ 0 w 238539"/>
              <a:gd name="connsiteY6" fmla="*/ 1484317 h 2439838"/>
              <a:gd name="connsiteX7" fmla="*/ 222637 w 238539"/>
              <a:gd name="connsiteY7" fmla="*/ 1587684 h 2439838"/>
              <a:gd name="connsiteX8" fmla="*/ 55659 w 238539"/>
              <a:gd name="connsiteY8" fmla="*/ 2207886 h 2439838"/>
              <a:gd name="connsiteX9" fmla="*/ 217710 w 238539"/>
              <a:gd name="connsiteY9" fmla="*/ 2251643 h 2439838"/>
              <a:gd name="connsiteX10" fmla="*/ 214686 w 238539"/>
              <a:gd name="connsiteY10" fmla="*/ 2439838 h 2439838"/>
              <a:gd name="connsiteX0" fmla="*/ 177617 w 238539"/>
              <a:gd name="connsiteY0" fmla="*/ 0 h 2439838"/>
              <a:gd name="connsiteX1" fmla="*/ 55438 w 238539"/>
              <a:gd name="connsiteY1" fmla="*/ 257917 h 2439838"/>
              <a:gd name="connsiteX2" fmla="*/ 39757 w 238539"/>
              <a:gd name="connsiteY2" fmla="*/ 752797 h 2439838"/>
              <a:gd name="connsiteX3" fmla="*/ 238539 w 238539"/>
              <a:gd name="connsiteY3" fmla="*/ 808456 h 2439838"/>
              <a:gd name="connsiteX4" fmla="*/ 198783 w 238539"/>
              <a:gd name="connsiteY4" fmla="*/ 887969 h 2439838"/>
              <a:gd name="connsiteX5" fmla="*/ 238539 w 238539"/>
              <a:gd name="connsiteY5" fmla="*/ 927726 h 2439838"/>
              <a:gd name="connsiteX6" fmla="*/ 0 w 238539"/>
              <a:gd name="connsiteY6" fmla="*/ 1484317 h 2439838"/>
              <a:gd name="connsiteX7" fmla="*/ 222637 w 238539"/>
              <a:gd name="connsiteY7" fmla="*/ 1587684 h 2439838"/>
              <a:gd name="connsiteX8" fmla="*/ 55659 w 238539"/>
              <a:gd name="connsiteY8" fmla="*/ 2207886 h 2439838"/>
              <a:gd name="connsiteX9" fmla="*/ 217710 w 238539"/>
              <a:gd name="connsiteY9" fmla="*/ 2251643 h 2439838"/>
              <a:gd name="connsiteX10" fmla="*/ 214686 w 238539"/>
              <a:gd name="connsiteY10" fmla="*/ 2439838 h 2439838"/>
              <a:gd name="connsiteX0" fmla="*/ 119835 w 238539"/>
              <a:gd name="connsiteY0" fmla="*/ 0 h 2449468"/>
              <a:gd name="connsiteX1" fmla="*/ 55438 w 238539"/>
              <a:gd name="connsiteY1" fmla="*/ 267547 h 2449468"/>
              <a:gd name="connsiteX2" fmla="*/ 39757 w 238539"/>
              <a:gd name="connsiteY2" fmla="*/ 762427 h 2449468"/>
              <a:gd name="connsiteX3" fmla="*/ 238539 w 238539"/>
              <a:gd name="connsiteY3" fmla="*/ 818086 h 2449468"/>
              <a:gd name="connsiteX4" fmla="*/ 198783 w 238539"/>
              <a:gd name="connsiteY4" fmla="*/ 897599 h 2449468"/>
              <a:gd name="connsiteX5" fmla="*/ 238539 w 238539"/>
              <a:gd name="connsiteY5" fmla="*/ 937356 h 2449468"/>
              <a:gd name="connsiteX6" fmla="*/ 0 w 238539"/>
              <a:gd name="connsiteY6" fmla="*/ 1493947 h 2449468"/>
              <a:gd name="connsiteX7" fmla="*/ 222637 w 238539"/>
              <a:gd name="connsiteY7" fmla="*/ 1597314 h 2449468"/>
              <a:gd name="connsiteX8" fmla="*/ 55659 w 238539"/>
              <a:gd name="connsiteY8" fmla="*/ 2217516 h 2449468"/>
              <a:gd name="connsiteX9" fmla="*/ 217710 w 238539"/>
              <a:gd name="connsiteY9" fmla="*/ 2261273 h 2449468"/>
              <a:gd name="connsiteX10" fmla="*/ 214686 w 238539"/>
              <a:gd name="connsiteY10" fmla="*/ 2449468 h 2449468"/>
              <a:gd name="connsiteX0" fmla="*/ 119835 w 238539"/>
              <a:gd name="connsiteY0" fmla="*/ 0 h 2449468"/>
              <a:gd name="connsiteX1" fmla="*/ 55438 w 238539"/>
              <a:gd name="connsiteY1" fmla="*/ 219394 h 2449468"/>
              <a:gd name="connsiteX2" fmla="*/ 39757 w 238539"/>
              <a:gd name="connsiteY2" fmla="*/ 762427 h 2449468"/>
              <a:gd name="connsiteX3" fmla="*/ 238539 w 238539"/>
              <a:gd name="connsiteY3" fmla="*/ 818086 h 2449468"/>
              <a:gd name="connsiteX4" fmla="*/ 198783 w 238539"/>
              <a:gd name="connsiteY4" fmla="*/ 897599 h 2449468"/>
              <a:gd name="connsiteX5" fmla="*/ 238539 w 238539"/>
              <a:gd name="connsiteY5" fmla="*/ 937356 h 2449468"/>
              <a:gd name="connsiteX6" fmla="*/ 0 w 238539"/>
              <a:gd name="connsiteY6" fmla="*/ 1493947 h 2449468"/>
              <a:gd name="connsiteX7" fmla="*/ 222637 w 238539"/>
              <a:gd name="connsiteY7" fmla="*/ 1597314 h 2449468"/>
              <a:gd name="connsiteX8" fmla="*/ 55659 w 238539"/>
              <a:gd name="connsiteY8" fmla="*/ 2217516 h 2449468"/>
              <a:gd name="connsiteX9" fmla="*/ 217710 w 238539"/>
              <a:gd name="connsiteY9" fmla="*/ 2261273 h 2449468"/>
              <a:gd name="connsiteX10" fmla="*/ 214686 w 238539"/>
              <a:gd name="connsiteY10" fmla="*/ 2449468 h 2449468"/>
              <a:gd name="connsiteX0" fmla="*/ 119835 w 238539"/>
              <a:gd name="connsiteY0" fmla="*/ 0 h 2449468"/>
              <a:gd name="connsiteX1" fmla="*/ 55438 w 238539"/>
              <a:gd name="connsiteY1" fmla="*/ 219394 h 2449468"/>
              <a:gd name="connsiteX2" fmla="*/ 30126 w 238539"/>
              <a:gd name="connsiteY2" fmla="*/ 738351 h 2449468"/>
              <a:gd name="connsiteX3" fmla="*/ 238539 w 238539"/>
              <a:gd name="connsiteY3" fmla="*/ 818086 h 2449468"/>
              <a:gd name="connsiteX4" fmla="*/ 198783 w 238539"/>
              <a:gd name="connsiteY4" fmla="*/ 897599 h 2449468"/>
              <a:gd name="connsiteX5" fmla="*/ 238539 w 238539"/>
              <a:gd name="connsiteY5" fmla="*/ 937356 h 2449468"/>
              <a:gd name="connsiteX6" fmla="*/ 0 w 238539"/>
              <a:gd name="connsiteY6" fmla="*/ 1493947 h 2449468"/>
              <a:gd name="connsiteX7" fmla="*/ 222637 w 238539"/>
              <a:gd name="connsiteY7" fmla="*/ 1597314 h 2449468"/>
              <a:gd name="connsiteX8" fmla="*/ 55659 w 238539"/>
              <a:gd name="connsiteY8" fmla="*/ 2217516 h 2449468"/>
              <a:gd name="connsiteX9" fmla="*/ 217710 w 238539"/>
              <a:gd name="connsiteY9" fmla="*/ 2261273 h 2449468"/>
              <a:gd name="connsiteX10" fmla="*/ 214686 w 238539"/>
              <a:gd name="connsiteY10" fmla="*/ 2449468 h 2449468"/>
              <a:gd name="connsiteX0" fmla="*/ 97399 w 216103"/>
              <a:gd name="connsiteY0" fmla="*/ 0 h 2449468"/>
              <a:gd name="connsiteX1" fmla="*/ 33002 w 216103"/>
              <a:gd name="connsiteY1" fmla="*/ 219394 h 2449468"/>
              <a:gd name="connsiteX2" fmla="*/ 7690 w 216103"/>
              <a:gd name="connsiteY2" fmla="*/ 738351 h 2449468"/>
              <a:gd name="connsiteX3" fmla="*/ 216103 w 216103"/>
              <a:gd name="connsiteY3" fmla="*/ 818086 h 2449468"/>
              <a:gd name="connsiteX4" fmla="*/ 176347 w 216103"/>
              <a:gd name="connsiteY4" fmla="*/ 897599 h 2449468"/>
              <a:gd name="connsiteX5" fmla="*/ 216103 w 216103"/>
              <a:gd name="connsiteY5" fmla="*/ 937356 h 2449468"/>
              <a:gd name="connsiteX6" fmla="*/ 0 w 216103"/>
              <a:gd name="connsiteY6" fmla="*/ 1532407 h 2449468"/>
              <a:gd name="connsiteX7" fmla="*/ 200201 w 216103"/>
              <a:gd name="connsiteY7" fmla="*/ 1597314 h 2449468"/>
              <a:gd name="connsiteX8" fmla="*/ 33223 w 216103"/>
              <a:gd name="connsiteY8" fmla="*/ 2217516 h 2449468"/>
              <a:gd name="connsiteX9" fmla="*/ 195274 w 216103"/>
              <a:gd name="connsiteY9" fmla="*/ 2261273 h 2449468"/>
              <a:gd name="connsiteX10" fmla="*/ 192250 w 216103"/>
              <a:gd name="connsiteY10" fmla="*/ 2449468 h 2449468"/>
              <a:gd name="connsiteX0" fmla="*/ 97399 w 216103"/>
              <a:gd name="connsiteY0" fmla="*/ 0 h 2449468"/>
              <a:gd name="connsiteX1" fmla="*/ 33002 w 216103"/>
              <a:gd name="connsiteY1" fmla="*/ 219394 h 2449468"/>
              <a:gd name="connsiteX2" fmla="*/ 7690 w 216103"/>
              <a:gd name="connsiteY2" fmla="*/ 738351 h 2449468"/>
              <a:gd name="connsiteX3" fmla="*/ 216103 w 216103"/>
              <a:gd name="connsiteY3" fmla="*/ 818086 h 2449468"/>
              <a:gd name="connsiteX4" fmla="*/ 176347 w 216103"/>
              <a:gd name="connsiteY4" fmla="*/ 897599 h 2449468"/>
              <a:gd name="connsiteX5" fmla="*/ 187257 w 216103"/>
              <a:gd name="connsiteY5" fmla="*/ 937356 h 2449468"/>
              <a:gd name="connsiteX6" fmla="*/ 0 w 216103"/>
              <a:gd name="connsiteY6" fmla="*/ 1532407 h 2449468"/>
              <a:gd name="connsiteX7" fmla="*/ 200201 w 216103"/>
              <a:gd name="connsiteY7" fmla="*/ 1597314 h 2449468"/>
              <a:gd name="connsiteX8" fmla="*/ 33223 w 216103"/>
              <a:gd name="connsiteY8" fmla="*/ 2217516 h 2449468"/>
              <a:gd name="connsiteX9" fmla="*/ 195274 w 216103"/>
              <a:gd name="connsiteY9" fmla="*/ 2261273 h 2449468"/>
              <a:gd name="connsiteX10" fmla="*/ 192250 w 216103"/>
              <a:gd name="connsiteY10" fmla="*/ 2449468 h 2449468"/>
              <a:gd name="connsiteX0" fmla="*/ 97399 w 216103"/>
              <a:gd name="connsiteY0" fmla="*/ 0 h 2449468"/>
              <a:gd name="connsiteX1" fmla="*/ 33002 w 216103"/>
              <a:gd name="connsiteY1" fmla="*/ 219394 h 2449468"/>
              <a:gd name="connsiteX2" fmla="*/ 7690 w 216103"/>
              <a:gd name="connsiteY2" fmla="*/ 738351 h 2449468"/>
              <a:gd name="connsiteX3" fmla="*/ 216103 w 216103"/>
              <a:gd name="connsiteY3" fmla="*/ 818086 h 2449468"/>
              <a:gd name="connsiteX4" fmla="*/ 153912 w 216103"/>
              <a:gd name="connsiteY4" fmla="*/ 897599 h 2449468"/>
              <a:gd name="connsiteX5" fmla="*/ 187257 w 216103"/>
              <a:gd name="connsiteY5" fmla="*/ 937356 h 2449468"/>
              <a:gd name="connsiteX6" fmla="*/ 0 w 216103"/>
              <a:gd name="connsiteY6" fmla="*/ 1532407 h 2449468"/>
              <a:gd name="connsiteX7" fmla="*/ 200201 w 216103"/>
              <a:gd name="connsiteY7" fmla="*/ 1597314 h 2449468"/>
              <a:gd name="connsiteX8" fmla="*/ 33223 w 216103"/>
              <a:gd name="connsiteY8" fmla="*/ 2217516 h 2449468"/>
              <a:gd name="connsiteX9" fmla="*/ 195274 w 216103"/>
              <a:gd name="connsiteY9" fmla="*/ 2261273 h 2449468"/>
              <a:gd name="connsiteX10" fmla="*/ 192250 w 216103"/>
              <a:gd name="connsiteY10" fmla="*/ 2449468 h 2449468"/>
              <a:gd name="connsiteX0" fmla="*/ 97399 w 200201"/>
              <a:gd name="connsiteY0" fmla="*/ 0 h 2449468"/>
              <a:gd name="connsiteX1" fmla="*/ 33002 w 200201"/>
              <a:gd name="connsiteY1" fmla="*/ 219394 h 2449468"/>
              <a:gd name="connsiteX2" fmla="*/ 7690 w 200201"/>
              <a:gd name="connsiteY2" fmla="*/ 738351 h 2449468"/>
              <a:gd name="connsiteX3" fmla="*/ 190463 w 200201"/>
              <a:gd name="connsiteY3" fmla="*/ 786035 h 2449468"/>
              <a:gd name="connsiteX4" fmla="*/ 153912 w 200201"/>
              <a:gd name="connsiteY4" fmla="*/ 897599 h 2449468"/>
              <a:gd name="connsiteX5" fmla="*/ 187257 w 200201"/>
              <a:gd name="connsiteY5" fmla="*/ 937356 h 2449468"/>
              <a:gd name="connsiteX6" fmla="*/ 0 w 200201"/>
              <a:gd name="connsiteY6" fmla="*/ 1532407 h 2449468"/>
              <a:gd name="connsiteX7" fmla="*/ 200201 w 200201"/>
              <a:gd name="connsiteY7" fmla="*/ 1597314 h 2449468"/>
              <a:gd name="connsiteX8" fmla="*/ 33223 w 200201"/>
              <a:gd name="connsiteY8" fmla="*/ 2217516 h 2449468"/>
              <a:gd name="connsiteX9" fmla="*/ 195274 w 200201"/>
              <a:gd name="connsiteY9" fmla="*/ 2261273 h 2449468"/>
              <a:gd name="connsiteX10" fmla="*/ 192250 w 200201"/>
              <a:gd name="connsiteY10" fmla="*/ 2449468 h 2449468"/>
              <a:gd name="connsiteX0" fmla="*/ 97399 w 209817"/>
              <a:gd name="connsiteY0" fmla="*/ 0 h 2449468"/>
              <a:gd name="connsiteX1" fmla="*/ 33002 w 209817"/>
              <a:gd name="connsiteY1" fmla="*/ 219394 h 2449468"/>
              <a:gd name="connsiteX2" fmla="*/ 7690 w 209817"/>
              <a:gd name="connsiteY2" fmla="*/ 738351 h 2449468"/>
              <a:gd name="connsiteX3" fmla="*/ 190463 w 209817"/>
              <a:gd name="connsiteY3" fmla="*/ 786035 h 2449468"/>
              <a:gd name="connsiteX4" fmla="*/ 153912 w 209817"/>
              <a:gd name="connsiteY4" fmla="*/ 897599 h 2449468"/>
              <a:gd name="connsiteX5" fmla="*/ 187257 w 209817"/>
              <a:gd name="connsiteY5" fmla="*/ 937356 h 2449468"/>
              <a:gd name="connsiteX6" fmla="*/ 0 w 209817"/>
              <a:gd name="connsiteY6" fmla="*/ 1532407 h 2449468"/>
              <a:gd name="connsiteX7" fmla="*/ 209817 w 209817"/>
              <a:gd name="connsiteY7" fmla="*/ 1597315 h 2449468"/>
              <a:gd name="connsiteX8" fmla="*/ 33223 w 209817"/>
              <a:gd name="connsiteY8" fmla="*/ 2217516 h 2449468"/>
              <a:gd name="connsiteX9" fmla="*/ 195274 w 209817"/>
              <a:gd name="connsiteY9" fmla="*/ 2261273 h 2449468"/>
              <a:gd name="connsiteX10" fmla="*/ 192250 w 209817"/>
              <a:gd name="connsiteY10" fmla="*/ 2449468 h 2449468"/>
              <a:gd name="connsiteX0" fmla="*/ 97399 w 209817"/>
              <a:gd name="connsiteY0" fmla="*/ 0 h 2449468"/>
              <a:gd name="connsiteX1" fmla="*/ 33002 w 209817"/>
              <a:gd name="connsiteY1" fmla="*/ 219394 h 2449468"/>
              <a:gd name="connsiteX2" fmla="*/ 7690 w 209817"/>
              <a:gd name="connsiteY2" fmla="*/ 738351 h 2449468"/>
              <a:gd name="connsiteX3" fmla="*/ 190463 w 209817"/>
              <a:gd name="connsiteY3" fmla="*/ 786035 h 2449468"/>
              <a:gd name="connsiteX4" fmla="*/ 153912 w 209817"/>
              <a:gd name="connsiteY4" fmla="*/ 897599 h 2449468"/>
              <a:gd name="connsiteX5" fmla="*/ 187257 w 209817"/>
              <a:gd name="connsiteY5" fmla="*/ 937356 h 2449468"/>
              <a:gd name="connsiteX6" fmla="*/ 0 w 209817"/>
              <a:gd name="connsiteY6" fmla="*/ 1532407 h 2449468"/>
              <a:gd name="connsiteX7" fmla="*/ 209817 w 209817"/>
              <a:gd name="connsiteY7" fmla="*/ 1597315 h 2449468"/>
              <a:gd name="connsiteX8" fmla="*/ 71683 w 209817"/>
              <a:gd name="connsiteY8" fmla="*/ 2089314 h 2449468"/>
              <a:gd name="connsiteX9" fmla="*/ 195274 w 209817"/>
              <a:gd name="connsiteY9" fmla="*/ 2261273 h 2449468"/>
              <a:gd name="connsiteX10" fmla="*/ 192250 w 209817"/>
              <a:gd name="connsiteY10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71683 w 252965"/>
              <a:gd name="connsiteY8" fmla="*/ 2089314 h 2449468"/>
              <a:gd name="connsiteX9" fmla="*/ 252965 w 252965"/>
              <a:gd name="connsiteY9" fmla="*/ 2101021 h 2449468"/>
              <a:gd name="connsiteX10" fmla="*/ 192250 w 252965"/>
              <a:gd name="connsiteY10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87709 w 252965"/>
              <a:gd name="connsiteY8" fmla="*/ 2057262 h 2449468"/>
              <a:gd name="connsiteX9" fmla="*/ 252965 w 252965"/>
              <a:gd name="connsiteY9" fmla="*/ 2101021 h 2449468"/>
              <a:gd name="connsiteX10" fmla="*/ 192250 w 252965"/>
              <a:gd name="connsiteY10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87709 w 252965"/>
              <a:gd name="connsiteY8" fmla="*/ 2057262 h 2449468"/>
              <a:gd name="connsiteX9" fmla="*/ 252965 w 252965"/>
              <a:gd name="connsiteY9" fmla="*/ 2101021 h 2449468"/>
              <a:gd name="connsiteX10" fmla="*/ 178150 w 252965"/>
              <a:gd name="connsiteY10" fmla="*/ 2301877 h 2449468"/>
              <a:gd name="connsiteX11" fmla="*/ 192250 w 252965"/>
              <a:gd name="connsiteY11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87709 w 252965"/>
              <a:gd name="connsiteY8" fmla="*/ 2057262 h 2449468"/>
              <a:gd name="connsiteX9" fmla="*/ 252965 w 252965"/>
              <a:gd name="connsiteY9" fmla="*/ 2101021 h 2449468"/>
              <a:gd name="connsiteX10" fmla="*/ 210202 w 252965"/>
              <a:gd name="connsiteY10" fmla="*/ 2221751 h 2449468"/>
              <a:gd name="connsiteX11" fmla="*/ 192250 w 252965"/>
              <a:gd name="connsiteY11" fmla="*/ 2449468 h 2449468"/>
              <a:gd name="connsiteX0" fmla="*/ 97399 w 252965"/>
              <a:gd name="connsiteY0" fmla="*/ 0 h 2423828"/>
              <a:gd name="connsiteX1" fmla="*/ 33002 w 252965"/>
              <a:gd name="connsiteY1" fmla="*/ 219394 h 2423828"/>
              <a:gd name="connsiteX2" fmla="*/ 7690 w 252965"/>
              <a:gd name="connsiteY2" fmla="*/ 738351 h 2423828"/>
              <a:gd name="connsiteX3" fmla="*/ 190463 w 252965"/>
              <a:gd name="connsiteY3" fmla="*/ 786035 h 2423828"/>
              <a:gd name="connsiteX4" fmla="*/ 153912 w 252965"/>
              <a:gd name="connsiteY4" fmla="*/ 897599 h 2423828"/>
              <a:gd name="connsiteX5" fmla="*/ 187257 w 252965"/>
              <a:gd name="connsiteY5" fmla="*/ 937356 h 2423828"/>
              <a:gd name="connsiteX6" fmla="*/ 0 w 252965"/>
              <a:gd name="connsiteY6" fmla="*/ 1532407 h 2423828"/>
              <a:gd name="connsiteX7" fmla="*/ 209817 w 252965"/>
              <a:gd name="connsiteY7" fmla="*/ 1597315 h 2423828"/>
              <a:gd name="connsiteX8" fmla="*/ 87709 w 252965"/>
              <a:gd name="connsiteY8" fmla="*/ 2057262 h 2423828"/>
              <a:gd name="connsiteX9" fmla="*/ 252965 w 252965"/>
              <a:gd name="connsiteY9" fmla="*/ 2101021 h 2423828"/>
              <a:gd name="connsiteX10" fmla="*/ 210202 w 252965"/>
              <a:gd name="connsiteY10" fmla="*/ 2221751 h 2423828"/>
              <a:gd name="connsiteX11" fmla="*/ 160199 w 252965"/>
              <a:gd name="connsiteY11" fmla="*/ 2423828 h 2423828"/>
              <a:gd name="connsiteX0" fmla="*/ 175855 w 252965"/>
              <a:gd name="connsiteY0" fmla="*/ 0 h 2435597"/>
              <a:gd name="connsiteX1" fmla="*/ 33002 w 252965"/>
              <a:gd name="connsiteY1" fmla="*/ 231163 h 2435597"/>
              <a:gd name="connsiteX2" fmla="*/ 7690 w 252965"/>
              <a:gd name="connsiteY2" fmla="*/ 750120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7690 w 252965"/>
              <a:gd name="connsiteY2" fmla="*/ 750120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66531 w 252965"/>
              <a:gd name="connsiteY2" fmla="*/ 789348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66531 w 252965"/>
              <a:gd name="connsiteY2" fmla="*/ 769735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66531 w 252965"/>
              <a:gd name="connsiteY2" fmla="*/ 769735 h 2435597"/>
              <a:gd name="connsiteX3" fmla="*/ 170849 w 252965"/>
              <a:gd name="connsiteY3" fmla="*/ 805650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80076 w 252965"/>
              <a:gd name="connsiteY0" fmla="*/ 0 h 2196588"/>
              <a:gd name="connsiteX1" fmla="*/ 66531 w 252965"/>
              <a:gd name="connsiteY1" fmla="*/ 530726 h 2196588"/>
              <a:gd name="connsiteX2" fmla="*/ 170849 w 252965"/>
              <a:gd name="connsiteY2" fmla="*/ 566641 h 2196588"/>
              <a:gd name="connsiteX3" fmla="*/ 153912 w 252965"/>
              <a:gd name="connsiteY3" fmla="*/ 670359 h 2196588"/>
              <a:gd name="connsiteX4" fmla="*/ 187257 w 252965"/>
              <a:gd name="connsiteY4" fmla="*/ 710116 h 2196588"/>
              <a:gd name="connsiteX5" fmla="*/ 0 w 252965"/>
              <a:gd name="connsiteY5" fmla="*/ 1305167 h 2196588"/>
              <a:gd name="connsiteX6" fmla="*/ 209817 w 252965"/>
              <a:gd name="connsiteY6" fmla="*/ 1370075 h 2196588"/>
              <a:gd name="connsiteX7" fmla="*/ 87709 w 252965"/>
              <a:gd name="connsiteY7" fmla="*/ 1830022 h 2196588"/>
              <a:gd name="connsiteX8" fmla="*/ 252965 w 252965"/>
              <a:gd name="connsiteY8" fmla="*/ 1873781 h 2196588"/>
              <a:gd name="connsiteX9" fmla="*/ 210202 w 252965"/>
              <a:gd name="connsiteY9" fmla="*/ 1994511 h 2196588"/>
              <a:gd name="connsiteX10" fmla="*/ 160199 w 252965"/>
              <a:gd name="connsiteY10" fmla="*/ 2196588 h 2196588"/>
              <a:gd name="connsiteX0" fmla="*/ 66823 w 252965"/>
              <a:gd name="connsiteY0" fmla="*/ 0 h 2041980"/>
              <a:gd name="connsiteX1" fmla="*/ 66531 w 252965"/>
              <a:gd name="connsiteY1" fmla="*/ 376118 h 2041980"/>
              <a:gd name="connsiteX2" fmla="*/ 170849 w 252965"/>
              <a:gd name="connsiteY2" fmla="*/ 412033 h 2041980"/>
              <a:gd name="connsiteX3" fmla="*/ 153912 w 252965"/>
              <a:gd name="connsiteY3" fmla="*/ 515751 h 2041980"/>
              <a:gd name="connsiteX4" fmla="*/ 187257 w 252965"/>
              <a:gd name="connsiteY4" fmla="*/ 555508 h 2041980"/>
              <a:gd name="connsiteX5" fmla="*/ 0 w 252965"/>
              <a:gd name="connsiteY5" fmla="*/ 1150559 h 2041980"/>
              <a:gd name="connsiteX6" fmla="*/ 209817 w 252965"/>
              <a:gd name="connsiteY6" fmla="*/ 1215467 h 2041980"/>
              <a:gd name="connsiteX7" fmla="*/ 87709 w 252965"/>
              <a:gd name="connsiteY7" fmla="*/ 1675414 h 2041980"/>
              <a:gd name="connsiteX8" fmla="*/ 252965 w 252965"/>
              <a:gd name="connsiteY8" fmla="*/ 1719173 h 2041980"/>
              <a:gd name="connsiteX9" fmla="*/ 210202 w 252965"/>
              <a:gd name="connsiteY9" fmla="*/ 1839903 h 2041980"/>
              <a:gd name="connsiteX10" fmla="*/ 160199 w 252965"/>
              <a:gd name="connsiteY10" fmla="*/ 2041980 h 2041980"/>
              <a:gd name="connsiteX0" fmla="*/ 66823 w 252965"/>
              <a:gd name="connsiteY0" fmla="*/ 0 h 1839903"/>
              <a:gd name="connsiteX1" fmla="*/ 66531 w 252965"/>
              <a:gd name="connsiteY1" fmla="*/ 376118 h 1839903"/>
              <a:gd name="connsiteX2" fmla="*/ 170849 w 252965"/>
              <a:gd name="connsiteY2" fmla="*/ 412033 h 1839903"/>
              <a:gd name="connsiteX3" fmla="*/ 153912 w 252965"/>
              <a:gd name="connsiteY3" fmla="*/ 515751 h 1839903"/>
              <a:gd name="connsiteX4" fmla="*/ 187257 w 252965"/>
              <a:gd name="connsiteY4" fmla="*/ 555508 h 1839903"/>
              <a:gd name="connsiteX5" fmla="*/ 0 w 252965"/>
              <a:gd name="connsiteY5" fmla="*/ 1150559 h 1839903"/>
              <a:gd name="connsiteX6" fmla="*/ 209817 w 252965"/>
              <a:gd name="connsiteY6" fmla="*/ 1215467 h 1839903"/>
              <a:gd name="connsiteX7" fmla="*/ 87709 w 252965"/>
              <a:gd name="connsiteY7" fmla="*/ 1675414 h 1839903"/>
              <a:gd name="connsiteX8" fmla="*/ 252965 w 252965"/>
              <a:gd name="connsiteY8" fmla="*/ 1719173 h 1839903"/>
              <a:gd name="connsiteX9" fmla="*/ 210202 w 252965"/>
              <a:gd name="connsiteY9" fmla="*/ 1839903 h 1839903"/>
              <a:gd name="connsiteX0" fmla="*/ 66823 w 252965"/>
              <a:gd name="connsiteY0" fmla="*/ 0 h 1719173"/>
              <a:gd name="connsiteX1" fmla="*/ 66531 w 252965"/>
              <a:gd name="connsiteY1" fmla="*/ 376118 h 1719173"/>
              <a:gd name="connsiteX2" fmla="*/ 170849 w 252965"/>
              <a:gd name="connsiteY2" fmla="*/ 412033 h 1719173"/>
              <a:gd name="connsiteX3" fmla="*/ 153912 w 252965"/>
              <a:gd name="connsiteY3" fmla="*/ 515751 h 1719173"/>
              <a:gd name="connsiteX4" fmla="*/ 187257 w 252965"/>
              <a:gd name="connsiteY4" fmla="*/ 555508 h 1719173"/>
              <a:gd name="connsiteX5" fmla="*/ 0 w 252965"/>
              <a:gd name="connsiteY5" fmla="*/ 1150559 h 1719173"/>
              <a:gd name="connsiteX6" fmla="*/ 209817 w 252965"/>
              <a:gd name="connsiteY6" fmla="*/ 1215467 h 1719173"/>
              <a:gd name="connsiteX7" fmla="*/ 87709 w 252965"/>
              <a:gd name="connsiteY7" fmla="*/ 1675414 h 1719173"/>
              <a:gd name="connsiteX8" fmla="*/ 252965 w 252965"/>
              <a:gd name="connsiteY8" fmla="*/ 1719173 h 1719173"/>
              <a:gd name="connsiteX0" fmla="*/ 66823 w 209817"/>
              <a:gd name="connsiteY0" fmla="*/ 0 h 1675414"/>
              <a:gd name="connsiteX1" fmla="*/ 66531 w 209817"/>
              <a:gd name="connsiteY1" fmla="*/ 376118 h 1675414"/>
              <a:gd name="connsiteX2" fmla="*/ 170849 w 209817"/>
              <a:gd name="connsiteY2" fmla="*/ 412033 h 1675414"/>
              <a:gd name="connsiteX3" fmla="*/ 153912 w 209817"/>
              <a:gd name="connsiteY3" fmla="*/ 515751 h 1675414"/>
              <a:gd name="connsiteX4" fmla="*/ 187257 w 209817"/>
              <a:gd name="connsiteY4" fmla="*/ 555508 h 1675414"/>
              <a:gd name="connsiteX5" fmla="*/ 0 w 209817"/>
              <a:gd name="connsiteY5" fmla="*/ 1150559 h 1675414"/>
              <a:gd name="connsiteX6" fmla="*/ 209817 w 209817"/>
              <a:gd name="connsiteY6" fmla="*/ 1215467 h 1675414"/>
              <a:gd name="connsiteX7" fmla="*/ 87709 w 209817"/>
              <a:gd name="connsiteY7" fmla="*/ 1675414 h 167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7" h="1675414">
                <a:moveTo>
                  <a:pt x="66823" y="0"/>
                </a:moveTo>
                <a:cubicBezTo>
                  <a:pt x="66726" y="125373"/>
                  <a:pt x="66628" y="250745"/>
                  <a:pt x="66531" y="376118"/>
                </a:cubicBezTo>
                <a:lnTo>
                  <a:pt x="170849" y="412033"/>
                </a:lnTo>
                <a:lnTo>
                  <a:pt x="153912" y="515751"/>
                </a:lnTo>
                <a:lnTo>
                  <a:pt x="187257" y="555508"/>
                </a:lnTo>
                <a:lnTo>
                  <a:pt x="0" y="1150559"/>
                </a:lnTo>
                <a:lnTo>
                  <a:pt x="209817" y="1215467"/>
                </a:lnTo>
                <a:lnTo>
                  <a:pt x="87709" y="1675414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1489493" y="914876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1322481" y="337214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円/楕円 59"/>
          <p:cNvSpPr/>
          <p:nvPr/>
        </p:nvSpPr>
        <p:spPr>
          <a:xfrm>
            <a:off x="3454161" y="131547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円/楕円 61"/>
          <p:cNvSpPr/>
          <p:nvPr/>
        </p:nvSpPr>
        <p:spPr>
          <a:xfrm>
            <a:off x="3552235" y="416539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円/楕円 63"/>
          <p:cNvSpPr/>
          <p:nvPr/>
        </p:nvSpPr>
        <p:spPr>
          <a:xfrm>
            <a:off x="5499301" y="46741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6156526" y="146754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7036001" y="270261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7753551" y="326776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6924876" y="246703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68262" y="187157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2-2.2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20281" y="2505302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2-3.1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699533" y="268922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2-3.1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84804" y="2230540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2-3.2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784472" y="234438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2-3.2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618863" y="984145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3-1.1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538812" y="960702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723429" y="1306454"/>
            <a:ext cx="714422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小野江ふれあい公園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42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　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40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546125" y="303108"/>
            <a:ext cx="52206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塔世橋北 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30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60122" y="817753"/>
            <a:ext cx="467248" cy="123111"/>
          </a:xfrm>
          <a:prstGeom prst="rect">
            <a:avLst/>
          </a:prstGeom>
          <a:solidFill>
            <a:srgbClr val="66FFFF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北丸の内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660740" y="928659"/>
            <a:ext cx="574961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津・観音公園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休憩（昼食）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32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577648" y="2189315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文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56953" y="131719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14366" y="1310231"/>
            <a:ext cx="42107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近鉄津新町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413702" y="1454965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観音橋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593751" y="1610305"/>
            <a:ext cx="574961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野球場東交差点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1515204" y="1960939"/>
            <a:ext cx="117778" cy="11777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00815" y="1970418"/>
            <a:ext cx="32809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スーパー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75817" y="2373519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閻魔堂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40355" y="2086664"/>
            <a:ext cx="1055861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？ゆり形成内科・さくら美容外科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左折突当たりを右折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643176" y="2182247"/>
            <a:ext cx="49000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みえ夢学園高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433264" y="3376374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垂水南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3631316" y="4910618"/>
            <a:ext cx="126510" cy="1265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462397" y="5864987"/>
            <a:ext cx="818617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高茶屋駅 高架下を通過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踏切を横断して右折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112444" y="971001"/>
            <a:ext cx="496414" cy="276999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交差点を右折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右側が開けて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登りカーブあり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49018" y="1057334"/>
            <a:ext cx="292832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solidFill>
                  <a:srgbClr val="0000FF"/>
                </a:solidFill>
                <a:latin typeface="ＭＳ Ｐ明朝" pitchFamily="18" charset="-128"/>
                <a:ea typeface="ＭＳ Ｐ明朝" pitchFamily="18" charset="-128"/>
              </a:rPr>
              <a:t>・魚松</a:t>
            </a:r>
            <a:endParaRPr kumimoji="1" lang="ja-JP" altLang="en-US" sz="800" dirty="0">
              <a:solidFill>
                <a:srgbClr val="0000FF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644892" y="1216340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雲出橋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566587" y="1744764"/>
            <a:ext cx="421072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松浦武四郎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記念館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3437570" y="3313191"/>
            <a:ext cx="230910" cy="3417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151468" y="4212989"/>
            <a:ext cx="40664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百五銀行 ・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624187" y="4151471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小津西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3285535" y="397489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586087" y="4818221"/>
            <a:ext cx="44511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神楽寺 </a:t>
            </a:r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46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129137" y="432911"/>
            <a:ext cx="34412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船江町東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746511" y="583709"/>
            <a:ext cx="563740" cy="276999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正面に八百屋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（丸美屋）を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左折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後は直進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701683" y="1459351"/>
            <a:ext cx="53809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カリヨンプラザ ・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284733" y="268681"/>
            <a:ext cx="1273870" cy="67710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1100" dirty="0" smtClean="0">
                <a:latin typeface="ＭＳ Ｐ明朝" pitchFamily="18" charset="-128"/>
                <a:ea typeface="ＭＳ Ｐ明朝" pitchFamily="18" charset="-128"/>
              </a:rPr>
              <a:t>JR</a:t>
            </a:r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松阪駅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２日目ゴール </a:t>
            </a:r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～</a:t>
            </a:r>
            <a:r>
              <a:rPr kumimoji="1" lang="en-US" altLang="ja-JP" sz="1100" dirty="0" smtClean="0">
                <a:latin typeface="ＭＳ Ｐ明朝" pitchFamily="18" charset="-128"/>
                <a:ea typeface="ＭＳ Ｐ明朝" pitchFamily="18" charset="-128"/>
              </a:rPr>
              <a:t>1730</a:t>
            </a: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３日目受付 </a:t>
            </a:r>
            <a:r>
              <a:rPr lang="en-US" altLang="ja-JP" sz="1100" dirty="0" smtClean="0">
                <a:latin typeface="ＭＳ Ｐ明朝" pitchFamily="18" charset="-128"/>
                <a:ea typeface="ＭＳ Ｐ明朝" pitchFamily="18" charset="-128"/>
              </a:rPr>
              <a:t>0800</a:t>
            </a: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　　スタート </a:t>
            </a:r>
            <a:r>
              <a:rPr lang="en-US" altLang="ja-JP" sz="1100" dirty="0" smtClean="0">
                <a:latin typeface="ＭＳ Ｐ明朝" pitchFamily="18" charset="-128"/>
                <a:ea typeface="ＭＳ Ｐ明朝" pitchFamily="18" charset="-128"/>
              </a:rPr>
              <a:t>0830</a:t>
            </a:r>
            <a:endParaRPr kumimoji="1" lang="ja-JP" altLang="en-US" sz="11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288772" y="1537942"/>
            <a:ext cx="344128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日野町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454345" y="1977093"/>
            <a:ext cx="239933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突当り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右折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6537526" y="173043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611227" y="1713071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龍泉寺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411593" y="2336927"/>
            <a:ext cx="40664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志村医院 ・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007467" y="2471261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庚申堂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6756007" y="2715101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金剛橋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8161897" y="3461861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常夜灯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21" name="直線コネクタ 120"/>
          <p:cNvCxnSpPr>
            <a:endCxn id="98" idx="3"/>
          </p:cNvCxnSpPr>
          <p:nvPr/>
        </p:nvCxnSpPr>
        <p:spPr>
          <a:xfrm flipH="1" flipV="1">
            <a:off x="3668480" y="3484064"/>
            <a:ext cx="341745" cy="117778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下矢印 127"/>
          <p:cNvSpPr>
            <a:spLocks noChangeAspect="1"/>
          </p:cNvSpPr>
          <p:nvPr/>
        </p:nvSpPr>
        <p:spPr>
          <a:xfrm>
            <a:off x="1613675" y="160928"/>
            <a:ext cx="170840" cy="13852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9" name="下矢印 128"/>
          <p:cNvSpPr>
            <a:spLocks noChangeAspect="1"/>
          </p:cNvSpPr>
          <p:nvPr/>
        </p:nvSpPr>
        <p:spPr>
          <a:xfrm>
            <a:off x="1757514" y="6505172"/>
            <a:ext cx="170840" cy="13852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下矢印 129"/>
          <p:cNvSpPr>
            <a:spLocks noChangeAspect="1"/>
          </p:cNvSpPr>
          <p:nvPr/>
        </p:nvSpPr>
        <p:spPr>
          <a:xfrm>
            <a:off x="3360281" y="160928"/>
            <a:ext cx="170840" cy="13852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下矢印 130"/>
          <p:cNvSpPr>
            <a:spLocks noChangeAspect="1"/>
          </p:cNvSpPr>
          <p:nvPr/>
        </p:nvSpPr>
        <p:spPr>
          <a:xfrm>
            <a:off x="4079472" y="6505172"/>
            <a:ext cx="170840" cy="13852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下矢印 131"/>
          <p:cNvSpPr>
            <a:spLocks noChangeAspect="1"/>
          </p:cNvSpPr>
          <p:nvPr/>
        </p:nvSpPr>
        <p:spPr>
          <a:xfrm>
            <a:off x="5558950" y="160928"/>
            <a:ext cx="170840" cy="13852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" name="左矢印 132"/>
          <p:cNvSpPr>
            <a:spLocks noChangeAspect="1"/>
          </p:cNvSpPr>
          <p:nvPr/>
        </p:nvSpPr>
        <p:spPr>
          <a:xfrm flipH="1">
            <a:off x="8877816" y="3984914"/>
            <a:ext cx="161607" cy="18007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" name="グループ化 134"/>
          <p:cNvGrpSpPr/>
          <p:nvPr/>
        </p:nvGrpSpPr>
        <p:grpSpPr>
          <a:xfrm>
            <a:off x="6201645" y="6419304"/>
            <a:ext cx="2471570" cy="193566"/>
            <a:chOff x="2081771" y="6493480"/>
            <a:chExt cx="2471570" cy="193566"/>
          </a:xfrm>
        </p:grpSpPr>
        <p:grpSp>
          <p:nvGrpSpPr>
            <p:cNvPr id="3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141" name="正方形/長方形 140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2" name="正方形/長方形 141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4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コネクタ 170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線コネクタ 171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コネクタ 172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線コネクタ 174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テキスト ボックス 136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pic>
        <p:nvPicPr>
          <p:cNvPr id="176" name="図 175" descr="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6012" y="1143089"/>
            <a:ext cx="1042416" cy="149961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7" name="正方形/長方形 176"/>
          <p:cNvSpPr/>
          <p:nvPr/>
        </p:nvSpPr>
        <p:spPr>
          <a:xfrm>
            <a:off x="5323716" y="442072"/>
            <a:ext cx="336588" cy="477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8" name="直線コネクタ 177"/>
          <p:cNvCxnSpPr/>
          <p:nvPr/>
        </p:nvCxnSpPr>
        <p:spPr>
          <a:xfrm flipH="1">
            <a:off x="5256917" y="908792"/>
            <a:ext cx="72407" cy="231560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円/楕円 181"/>
          <p:cNvSpPr/>
          <p:nvPr/>
        </p:nvSpPr>
        <p:spPr>
          <a:xfrm>
            <a:off x="5210134" y="1378285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4759735" y="1376270"/>
            <a:ext cx="421072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（船江町東）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590612" y="2368104"/>
            <a:ext cx="382600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丸美屋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3644612" y="1323538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←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40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6769949" y="1453191"/>
            <a:ext cx="427484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←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49.9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527601" y="5033320"/>
            <a:ext cx="1457450" cy="132343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３日目 松阪～伊勢内宮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除：松阪城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距離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29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 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上り：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2.6km </a:t>
            </a: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最大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35m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獲得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59m</a:t>
            </a:r>
            <a:endParaRPr lang="ja-JP" altLang="en-US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徒歩：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5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時間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48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分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日野町～松阪城</a:t>
            </a:r>
            <a:endParaRPr lang="en-US" altLang="ja-JP" sz="10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  　往復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2.5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㎞ </a:t>
            </a:r>
            <a:r>
              <a:rPr lang="en-US" altLang="ja-JP" sz="1000" dirty="0" smtClean="0">
                <a:latin typeface="ＭＳ Ｐ明朝" pitchFamily="18" charset="-128"/>
                <a:ea typeface="ＭＳ Ｐ明朝" pitchFamily="18" charset="-128"/>
              </a:rPr>
              <a:t>30</a:t>
            </a:r>
            <a:r>
              <a:rPr lang="ja-JP" altLang="en-US" sz="1000" dirty="0" smtClean="0">
                <a:latin typeface="ＭＳ Ｐ明朝" pitchFamily="18" charset="-128"/>
                <a:ea typeface="ＭＳ Ｐ明朝" pitchFamily="18" charset="-128"/>
              </a:rPr>
              <a:t>分</a:t>
            </a: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1674501" y="413578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1333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185249" y="1407491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1524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6922362" y="1614224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1714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133369" y="211327"/>
            <a:ext cx="1096454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日目</a:t>
            </a:r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-2/3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日目１</a:t>
            </a:r>
            <a:endParaRPr kumimoji="1" lang="ja-JP" altLang="en-US" sz="12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1341887" y="327106"/>
            <a:ext cx="15388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⑨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1565240" y="231633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⑩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4" name="正方形/長方形 193"/>
          <p:cNvSpPr/>
          <p:nvPr/>
        </p:nvSpPr>
        <p:spPr>
          <a:xfrm>
            <a:off x="1348509" y="2010811"/>
            <a:ext cx="233273" cy="4940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2" name="フリーフォーム 201"/>
          <p:cNvSpPr/>
          <p:nvPr/>
        </p:nvSpPr>
        <p:spPr>
          <a:xfrm>
            <a:off x="1466885" y="2073585"/>
            <a:ext cx="148730" cy="329910"/>
          </a:xfrm>
          <a:custGeom>
            <a:avLst/>
            <a:gdLst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14400 w 1232453"/>
              <a:gd name="connsiteY5" fmla="*/ 1105231 h 5963478"/>
              <a:gd name="connsiteX6" fmla="*/ 970059 w 1232453"/>
              <a:gd name="connsiteY6" fmla="*/ 1224501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14400 w 1232453"/>
              <a:gd name="connsiteY5" fmla="*/ 1105231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21461 w 1232453"/>
              <a:gd name="connsiteY5" fmla="*/ 1182902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9114 w 1232453"/>
              <a:gd name="connsiteY5" fmla="*/ 1189963 h 5963478"/>
              <a:gd name="connsiteX6" fmla="*/ 987712 w 1232453"/>
              <a:gd name="connsiteY6" fmla="*/ 1231562 h 5963478"/>
              <a:gd name="connsiteX7" fmla="*/ 874644 w 1232453"/>
              <a:gd name="connsiteY7" fmla="*/ 1804946 h 5963478"/>
              <a:gd name="connsiteX8" fmla="*/ 818985 w 1232453"/>
              <a:gd name="connsiteY8" fmla="*/ 2019631 h 5963478"/>
              <a:gd name="connsiteX9" fmla="*/ 636105 w 1232453"/>
              <a:gd name="connsiteY9" fmla="*/ 2337683 h 5963478"/>
              <a:gd name="connsiteX10" fmla="*/ 516835 w 1232453"/>
              <a:gd name="connsiteY10" fmla="*/ 2441050 h 5963478"/>
              <a:gd name="connsiteX11" fmla="*/ 357809 w 1232453"/>
              <a:gd name="connsiteY11" fmla="*/ 2480807 h 5963478"/>
              <a:gd name="connsiteX12" fmla="*/ 278296 w 1232453"/>
              <a:gd name="connsiteY12" fmla="*/ 2814762 h 5963478"/>
              <a:gd name="connsiteX13" fmla="*/ 222637 w 1232453"/>
              <a:gd name="connsiteY13" fmla="*/ 2997642 h 5963478"/>
              <a:gd name="connsiteX14" fmla="*/ 333955 w 1232453"/>
              <a:gd name="connsiteY14" fmla="*/ 3013544 h 5963478"/>
              <a:gd name="connsiteX15" fmla="*/ 262393 w 1232453"/>
              <a:gd name="connsiteY15" fmla="*/ 3275937 h 5963478"/>
              <a:gd name="connsiteX16" fmla="*/ 198783 w 1232453"/>
              <a:gd name="connsiteY16" fmla="*/ 3554233 h 5963478"/>
              <a:gd name="connsiteX17" fmla="*/ 79513 w 1232453"/>
              <a:gd name="connsiteY17" fmla="*/ 3888188 h 5963478"/>
              <a:gd name="connsiteX18" fmla="*/ 39757 w 1232453"/>
              <a:gd name="connsiteY18" fmla="*/ 4349363 h 5963478"/>
              <a:gd name="connsiteX19" fmla="*/ 238539 w 1232453"/>
              <a:gd name="connsiteY19" fmla="*/ 4405022 h 5963478"/>
              <a:gd name="connsiteX20" fmla="*/ 198783 w 1232453"/>
              <a:gd name="connsiteY20" fmla="*/ 4484535 h 5963478"/>
              <a:gd name="connsiteX21" fmla="*/ 238539 w 1232453"/>
              <a:gd name="connsiteY21" fmla="*/ 4524292 h 5963478"/>
              <a:gd name="connsiteX22" fmla="*/ 0 w 1232453"/>
              <a:gd name="connsiteY22" fmla="*/ 5080883 h 5963478"/>
              <a:gd name="connsiteX23" fmla="*/ 222637 w 1232453"/>
              <a:gd name="connsiteY23" fmla="*/ 5184250 h 5963478"/>
              <a:gd name="connsiteX24" fmla="*/ 55659 w 1232453"/>
              <a:gd name="connsiteY24" fmla="*/ 5804452 h 5963478"/>
              <a:gd name="connsiteX25" fmla="*/ 214686 w 1232453"/>
              <a:gd name="connsiteY25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7088 w 1232453"/>
              <a:gd name="connsiteY5" fmla="*/ 1029095 h 5963478"/>
              <a:gd name="connsiteX6" fmla="*/ 939114 w 1232453"/>
              <a:gd name="connsiteY6" fmla="*/ 1189963 h 5963478"/>
              <a:gd name="connsiteX7" fmla="*/ 987712 w 1232453"/>
              <a:gd name="connsiteY7" fmla="*/ 1231562 h 5963478"/>
              <a:gd name="connsiteX8" fmla="*/ 874644 w 1232453"/>
              <a:gd name="connsiteY8" fmla="*/ 1804946 h 5963478"/>
              <a:gd name="connsiteX9" fmla="*/ 818985 w 1232453"/>
              <a:gd name="connsiteY9" fmla="*/ 2019631 h 5963478"/>
              <a:gd name="connsiteX10" fmla="*/ 636105 w 1232453"/>
              <a:gd name="connsiteY10" fmla="*/ 2337683 h 5963478"/>
              <a:gd name="connsiteX11" fmla="*/ 516835 w 1232453"/>
              <a:gd name="connsiteY11" fmla="*/ 2441050 h 5963478"/>
              <a:gd name="connsiteX12" fmla="*/ 357809 w 1232453"/>
              <a:gd name="connsiteY12" fmla="*/ 2480807 h 5963478"/>
              <a:gd name="connsiteX13" fmla="*/ 278296 w 1232453"/>
              <a:gd name="connsiteY13" fmla="*/ 2814762 h 5963478"/>
              <a:gd name="connsiteX14" fmla="*/ 222637 w 1232453"/>
              <a:gd name="connsiteY14" fmla="*/ 2997642 h 5963478"/>
              <a:gd name="connsiteX15" fmla="*/ 333955 w 1232453"/>
              <a:gd name="connsiteY15" fmla="*/ 3013544 h 5963478"/>
              <a:gd name="connsiteX16" fmla="*/ 262393 w 1232453"/>
              <a:gd name="connsiteY16" fmla="*/ 3275937 h 5963478"/>
              <a:gd name="connsiteX17" fmla="*/ 198783 w 1232453"/>
              <a:gd name="connsiteY17" fmla="*/ 3554233 h 5963478"/>
              <a:gd name="connsiteX18" fmla="*/ 79513 w 1232453"/>
              <a:gd name="connsiteY18" fmla="*/ 3888188 h 5963478"/>
              <a:gd name="connsiteX19" fmla="*/ 39757 w 1232453"/>
              <a:gd name="connsiteY19" fmla="*/ 4349363 h 5963478"/>
              <a:gd name="connsiteX20" fmla="*/ 238539 w 1232453"/>
              <a:gd name="connsiteY20" fmla="*/ 4405022 h 5963478"/>
              <a:gd name="connsiteX21" fmla="*/ 198783 w 1232453"/>
              <a:gd name="connsiteY21" fmla="*/ 4484535 h 5963478"/>
              <a:gd name="connsiteX22" fmla="*/ 238539 w 1232453"/>
              <a:gd name="connsiteY22" fmla="*/ 4524292 h 5963478"/>
              <a:gd name="connsiteX23" fmla="*/ 0 w 1232453"/>
              <a:gd name="connsiteY23" fmla="*/ 5080883 h 5963478"/>
              <a:gd name="connsiteX24" fmla="*/ 222637 w 1232453"/>
              <a:gd name="connsiteY24" fmla="*/ 5184250 h 5963478"/>
              <a:gd name="connsiteX25" fmla="*/ 55659 w 1232453"/>
              <a:gd name="connsiteY25" fmla="*/ 5804452 h 5963478"/>
              <a:gd name="connsiteX26" fmla="*/ 214686 w 1232453"/>
              <a:gd name="connsiteY26" fmla="*/ 5963478 h 5963478"/>
              <a:gd name="connsiteX0" fmla="*/ 1232453 w 1232453"/>
              <a:gd name="connsiteY0" fmla="*/ 0 h 5963478"/>
              <a:gd name="connsiteX1" fmla="*/ 1017767 w 1232453"/>
              <a:gd name="connsiteY1" fmla="*/ 254442 h 5963478"/>
              <a:gd name="connsiteX2" fmla="*/ 1033670 w 1232453"/>
              <a:gd name="connsiteY2" fmla="*/ 477078 h 5963478"/>
              <a:gd name="connsiteX3" fmla="*/ 993913 w 1232453"/>
              <a:gd name="connsiteY3" fmla="*/ 572494 h 5963478"/>
              <a:gd name="connsiteX4" fmla="*/ 1009816 w 1232453"/>
              <a:gd name="connsiteY4" fmla="*/ 826935 h 5963478"/>
              <a:gd name="connsiteX5" fmla="*/ 937088 w 1232453"/>
              <a:gd name="connsiteY5" fmla="*/ 1029095 h 5963478"/>
              <a:gd name="connsiteX6" fmla="*/ 921461 w 1232453"/>
              <a:gd name="connsiteY6" fmla="*/ 1207616 h 5963478"/>
              <a:gd name="connsiteX7" fmla="*/ 987712 w 1232453"/>
              <a:gd name="connsiteY7" fmla="*/ 1231562 h 5963478"/>
              <a:gd name="connsiteX8" fmla="*/ 874644 w 1232453"/>
              <a:gd name="connsiteY8" fmla="*/ 1804946 h 5963478"/>
              <a:gd name="connsiteX9" fmla="*/ 818985 w 1232453"/>
              <a:gd name="connsiteY9" fmla="*/ 2019631 h 5963478"/>
              <a:gd name="connsiteX10" fmla="*/ 636105 w 1232453"/>
              <a:gd name="connsiteY10" fmla="*/ 2337683 h 5963478"/>
              <a:gd name="connsiteX11" fmla="*/ 516835 w 1232453"/>
              <a:gd name="connsiteY11" fmla="*/ 2441050 h 5963478"/>
              <a:gd name="connsiteX12" fmla="*/ 357809 w 1232453"/>
              <a:gd name="connsiteY12" fmla="*/ 2480807 h 5963478"/>
              <a:gd name="connsiteX13" fmla="*/ 278296 w 1232453"/>
              <a:gd name="connsiteY13" fmla="*/ 2814762 h 5963478"/>
              <a:gd name="connsiteX14" fmla="*/ 222637 w 1232453"/>
              <a:gd name="connsiteY14" fmla="*/ 2997642 h 5963478"/>
              <a:gd name="connsiteX15" fmla="*/ 333955 w 1232453"/>
              <a:gd name="connsiteY15" fmla="*/ 3013544 h 5963478"/>
              <a:gd name="connsiteX16" fmla="*/ 262393 w 1232453"/>
              <a:gd name="connsiteY16" fmla="*/ 3275937 h 5963478"/>
              <a:gd name="connsiteX17" fmla="*/ 198783 w 1232453"/>
              <a:gd name="connsiteY17" fmla="*/ 3554233 h 5963478"/>
              <a:gd name="connsiteX18" fmla="*/ 79513 w 1232453"/>
              <a:gd name="connsiteY18" fmla="*/ 3888188 h 5963478"/>
              <a:gd name="connsiteX19" fmla="*/ 39757 w 1232453"/>
              <a:gd name="connsiteY19" fmla="*/ 4349363 h 5963478"/>
              <a:gd name="connsiteX20" fmla="*/ 238539 w 1232453"/>
              <a:gd name="connsiteY20" fmla="*/ 4405022 h 5963478"/>
              <a:gd name="connsiteX21" fmla="*/ 198783 w 1232453"/>
              <a:gd name="connsiteY21" fmla="*/ 4484535 h 5963478"/>
              <a:gd name="connsiteX22" fmla="*/ 238539 w 1232453"/>
              <a:gd name="connsiteY22" fmla="*/ 4524292 h 5963478"/>
              <a:gd name="connsiteX23" fmla="*/ 0 w 1232453"/>
              <a:gd name="connsiteY23" fmla="*/ 5080883 h 5963478"/>
              <a:gd name="connsiteX24" fmla="*/ 222637 w 1232453"/>
              <a:gd name="connsiteY24" fmla="*/ 5184250 h 5963478"/>
              <a:gd name="connsiteX25" fmla="*/ 55659 w 1232453"/>
              <a:gd name="connsiteY25" fmla="*/ 5804452 h 5963478"/>
              <a:gd name="connsiteX26" fmla="*/ 214686 w 1232453"/>
              <a:gd name="connsiteY26" fmla="*/ 5963478 h 5963478"/>
              <a:gd name="connsiteX0" fmla="*/ 1232453 w 1232453"/>
              <a:gd name="connsiteY0" fmla="*/ 0 h 6064454"/>
              <a:gd name="connsiteX1" fmla="*/ 1017767 w 1232453"/>
              <a:gd name="connsiteY1" fmla="*/ 254442 h 6064454"/>
              <a:gd name="connsiteX2" fmla="*/ 1033670 w 1232453"/>
              <a:gd name="connsiteY2" fmla="*/ 477078 h 6064454"/>
              <a:gd name="connsiteX3" fmla="*/ 993913 w 1232453"/>
              <a:gd name="connsiteY3" fmla="*/ 572494 h 6064454"/>
              <a:gd name="connsiteX4" fmla="*/ 1009816 w 1232453"/>
              <a:gd name="connsiteY4" fmla="*/ 826935 h 6064454"/>
              <a:gd name="connsiteX5" fmla="*/ 937088 w 1232453"/>
              <a:gd name="connsiteY5" fmla="*/ 1029095 h 6064454"/>
              <a:gd name="connsiteX6" fmla="*/ 921461 w 1232453"/>
              <a:gd name="connsiteY6" fmla="*/ 1207616 h 6064454"/>
              <a:gd name="connsiteX7" fmla="*/ 987712 w 1232453"/>
              <a:gd name="connsiteY7" fmla="*/ 1231562 h 6064454"/>
              <a:gd name="connsiteX8" fmla="*/ 874644 w 1232453"/>
              <a:gd name="connsiteY8" fmla="*/ 1804946 h 6064454"/>
              <a:gd name="connsiteX9" fmla="*/ 818985 w 1232453"/>
              <a:gd name="connsiteY9" fmla="*/ 2019631 h 6064454"/>
              <a:gd name="connsiteX10" fmla="*/ 636105 w 1232453"/>
              <a:gd name="connsiteY10" fmla="*/ 2337683 h 6064454"/>
              <a:gd name="connsiteX11" fmla="*/ 516835 w 1232453"/>
              <a:gd name="connsiteY11" fmla="*/ 2441050 h 6064454"/>
              <a:gd name="connsiteX12" fmla="*/ 357809 w 1232453"/>
              <a:gd name="connsiteY12" fmla="*/ 2480807 h 6064454"/>
              <a:gd name="connsiteX13" fmla="*/ 278296 w 1232453"/>
              <a:gd name="connsiteY13" fmla="*/ 2814762 h 6064454"/>
              <a:gd name="connsiteX14" fmla="*/ 222637 w 1232453"/>
              <a:gd name="connsiteY14" fmla="*/ 2997642 h 6064454"/>
              <a:gd name="connsiteX15" fmla="*/ 333955 w 1232453"/>
              <a:gd name="connsiteY15" fmla="*/ 3013544 h 6064454"/>
              <a:gd name="connsiteX16" fmla="*/ 262393 w 1232453"/>
              <a:gd name="connsiteY16" fmla="*/ 3275937 h 6064454"/>
              <a:gd name="connsiteX17" fmla="*/ 198783 w 1232453"/>
              <a:gd name="connsiteY17" fmla="*/ 3554233 h 6064454"/>
              <a:gd name="connsiteX18" fmla="*/ 79513 w 1232453"/>
              <a:gd name="connsiteY18" fmla="*/ 3888188 h 6064454"/>
              <a:gd name="connsiteX19" fmla="*/ 39757 w 1232453"/>
              <a:gd name="connsiteY19" fmla="*/ 4349363 h 6064454"/>
              <a:gd name="connsiteX20" fmla="*/ 238539 w 1232453"/>
              <a:gd name="connsiteY20" fmla="*/ 4405022 h 6064454"/>
              <a:gd name="connsiteX21" fmla="*/ 198783 w 1232453"/>
              <a:gd name="connsiteY21" fmla="*/ 4484535 h 6064454"/>
              <a:gd name="connsiteX22" fmla="*/ 238539 w 1232453"/>
              <a:gd name="connsiteY22" fmla="*/ 4524292 h 6064454"/>
              <a:gd name="connsiteX23" fmla="*/ 0 w 1232453"/>
              <a:gd name="connsiteY23" fmla="*/ 5080883 h 6064454"/>
              <a:gd name="connsiteX24" fmla="*/ 222637 w 1232453"/>
              <a:gd name="connsiteY24" fmla="*/ 5184250 h 6064454"/>
              <a:gd name="connsiteX25" fmla="*/ 55659 w 1232453"/>
              <a:gd name="connsiteY25" fmla="*/ 5804452 h 6064454"/>
              <a:gd name="connsiteX26" fmla="*/ 242735 w 1232453"/>
              <a:gd name="connsiteY26" fmla="*/ 6064454 h 6064454"/>
              <a:gd name="connsiteX0" fmla="*/ 1232453 w 1232453"/>
              <a:gd name="connsiteY0" fmla="*/ 0 h 6064454"/>
              <a:gd name="connsiteX1" fmla="*/ 1017767 w 1232453"/>
              <a:gd name="connsiteY1" fmla="*/ 254442 h 6064454"/>
              <a:gd name="connsiteX2" fmla="*/ 1033670 w 1232453"/>
              <a:gd name="connsiteY2" fmla="*/ 477078 h 6064454"/>
              <a:gd name="connsiteX3" fmla="*/ 993913 w 1232453"/>
              <a:gd name="connsiteY3" fmla="*/ 572494 h 6064454"/>
              <a:gd name="connsiteX4" fmla="*/ 1009816 w 1232453"/>
              <a:gd name="connsiteY4" fmla="*/ 826935 h 6064454"/>
              <a:gd name="connsiteX5" fmla="*/ 937088 w 1232453"/>
              <a:gd name="connsiteY5" fmla="*/ 1029095 h 6064454"/>
              <a:gd name="connsiteX6" fmla="*/ 921461 w 1232453"/>
              <a:gd name="connsiteY6" fmla="*/ 1207616 h 6064454"/>
              <a:gd name="connsiteX7" fmla="*/ 987712 w 1232453"/>
              <a:gd name="connsiteY7" fmla="*/ 1231562 h 6064454"/>
              <a:gd name="connsiteX8" fmla="*/ 874644 w 1232453"/>
              <a:gd name="connsiteY8" fmla="*/ 1804946 h 6064454"/>
              <a:gd name="connsiteX9" fmla="*/ 818985 w 1232453"/>
              <a:gd name="connsiteY9" fmla="*/ 2019631 h 6064454"/>
              <a:gd name="connsiteX10" fmla="*/ 636105 w 1232453"/>
              <a:gd name="connsiteY10" fmla="*/ 2337683 h 6064454"/>
              <a:gd name="connsiteX11" fmla="*/ 516835 w 1232453"/>
              <a:gd name="connsiteY11" fmla="*/ 2441050 h 6064454"/>
              <a:gd name="connsiteX12" fmla="*/ 357809 w 1232453"/>
              <a:gd name="connsiteY12" fmla="*/ 2480807 h 6064454"/>
              <a:gd name="connsiteX13" fmla="*/ 278296 w 1232453"/>
              <a:gd name="connsiteY13" fmla="*/ 2814762 h 6064454"/>
              <a:gd name="connsiteX14" fmla="*/ 222637 w 1232453"/>
              <a:gd name="connsiteY14" fmla="*/ 2997642 h 6064454"/>
              <a:gd name="connsiteX15" fmla="*/ 333955 w 1232453"/>
              <a:gd name="connsiteY15" fmla="*/ 3013544 h 6064454"/>
              <a:gd name="connsiteX16" fmla="*/ 262393 w 1232453"/>
              <a:gd name="connsiteY16" fmla="*/ 3275937 h 6064454"/>
              <a:gd name="connsiteX17" fmla="*/ 198783 w 1232453"/>
              <a:gd name="connsiteY17" fmla="*/ 3554233 h 6064454"/>
              <a:gd name="connsiteX18" fmla="*/ 79513 w 1232453"/>
              <a:gd name="connsiteY18" fmla="*/ 3888188 h 6064454"/>
              <a:gd name="connsiteX19" fmla="*/ 39757 w 1232453"/>
              <a:gd name="connsiteY19" fmla="*/ 4349363 h 6064454"/>
              <a:gd name="connsiteX20" fmla="*/ 238539 w 1232453"/>
              <a:gd name="connsiteY20" fmla="*/ 4405022 h 6064454"/>
              <a:gd name="connsiteX21" fmla="*/ 198783 w 1232453"/>
              <a:gd name="connsiteY21" fmla="*/ 4484535 h 6064454"/>
              <a:gd name="connsiteX22" fmla="*/ 238539 w 1232453"/>
              <a:gd name="connsiteY22" fmla="*/ 4524292 h 6064454"/>
              <a:gd name="connsiteX23" fmla="*/ 0 w 1232453"/>
              <a:gd name="connsiteY23" fmla="*/ 5080883 h 6064454"/>
              <a:gd name="connsiteX24" fmla="*/ 222637 w 1232453"/>
              <a:gd name="connsiteY24" fmla="*/ 5184250 h 6064454"/>
              <a:gd name="connsiteX25" fmla="*/ 55659 w 1232453"/>
              <a:gd name="connsiteY25" fmla="*/ 5804452 h 6064454"/>
              <a:gd name="connsiteX26" fmla="*/ 217710 w 1232453"/>
              <a:gd name="connsiteY26" fmla="*/ 5848209 h 6064454"/>
              <a:gd name="connsiteX27" fmla="*/ 242735 w 1232453"/>
              <a:gd name="connsiteY27" fmla="*/ 6064454 h 6064454"/>
              <a:gd name="connsiteX0" fmla="*/ 1232453 w 1232453"/>
              <a:gd name="connsiteY0" fmla="*/ 0 h 6036404"/>
              <a:gd name="connsiteX1" fmla="*/ 1017767 w 1232453"/>
              <a:gd name="connsiteY1" fmla="*/ 254442 h 6036404"/>
              <a:gd name="connsiteX2" fmla="*/ 1033670 w 1232453"/>
              <a:gd name="connsiteY2" fmla="*/ 477078 h 6036404"/>
              <a:gd name="connsiteX3" fmla="*/ 993913 w 1232453"/>
              <a:gd name="connsiteY3" fmla="*/ 572494 h 6036404"/>
              <a:gd name="connsiteX4" fmla="*/ 1009816 w 1232453"/>
              <a:gd name="connsiteY4" fmla="*/ 826935 h 6036404"/>
              <a:gd name="connsiteX5" fmla="*/ 937088 w 1232453"/>
              <a:gd name="connsiteY5" fmla="*/ 1029095 h 6036404"/>
              <a:gd name="connsiteX6" fmla="*/ 921461 w 1232453"/>
              <a:gd name="connsiteY6" fmla="*/ 1207616 h 6036404"/>
              <a:gd name="connsiteX7" fmla="*/ 987712 w 1232453"/>
              <a:gd name="connsiteY7" fmla="*/ 1231562 h 6036404"/>
              <a:gd name="connsiteX8" fmla="*/ 874644 w 1232453"/>
              <a:gd name="connsiteY8" fmla="*/ 1804946 h 6036404"/>
              <a:gd name="connsiteX9" fmla="*/ 818985 w 1232453"/>
              <a:gd name="connsiteY9" fmla="*/ 2019631 h 6036404"/>
              <a:gd name="connsiteX10" fmla="*/ 636105 w 1232453"/>
              <a:gd name="connsiteY10" fmla="*/ 2337683 h 6036404"/>
              <a:gd name="connsiteX11" fmla="*/ 516835 w 1232453"/>
              <a:gd name="connsiteY11" fmla="*/ 2441050 h 6036404"/>
              <a:gd name="connsiteX12" fmla="*/ 357809 w 1232453"/>
              <a:gd name="connsiteY12" fmla="*/ 2480807 h 6036404"/>
              <a:gd name="connsiteX13" fmla="*/ 278296 w 1232453"/>
              <a:gd name="connsiteY13" fmla="*/ 2814762 h 6036404"/>
              <a:gd name="connsiteX14" fmla="*/ 222637 w 1232453"/>
              <a:gd name="connsiteY14" fmla="*/ 2997642 h 6036404"/>
              <a:gd name="connsiteX15" fmla="*/ 333955 w 1232453"/>
              <a:gd name="connsiteY15" fmla="*/ 3013544 h 6036404"/>
              <a:gd name="connsiteX16" fmla="*/ 262393 w 1232453"/>
              <a:gd name="connsiteY16" fmla="*/ 3275937 h 6036404"/>
              <a:gd name="connsiteX17" fmla="*/ 198783 w 1232453"/>
              <a:gd name="connsiteY17" fmla="*/ 3554233 h 6036404"/>
              <a:gd name="connsiteX18" fmla="*/ 79513 w 1232453"/>
              <a:gd name="connsiteY18" fmla="*/ 3888188 h 6036404"/>
              <a:gd name="connsiteX19" fmla="*/ 39757 w 1232453"/>
              <a:gd name="connsiteY19" fmla="*/ 4349363 h 6036404"/>
              <a:gd name="connsiteX20" fmla="*/ 238539 w 1232453"/>
              <a:gd name="connsiteY20" fmla="*/ 4405022 h 6036404"/>
              <a:gd name="connsiteX21" fmla="*/ 198783 w 1232453"/>
              <a:gd name="connsiteY21" fmla="*/ 4484535 h 6036404"/>
              <a:gd name="connsiteX22" fmla="*/ 238539 w 1232453"/>
              <a:gd name="connsiteY22" fmla="*/ 4524292 h 6036404"/>
              <a:gd name="connsiteX23" fmla="*/ 0 w 1232453"/>
              <a:gd name="connsiteY23" fmla="*/ 5080883 h 6036404"/>
              <a:gd name="connsiteX24" fmla="*/ 222637 w 1232453"/>
              <a:gd name="connsiteY24" fmla="*/ 5184250 h 6036404"/>
              <a:gd name="connsiteX25" fmla="*/ 55659 w 1232453"/>
              <a:gd name="connsiteY25" fmla="*/ 5804452 h 6036404"/>
              <a:gd name="connsiteX26" fmla="*/ 217710 w 1232453"/>
              <a:gd name="connsiteY26" fmla="*/ 5848209 h 6036404"/>
              <a:gd name="connsiteX27" fmla="*/ 214686 w 1232453"/>
              <a:gd name="connsiteY27" fmla="*/ 6036404 h 6036404"/>
              <a:gd name="connsiteX0" fmla="*/ 1017767 w 1033670"/>
              <a:gd name="connsiteY0" fmla="*/ 0 h 5781962"/>
              <a:gd name="connsiteX1" fmla="*/ 1033670 w 1033670"/>
              <a:gd name="connsiteY1" fmla="*/ 222636 h 5781962"/>
              <a:gd name="connsiteX2" fmla="*/ 993913 w 1033670"/>
              <a:gd name="connsiteY2" fmla="*/ 318052 h 5781962"/>
              <a:gd name="connsiteX3" fmla="*/ 1009816 w 1033670"/>
              <a:gd name="connsiteY3" fmla="*/ 572493 h 5781962"/>
              <a:gd name="connsiteX4" fmla="*/ 937088 w 1033670"/>
              <a:gd name="connsiteY4" fmla="*/ 774653 h 5781962"/>
              <a:gd name="connsiteX5" fmla="*/ 921461 w 1033670"/>
              <a:gd name="connsiteY5" fmla="*/ 953174 h 5781962"/>
              <a:gd name="connsiteX6" fmla="*/ 987712 w 1033670"/>
              <a:gd name="connsiteY6" fmla="*/ 977120 h 5781962"/>
              <a:gd name="connsiteX7" fmla="*/ 874644 w 1033670"/>
              <a:gd name="connsiteY7" fmla="*/ 1550504 h 5781962"/>
              <a:gd name="connsiteX8" fmla="*/ 818985 w 1033670"/>
              <a:gd name="connsiteY8" fmla="*/ 1765189 h 5781962"/>
              <a:gd name="connsiteX9" fmla="*/ 636105 w 1033670"/>
              <a:gd name="connsiteY9" fmla="*/ 2083241 h 5781962"/>
              <a:gd name="connsiteX10" fmla="*/ 516835 w 1033670"/>
              <a:gd name="connsiteY10" fmla="*/ 2186608 h 5781962"/>
              <a:gd name="connsiteX11" fmla="*/ 357809 w 1033670"/>
              <a:gd name="connsiteY11" fmla="*/ 2226365 h 5781962"/>
              <a:gd name="connsiteX12" fmla="*/ 278296 w 1033670"/>
              <a:gd name="connsiteY12" fmla="*/ 2560320 h 5781962"/>
              <a:gd name="connsiteX13" fmla="*/ 222637 w 1033670"/>
              <a:gd name="connsiteY13" fmla="*/ 2743200 h 5781962"/>
              <a:gd name="connsiteX14" fmla="*/ 333955 w 1033670"/>
              <a:gd name="connsiteY14" fmla="*/ 2759102 h 5781962"/>
              <a:gd name="connsiteX15" fmla="*/ 262393 w 1033670"/>
              <a:gd name="connsiteY15" fmla="*/ 3021495 h 5781962"/>
              <a:gd name="connsiteX16" fmla="*/ 198783 w 1033670"/>
              <a:gd name="connsiteY16" fmla="*/ 3299791 h 5781962"/>
              <a:gd name="connsiteX17" fmla="*/ 79513 w 1033670"/>
              <a:gd name="connsiteY17" fmla="*/ 3633746 h 5781962"/>
              <a:gd name="connsiteX18" fmla="*/ 39757 w 1033670"/>
              <a:gd name="connsiteY18" fmla="*/ 4094921 h 5781962"/>
              <a:gd name="connsiteX19" fmla="*/ 238539 w 1033670"/>
              <a:gd name="connsiteY19" fmla="*/ 4150580 h 5781962"/>
              <a:gd name="connsiteX20" fmla="*/ 198783 w 1033670"/>
              <a:gd name="connsiteY20" fmla="*/ 4230093 h 5781962"/>
              <a:gd name="connsiteX21" fmla="*/ 238539 w 1033670"/>
              <a:gd name="connsiteY21" fmla="*/ 4269850 h 5781962"/>
              <a:gd name="connsiteX22" fmla="*/ 0 w 1033670"/>
              <a:gd name="connsiteY22" fmla="*/ 4826441 h 5781962"/>
              <a:gd name="connsiteX23" fmla="*/ 222637 w 1033670"/>
              <a:gd name="connsiteY23" fmla="*/ 4929808 h 5781962"/>
              <a:gd name="connsiteX24" fmla="*/ 55659 w 1033670"/>
              <a:gd name="connsiteY24" fmla="*/ 5550010 h 5781962"/>
              <a:gd name="connsiteX25" fmla="*/ 217710 w 1033670"/>
              <a:gd name="connsiteY25" fmla="*/ 5593767 h 5781962"/>
              <a:gd name="connsiteX26" fmla="*/ 214686 w 1033670"/>
              <a:gd name="connsiteY26" fmla="*/ 5781962 h 5781962"/>
              <a:gd name="connsiteX0" fmla="*/ 1033670 w 1033670"/>
              <a:gd name="connsiteY0" fmla="*/ 0 h 5559326"/>
              <a:gd name="connsiteX1" fmla="*/ 993913 w 1033670"/>
              <a:gd name="connsiteY1" fmla="*/ 95416 h 5559326"/>
              <a:gd name="connsiteX2" fmla="*/ 1009816 w 1033670"/>
              <a:gd name="connsiteY2" fmla="*/ 349857 h 5559326"/>
              <a:gd name="connsiteX3" fmla="*/ 937088 w 1033670"/>
              <a:gd name="connsiteY3" fmla="*/ 552017 h 5559326"/>
              <a:gd name="connsiteX4" fmla="*/ 921461 w 1033670"/>
              <a:gd name="connsiteY4" fmla="*/ 730538 h 5559326"/>
              <a:gd name="connsiteX5" fmla="*/ 987712 w 1033670"/>
              <a:gd name="connsiteY5" fmla="*/ 754484 h 5559326"/>
              <a:gd name="connsiteX6" fmla="*/ 874644 w 1033670"/>
              <a:gd name="connsiteY6" fmla="*/ 1327868 h 5559326"/>
              <a:gd name="connsiteX7" fmla="*/ 818985 w 1033670"/>
              <a:gd name="connsiteY7" fmla="*/ 1542553 h 5559326"/>
              <a:gd name="connsiteX8" fmla="*/ 636105 w 1033670"/>
              <a:gd name="connsiteY8" fmla="*/ 1860605 h 5559326"/>
              <a:gd name="connsiteX9" fmla="*/ 516835 w 1033670"/>
              <a:gd name="connsiteY9" fmla="*/ 1963972 h 5559326"/>
              <a:gd name="connsiteX10" fmla="*/ 357809 w 1033670"/>
              <a:gd name="connsiteY10" fmla="*/ 2003729 h 5559326"/>
              <a:gd name="connsiteX11" fmla="*/ 278296 w 1033670"/>
              <a:gd name="connsiteY11" fmla="*/ 2337684 h 5559326"/>
              <a:gd name="connsiteX12" fmla="*/ 222637 w 1033670"/>
              <a:gd name="connsiteY12" fmla="*/ 2520564 h 5559326"/>
              <a:gd name="connsiteX13" fmla="*/ 333955 w 1033670"/>
              <a:gd name="connsiteY13" fmla="*/ 2536466 h 5559326"/>
              <a:gd name="connsiteX14" fmla="*/ 262393 w 1033670"/>
              <a:gd name="connsiteY14" fmla="*/ 2798859 h 5559326"/>
              <a:gd name="connsiteX15" fmla="*/ 198783 w 1033670"/>
              <a:gd name="connsiteY15" fmla="*/ 3077155 h 5559326"/>
              <a:gd name="connsiteX16" fmla="*/ 79513 w 1033670"/>
              <a:gd name="connsiteY16" fmla="*/ 3411110 h 5559326"/>
              <a:gd name="connsiteX17" fmla="*/ 39757 w 1033670"/>
              <a:gd name="connsiteY17" fmla="*/ 3872285 h 5559326"/>
              <a:gd name="connsiteX18" fmla="*/ 238539 w 1033670"/>
              <a:gd name="connsiteY18" fmla="*/ 3927944 h 5559326"/>
              <a:gd name="connsiteX19" fmla="*/ 198783 w 1033670"/>
              <a:gd name="connsiteY19" fmla="*/ 4007457 h 5559326"/>
              <a:gd name="connsiteX20" fmla="*/ 238539 w 1033670"/>
              <a:gd name="connsiteY20" fmla="*/ 4047214 h 5559326"/>
              <a:gd name="connsiteX21" fmla="*/ 0 w 1033670"/>
              <a:gd name="connsiteY21" fmla="*/ 4603805 h 5559326"/>
              <a:gd name="connsiteX22" fmla="*/ 222637 w 1033670"/>
              <a:gd name="connsiteY22" fmla="*/ 4707172 h 5559326"/>
              <a:gd name="connsiteX23" fmla="*/ 55659 w 1033670"/>
              <a:gd name="connsiteY23" fmla="*/ 5327374 h 5559326"/>
              <a:gd name="connsiteX24" fmla="*/ 217710 w 1033670"/>
              <a:gd name="connsiteY24" fmla="*/ 5371131 h 5559326"/>
              <a:gd name="connsiteX25" fmla="*/ 214686 w 1033670"/>
              <a:gd name="connsiteY25" fmla="*/ 5559326 h 5559326"/>
              <a:gd name="connsiteX0" fmla="*/ 993913 w 1009816"/>
              <a:gd name="connsiteY0" fmla="*/ 0 h 5463910"/>
              <a:gd name="connsiteX1" fmla="*/ 1009816 w 1009816"/>
              <a:gd name="connsiteY1" fmla="*/ 254441 h 5463910"/>
              <a:gd name="connsiteX2" fmla="*/ 937088 w 1009816"/>
              <a:gd name="connsiteY2" fmla="*/ 456601 h 5463910"/>
              <a:gd name="connsiteX3" fmla="*/ 921461 w 1009816"/>
              <a:gd name="connsiteY3" fmla="*/ 635122 h 5463910"/>
              <a:gd name="connsiteX4" fmla="*/ 987712 w 1009816"/>
              <a:gd name="connsiteY4" fmla="*/ 659068 h 5463910"/>
              <a:gd name="connsiteX5" fmla="*/ 874644 w 1009816"/>
              <a:gd name="connsiteY5" fmla="*/ 1232452 h 5463910"/>
              <a:gd name="connsiteX6" fmla="*/ 818985 w 1009816"/>
              <a:gd name="connsiteY6" fmla="*/ 1447137 h 5463910"/>
              <a:gd name="connsiteX7" fmla="*/ 636105 w 1009816"/>
              <a:gd name="connsiteY7" fmla="*/ 1765189 h 5463910"/>
              <a:gd name="connsiteX8" fmla="*/ 516835 w 1009816"/>
              <a:gd name="connsiteY8" fmla="*/ 1868556 h 5463910"/>
              <a:gd name="connsiteX9" fmla="*/ 357809 w 1009816"/>
              <a:gd name="connsiteY9" fmla="*/ 1908313 h 5463910"/>
              <a:gd name="connsiteX10" fmla="*/ 278296 w 1009816"/>
              <a:gd name="connsiteY10" fmla="*/ 2242268 h 5463910"/>
              <a:gd name="connsiteX11" fmla="*/ 222637 w 1009816"/>
              <a:gd name="connsiteY11" fmla="*/ 2425148 h 5463910"/>
              <a:gd name="connsiteX12" fmla="*/ 333955 w 1009816"/>
              <a:gd name="connsiteY12" fmla="*/ 2441050 h 5463910"/>
              <a:gd name="connsiteX13" fmla="*/ 262393 w 1009816"/>
              <a:gd name="connsiteY13" fmla="*/ 2703443 h 5463910"/>
              <a:gd name="connsiteX14" fmla="*/ 198783 w 1009816"/>
              <a:gd name="connsiteY14" fmla="*/ 2981739 h 5463910"/>
              <a:gd name="connsiteX15" fmla="*/ 79513 w 1009816"/>
              <a:gd name="connsiteY15" fmla="*/ 3315694 h 5463910"/>
              <a:gd name="connsiteX16" fmla="*/ 39757 w 1009816"/>
              <a:gd name="connsiteY16" fmla="*/ 3776869 h 5463910"/>
              <a:gd name="connsiteX17" fmla="*/ 238539 w 1009816"/>
              <a:gd name="connsiteY17" fmla="*/ 3832528 h 5463910"/>
              <a:gd name="connsiteX18" fmla="*/ 198783 w 1009816"/>
              <a:gd name="connsiteY18" fmla="*/ 3912041 h 5463910"/>
              <a:gd name="connsiteX19" fmla="*/ 238539 w 1009816"/>
              <a:gd name="connsiteY19" fmla="*/ 3951798 h 5463910"/>
              <a:gd name="connsiteX20" fmla="*/ 0 w 1009816"/>
              <a:gd name="connsiteY20" fmla="*/ 4508389 h 5463910"/>
              <a:gd name="connsiteX21" fmla="*/ 222637 w 1009816"/>
              <a:gd name="connsiteY21" fmla="*/ 4611756 h 5463910"/>
              <a:gd name="connsiteX22" fmla="*/ 55659 w 1009816"/>
              <a:gd name="connsiteY22" fmla="*/ 5231958 h 5463910"/>
              <a:gd name="connsiteX23" fmla="*/ 217710 w 1009816"/>
              <a:gd name="connsiteY23" fmla="*/ 5275715 h 5463910"/>
              <a:gd name="connsiteX24" fmla="*/ 214686 w 1009816"/>
              <a:gd name="connsiteY24" fmla="*/ 5463910 h 5463910"/>
              <a:gd name="connsiteX0" fmla="*/ 1009816 w 1009816"/>
              <a:gd name="connsiteY0" fmla="*/ 0 h 5209469"/>
              <a:gd name="connsiteX1" fmla="*/ 937088 w 1009816"/>
              <a:gd name="connsiteY1" fmla="*/ 202160 h 5209469"/>
              <a:gd name="connsiteX2" fmla="*/ 921461 w 1009816"/>
              <a:gd name="connsiteY2" fmla="*/ 380681 h 5209469"/>
              <a:gd name="connsiteX3" fmla="*/ 987712 w 1009816"/>
              <a:gd name="connsiteY3" fmla="*/ 404627 h 5209469"/>
              <a:gd name="connsiteX4" fmla="*/ 874644 w 1009816"/>
              <a:gd name="connsiteY4" fmla="*/ 978011 h 5209469"/>
              <a:gd name="connsiteX5" fmla="*/ 818985 w 1009816"/>
              <a:gd name="connsiteY5" fmla="*/ 1192696 h 5209469"/>
              <a:gd name="connsiteX6" fmla="*/ 636105 w 1009816"/>
              <a:gd name="connsiteY6" fmla="*/ 1510748 h 5209469"/>
              <a:gd name="connsiteX7" fmla="*/ 516835 w 1009816"/>
              <a:gd name="connsiteY7" fmla="*/ 1614115 h 5209469"/>
              <a:gd name="connsiteX8" fmla="*/ 357809 w 1009816"/>
              <a:gd name="connsiteY8" fmla="*/ 1653872 h 5209469"/>
              <a:gd name="connsiteX9" fmla="*/ 278296 w 1009816"/>
              <a:gd name="connsiteY9" fmla="*/ 1987827 h 5209469"/>
              <a:gd name="connsiteX10" fmla="*/ 222637 w 1009816"/>
              <a:gd name="connsiteY10" fmla="*/ 2170707 h 5209469"/>
              <a:gd name="connsiteX11" fmla="*/ 333955 w 1009816"/>
              <a:gd name="connsiteY11" fmla="*/ 2186609 h 5209469"/>
              <a:gd name="connsiteX12" fmla="*/ 262393 w 1009816"/>
              <a:gd name="connsiteY12" fmla="*/ 2449002 h 5209469"/>
              <a:gd name="connsiteX13" fmla="*/ 198783 w 1009816"/>
              <a:gd name="connsiteY13" fmla="*/ 2727298 h 5209469"/>
              <a:gd name="connsiteX14" fmla="*/ 79513 w 1009816"/>
              <a:gd name="connsiteY14" fmla="*/ 3061253 h 5209469"/>
              <a:gd name="connsiteX15" fmla="*/ 39757 w 1009816"/>
              <a:gd name="connsiteY15" fmla="*/ 3522428 h 5209469"/>
              <a:gd name="connsiteX16" fmla="*/ 238539 w 1009816"/>
              <a:gd name="connsiteY16" fmla="*/ 3578087 h 5209469"/>
              <a:gd name="connsiteX17" fmla="*/ 198783 w 1009816"/>
              <a:gd name="connsiteY17" fmla="*/ 3657600 h 5209469"/>
              <a:gd name="connsiteX18" fmla="*/ 238539 w 1009816"/>
              <a:gd name="connsiteY18" fmla="*/ 3697357 h 5209469"/>
              <a:gd name="connsiteX19" fmla="*/ 0 w 1009816"/>
              <a:gd name="connsiteY19" fmla="*/ 4253948 h 5209469"/>
              <a:gd name="connsiteX20" fmla="*/ 222637 w 1009816"/>
              <a:gd name="connsiteY20" fmla="*/ 4357315 h 5209469"/>
              <a:gd name="connsiteX21" fmla="*/ 55659 w 1009816"/>
              <a:gd name="connsiteY21" fmla="*/ 4977517 h 5209469"/>
              <a:gd name="connsiteX22" fmla="*/ 217710 w 1009816"/>
              <a:gd name="connsiteY22" fmla="*/ 5021274 h 5209469"/>
              <a:gd name="connsiteX23" fmla="*/ 214686 w 1009816"/>
              <a:gd name="connsiteY23" fmla="*/ 5209469 h 5209469"/>
              <a:gd name="connsiteX0" fmla="*/ 937088 w 987712"/>
              <a:gd name="connsiteY0" fmla="*/ 0 h 5007309"/>
              <a:gd name="connsiteX1" fmla="*/ 921461 w 987712"/>
              <a:gd name="connsiteY1" fmla="*/ 178521 h 5007309"/>
              <a:gd name="connsiteX2" fmla="*/ 987712 w 987712"/>
              <a:gd name="connsiteY2" fmla="*/ 202467 h 5007309"/>
              <a:gd name="connsiteX3" fmla="*/ 874644 w 987712"/>
              <a:gd name="connsiteY3" fmla="*/ 775851 h 5007309"/>
              <a:gd name="connsiteX4" fmla="*/ 818985 w 987712"/>
              <a:gd name="connsiteY4" fmla="*/ 990536 h 5007309"/>
              <a:gd name="connsiteX5" fmla="*/ 636105 w 987712"/>
              <a:gd name="connsiteY5" fmla="*/ 1308588 h 5007309"/>
              <a:gd name="connsiteX6" fmla="*/ 516835 w 987712"/>
              <a:gd name="connsiteY6" fmla="*/ 1411955 h 5007309"/>
              <a:gd name="connsiteX7" fmla="*/ 357809 w 987712"/>
              <a:gd name="connsiteY7" fmla="*/ 1451712 h 5007309"/>
              <a:gd name="connsiteX8" fmla="*/ 278296 w 987712"/>
              <a:gd name="connsiteY8" fmla="*/ 1785667 h 5007309"/>
              <a:gd name="connsiteX9" fmla="*/ 222637 w 987712"/>
              <a:gd name="connsiteY9" fmla="*/ 1968547 h 5007309"/>
              <a:gd name="connsiteX10" fmla="*/ 333955 w 987712"/>
              <a:gd name="connsiteY10" fmla="*/ 1984449 h 5007309"/>
              <a:gd name="connsiteX11" fmla="*/ 262393 w 987712"/>
              <a:gd name="connsiteY11" fmla="*/ 2246842 h 5007309"/>
              <a:gd name="connsiteX12" fmla="*/ 198783 w 987712"/>
              <a:gd name="connsiteY12" fmla="*/ 2525138 h 5007309"/>
              <a:gd name="connsiteX13" fmla="*/ 79513 w 987712"/>
              <a:gd name="connsiteY13" fmla="*/ 2859093 h 5007309"/>
              <a:gd name="connsiteX14" fmla="*/ 39757 w 987712"/>
              <a:gd name="connsiteY14" fmla="*/ 3320268 h 5007309"/>
              <a:gd name="connsiteX15" fmla="*/ 238539 w 987712"/>
              <a:gd name="connsiteY15" fmla="*/ 3375927 h 5007309"/>
              <a:gd name="connsiteX16" fmla="*/ 198783 w 987712"/>
              <a:gd name="connsiteY16" fmla="*/ 3455440 h 5007309"/>
              <a:gd name="connsiteX17" fmla="*/ 238539 w 987712"/>
              <a:gd name="connsiteY17" fmla="*/ 3495197 h 5007309"/>
              <a:gd name="connsiteX18" fmla="*/ 0 w 987712"/>
              <a:gd name="connsiteY18" fmla="*/ 4051788 h 5007309"/>
              <a:gd name="connsiteX19" fmla="*/ 222637 w 987712"/>
              <a:gd name="connsiteY19" fmla="*/ 4155155 h 5007309"/>
              <a:gd name="connsiteX20" fmla="*/ 55659 w 987712"/>
              <a:gd name="connsiteY20" fmla="*/ 4775357 h 5007309"/>
              <a:gd name="connsiteX21" fmla="*/ 217710 w 987712"/>
              <a:gd name="connsiteY21" fmla="*/ 4819114 h 5007309"/>
              <a:gd name="connsiteX22" fmla="*/ 214686 w 987712"/>
              <a:gd name="connsiteY22" fmla="*/ 5007309 h 5007309"/>
              <a:gd name="connsiteX0" fmla="*/ 921461 w 987712"/>
              <a:gd name="connsiteY0" fmla="*/ 0 h 4828788"/>
              <a:gd name="connsiteX1" fmla="*/ 987712 w 987712"/>
              <a:gd name="connsiteY1" fmla="*/ 23946 h 4828788"/>
              <a:gd name="connsiteX2" fmla="*/ 874644 w 987712"/>
              <a:gd name="connsiteY2" fmla="*/ 597330 h 4828788"/>
              <a:gd name="connsiteX3" fmla="*/ 818985 w 987712"/>
              <a:gd name="connsiteY3" fmla="*/ 812015 h 4828788"/>
              <a:gd name="connsiteX4" fmla="*/ 636105 w 987712"/>
              <a:gd name="connsiteY4" fmla="*/ 1130067 h 4828788"/>
              <a:gd name="connsiteX5" fmla="*/ 516835 w 987712"/>
              <a:gd name="connsiteY5" fmla="*/ 1233434 h 4828788"/>
              <a:gd name="connsiteX6" fmla="*/ 357809 w 987712"/>
              <a:gd name="connsiteY6" fmla="*/ 1273191 h 4828788"/>
              <a:gd name="connsiteX7" fmla="*/ 278296 w 987712"/>
              <a:gd name="connsiteY7" fmla="*/ 1607146 h 4828788"/>
              <a:gd name="connsiteX8" fmla="*/ 222637 w 987712"/>
              <a:gd name="connsiteY8" fmla="*/ 1790026 h 4828788"/>
              <a:gd name="connsiteX9" fmla="*/ 333955 w 987712"/>
              <a:gd name="connsiteY9" fmla="*/ 1805928 h 4828788"/>
              <a:gd name="connsiteX10" fmla="*/ 262393 w 987712"/>
              <a:gd name="connsiteY10" fmla="*/ 2068321 h 4828788"/>
              <a:gd name="connsiteX11" fmla="*/ 198783 w 987712"/>
              <a:gd name="connsiteY11" fmla="*/ 2346617 h 4828788"/>
              <a:gd name="connsiteX12" fmla="*/ 79513 w 987712"/>
              <a:gd name="connsiteY12" fmla="*/ 2680572 h 4828788"/>
              <a:gd name="connsiteX13" fmla="*/ 39757 w 987712"/>
              <a:gd name="connsiteY13" fmla="*/ 3141747 h 4828788"/>
              <a:gd name="connsiteX14" fmla="*/ 238539 w 987712"/>
              <a:gd name="connsiteY14" fmla="*/ 3197406 h 4828788"/>
              <a:gd name="connsiteX15" fmla="*/ 198783 w 987712"/>
              <a:gd name="connsiteY15" fmla="*/ 3276919 h 4828788"/>
              <a:gd name="connsiteX16" fmla="*/ 238539 w 987712"/>
              <a:gd name="connsiteY16" fmla="*/ 3316676 h 4828788"/>
              <a:gd name="connsiteX17" fmla="*/ 0 w 987712"/>
              <a:gd name="connsiteY17" fmla="*/ 3873267 h 4828788"/>
              <a:gd name="connsiteX18" fmla="*/ 222637 w 987712"/>
              <a:gd name="connsiteY18" fmla="*/ 3976634 h 4828788"/>
              <a:gd name="connsiteX19" fmla="*/ 55659 w 987712"/>
              <a:gd name="connsiteY19" fmla="*/ 4596836 h 4828788"/>
              <a:gd name="connsiteX20" fmla="*/ 217710 w 987712"/>
              <a:gd name="connsiteY20" fmla="*/ 4640593 h 4828788"/>
              <a:gd name="connsiteX21" fmla="*/ 214686 w 987712"/>
              <a:gd name="connsiteY21" fmla="*/ 4828788 h 4828788"/>
              <a:gd name="connsiteX0" fmla="*/ 921461 w 921461"/>
              <a:gd name="connsiteY0" fmla="*/ 0 h 4828788"/>
              <a:gd name="connsiteX1" fmla="*/ 874644 w 921461"/>
              <a:gd name="connsiteY1" fmla="*/ 597330 h 4828788"/>
              <a:gd name="connsiteX2" fmla="*/ 818985 w 921461"/>
              <a:gd name="connsiteY2" fmla="*/ 812015 h 4828788"/>
              <a:gd name="connsiteX3" fmla="*/ 636105 w 921461"/>
              <a:gd name="connsiteY3" fmla="*/ 1130067 h 4828788"/>
              <a:gd name="connsiteX4" fmla="*/ 516835 w 921461"/>
              <a:gd name="connsiteY4" fmla="*/ 1233434 h 4828788"/>
              <a:gd name="connsiteX5" fmla="*/ 357809 w 921461"/>
              <a:gd name="connsiteY5" fmla="*/ 1273191 h 4828788"/>
              <a:gd name="connsiteX6" fmla="*/ 278296 w 921461"/>
              <a:gd name="connsiteY6" fmla="*/ 1607146 h 4828788"/>
              <a:gd name="connsiteX7" fmla="*/ 222637 w 921461"/>
              <a:gd name="connsiteY7" fmla="*/ 1790026 h 4828788"/>
              <a:gd name="connsiteX8" fmla="*/ 333955 w 921461"/>
              <a:gd name="connsiteY8" fmla="*/ 1805928 h 4828788"/>
              <a:gd name="connsiteX9" fmla="*/ 262393 w 921461"/>
              <a:gd name="connsiteY9" fmla="*/ 2068321 h 4828788"/>
              <a:gd name="connsiteX10" fmla="*/ 198783 w 921461"/>
              <a:gd name="connsiteY10" fmla="*/ 2346617 h 4828788"/>
              <a:gd name="connsiteX11" fmla="*/ 79513 w 921461"/>
              <a:gd name="connsiteY11" fmla="*/ 2680572 h 4828788"/>
              <a:gd name="connsiteX12" fmla="*/ 39757 w 921461"/>
              <a:gd name="connsiteY12" fmla="*/ 3141747 h 4828788"/>
              <a:gd name="connsiteX13" fmla="*/ 238539 w 921461"/>
              <a:gd name="connsiteY13" fmla="*/ 3197406 h 4828788"/>
              <a:gd name="connsiteX14" fmla="*/ 198783 w 921461"/>
              <a:gd name="connsiteY14" fmla="*/ 3276919 h 4828788"/>
              <a:gd name="connsiteX15" fmla="*/ 238539 w 921461"/>
              <a:gd name="connsiteY15" fmla="*/ 3316676 h 4828788"/>
              <a:gd name="connsiteX16" fmla="*/ 0 w 921461"/>
              <a:gd name="connsiteY16" fmla="*/ 3873267 h 4828788"/>
              <a:gd name="connsiteX17" fmla="*/ 222637 w 921461"/>
              <a:gd name="connsiteY17" fmla="*/ 3976634 h 4828788"/>
              <a:gd name="connsiteX18" fmla="*/ 55659 w 921461"/>
              <a:gd name="connsiteY18" fmla="*/ 4596836 h 4828788"/>
              <a:gd name="connsiteX19" fmla="*/ 217710 w 921461"/>
              <a:gd name="connsiteY19" fmla="*/ 4640593 h 4828788"/>
              <a:gd name="connsiteX20" fmla="*/ 214686 w 921461"/>
              <a:gd name="connsiteY20" fmla="*/ 4828788 h 4828788"/>
              <a:gd name="connsiteX0" fmla="*/ 874644 w 874644"/>
              <a:gd name="connsiteY0" fmla="*/ 0 h 4231458"/>
              <a:gd name="connsiteX1" fmla="*/ 818985 w 874644"/>
              <a:gd name="connsiteY1" fmla="*/ 214685 h 4231458"/>
              <a:gd name="connsiteX2" fmla="*/ 636105 w 874644"/>
              <a:gd name="connsiteY2" fmla="*/ 532737 h 4231458"/>
              <a:gd name="connsiteX3" fmla="*/ 516835 w 874644"/>
              <a:gd name="connsiteY3" fmla="*/ 636104 h 4231458"/>
              <a:gd name="connsiteX4" fmla="*/ 357809 w 874644"/>
              <a:gd name="connsiteY4" fmla="*/ 675861 h 4231458"/>
              <a:gd name="connsiteX5" fmla="*/ 278296 w 874644"/>
              <a:gd name="connsiteY5" fmla="*/ 1009816 h 4231458"/>
              <a:gd name="connsiteX6" fmla="*/ 222637 w 874644"/>
              <a:gd name="connsiteY6" fmla="*/ 1192696 h 4231458"/>
              <a:gd name="connsiteX7" fmla="*/ 333955 w 874644"/>
              <a:gd name="connsiteY7" fmla="*/ 1208598 h 4231458"/>
              <a:gd name="connsiteX8" fmla="*/ 262393 w 874644"/>
              <a:gd name="connsiteY8" fmla="*/ 1470991 h 4231458"/>
              <a:gd name="connsiteX9" fmla="*/ 198783 w 874644"/>
              <a:gd name="connsiteY9" fmla="*/ 1749287 h 4231458"/>
              <a:gd name="connsiteX10" fmla="*/ 79513 w 874644"/>
              <a:gd name="connsiteY10" fmla="*/ 2083242 h 4231458"/>
              <a:gd name="connsiteX11" fmla="*/ 39757 w 874644"/>
              <a:gd name="connsiteY11" fmla="*/ 2544417 h 4231458"/>
              <a:gd name="connsiteX12" fmla="*/ 238539 w 874644"/>
              <a:gd name="connsiteY12" fmla="*/ 2600076 h 4231458"/>
              <a:gd name="connsiteX13" fmla="*/ 198783 w 874644"/>
              <a:gd name="connsiteY13" fmla="*/ 2679589 h 4231458"/>
              <a:gd name="connsiteX14" fmla="*/ 238539 w 874644"/>
              <a:gd name="connsiteY14" fmla="*/ 2719346 h 4231458"/>
              <a:gd name="connsiteX15" fmla="*/ 0 w 874644"/>
              <a:gd name="connsiteY15" fmla="*/ 3275937 h 4231458"/>
              <a:gd name="connsiteX16" fmla="*/ 222637 w 874644"/>
              <a:gd name="connsiteY16" fmla="*/ 3379304 h 4231458"/>
              <a:gd name="connsiteX17" fmla="*/ 55659 w 874644"/>
              <a:gd name="connsiteY17" fmla="*/ 3999506 h 4231458"/>
              <a:gd name="connsiteX18" fmla="*/ 217710 w 874644"/>
              <a:gd name="connsiteY18" fmla="*/ 4043263 h 4231458"/>
              <a:gd name="connsiteX19" fmla="*/ 214686 w 874644"/>
              <a:gd name="connsiteY19" fmla="*/ 4231458 h 4231458"/>
              <a:gd name="connsiteX0" fmla="*/ 818985 w 818985"/>
              <a:gd name="connsiteY0" fmla="*/ -1 h 4016772"/>
              <a:gd name="connsiteX1" fmla="*/ 636105 w 818985"/>
              <a:gd name="connsiteY1" fmla="*/ 318051 h 4016772"/>
              <a:gd name="connsiteX2" fmla="*/ 516835 w 818985"/>
              <a:gd name="connsiteY2" fmla="*/ 421418 h 4016772"/>
              <a:gd name="connsiteX3" fmla="*/ 357809 w 818985"/>
              <a:gd name="connsiteY3" fmla="*/ 461175 h 4016772"/>
              <a:gd name="connsiteX4" fmla="*/ 278296 w 818985"/>
              <a:gd name="connsiteY4" fmla="*/ 795130 h 4016772"/>
              <a:gd name="connsiteX5" fmla="*/ 222637 w 818985"/>
              <a:gd name="connsiteY5" fmla="*/ 978010 h 4016772"/>
              <a:gd name="connsiteX6" fmla="*/ 333955 w 818985"/>
              <a:gd name="connsiteY6" fmla="*/ 993912 h 4016772"/>
              <a:gd name="connsiteX7" fmla="*/ 262393 w 818985"/>
              <a:gd name="connsiteY7" fmla="*/ 1256305 h 4016772"/>
              <a:gd name="connsiteX8" fmla="*/ 198783 w 818985"/>
              <a:gd name="connsiteY8" fmla="*/ 1534601 h 4016772"/>
              <a:gd name="connsiteX9" fmla="*/ 79513 w 818985"/>
              <a:gd name="connsiteY9" fmla="*/ 1868556 h 4016772"/>
              <a:gd name="connsiteX10" fmla="*/ 39757 w 818985"/>
              <a:gd name="connsiteY10" fmla="*/ 2329731 h 4016772"/>
              <a:gd name="connsiteX11" fmla="*/ 238539 w 818985"/>
              <a:gd name="connsiteY11" fmla="*/ 2385390 h 4016772"/>
              <a:gd name="connsiteX12" fmla="*/ 198783 w 818985"/>
              <a:gd name="connsiteY12" fmla="*/ 2464903 h 4016772"/>
              <a:gd name="connsiteX13" fmla="*/ 238539 w 818985"/>
              <a:gd name="connsiteY13" fmla="*/ 2504660 h 4016772"/>
              <a:gd name="connsiteX14" fmla="*/ 0 w 818985"/>
              <a:gd name="connsiteY14" fmla="*/ 3061251 h 4016772"/>
              <a:gd name="connsiteX15" fmla="*/ 222637 w 818985"/>
              <a:gd name="connsiteY15" fmla="*/ 3164618 h 4016772"/>
              <a:gd name="connsiteX16" fmla="*/ 55659 w 818985"/>
              <a:gd name="connsiteY16" fmla="*/ 3784820 h 4016772"/>
              <a:gd name="connsiteX17" fmla="*/ 217710 w 818985"/>
              <a:gd name="connsiteY17" fmla="*/ 3828577 h 4016772"/>
              <a:gd name="connsiteX18" fmla="*/ 214686 w 818985"/>
              <a:gd name="connsiteY18" fmla="*/ 4016772 h 4016772"/>
              <a:gd name="connsiteX0" fmla="*/ 636105 w 636105"/>
              <a:gd name="connsiteY0" fmla="*/ 0 h 3698721"/>
              <a:gd name="connsiteX1" fmla="*/ 516835 w 636105"/>
              <a:gd name="connsiteY1" fmla="*/ 103367 h 3698721"/>
              <a:gd name="connsiteX2" fmla="*/ 357809 w 636105"/>
              <a:gd name="connsiteY2" fmla="*/ 143124 h 3698721"/>
              <a:gd name="connsiteX3" fmla="*/ 278296 w 636105"/>
              <a:gd name="connsiteY3" fmla="*/ 477079 h 3698721"/>
              <a:gd name="connsiteX4" fmla="*/ 222637 w 636105"/>
              <a:gd name="connsiteY4" fmla="*/ 659959 h 3698721"/>
              <a:gd name="connsiteX5" fmla="*/ 333955 w 636105"/>
              <a:gd name="connsiteY5" fmla="*/ 675861 h 3698721"/>
              <a:gd name="connsiteX6" fmla="*/ 262393 w 636105"/>
              <a:gd name="connsiteY6" fmla="*/ 938254 h 3698721"/>
              <a:gd name="connsiteX7" fmla="*/ 198783 w 636105"/>
              <a:gd name="connsiteY7" fmla="*/ 1216550 h 3698721"/>
              <a:gd name="connsiteX8" fmla="*/ 79513 w 636105"/>
              <a:gd name="connsiteY8" fmla="*/ 1550505 h 3698721"/>
              <a:gd name="connsiteX9" fmla="*/ 39757 w 636105"/>
              <a:gd name="connsiteY9" fmla="*/ 2011680 h 3698721"/>
              <a:gd name="connsiteX10" fmla="*/ 238539 w 636105"/>
              <a:gd name="connsiteY10" fmla="*/ 2067339 h 3698721"/>
              <a:gd name="connsiteX11" fmla="*/ 198783 w 636105"/>
              <a:gd name="connsiteY11" fmla="*/ 2146852 h 3698721"/>
              <a:gd name="connsiteX12" fmla="*/ 238539 w 636105"/>
              <a:gd name="connsiteY12" fmla="*/ 2186609 h 3698721"/>
              <a:gd name="connsiteX13" fmla="*/ 0 w 636105"/>
              <a:gd name="connsiteY13" fmla="*/ 2743200 h 3698721"/>
              <a:gd name="connsiteX14" fmla="*/ 222637 w 636105"/>
              <a:gd name="connsiteY14" fmla="*/ 2846567 h 3698721"/>
              <a:gd name="connsiteX15" fmla="*/ 55659 w 636105"/>
              <a:gd name="connsiteY15" fmla="*/ 3466769 h 3698721"/>
              <a:gd name="connsiteX16" fmla="*/ 217710 w 636105"/>
              <a:gd name="connsiteY16" fmla="*/ 3510526 h 3698721"/>
              <a:gd name="connsiteX17" fmla="*/ 214686 w 636105"/>
              <a:gd name="connsiteY17" fmla="*/ 3698721 h 3698721"/>
              <a:gd name="connsiteX0" fmla="*/ 516835 w 516835"/>
              <a:gd name="connsiteY0" fmla="*/ 0 h 3595354"/>
              <a:gd name="connsiteX1" fmla="*/ 357809 w 516835"/>
              <a:gd name="connsiteY1" fmla="*/ 39757 h 3595354"/>
              <a:gd name="connsiteX2" fmla="*/ 278296 w 516835"/>
              <a:gd name="connsiteY2" fmla="*/ 373712 h 3595354"/>
              <a:gd name="connsiteX3" fmla="*/ 222637 w 516835"/>
              <a:gd name="connsiteY3" fmla="*/ 556592 h 3595354"/>
              <a:gd name="connsiteX4" fmla="*/ 333955 w 516835"/>
              <a:gd name="connsiteY4" fmla="*/ 572494 h 3595354"/>
              <a:gd name="connsiteX5" fmla="*/ 262393 w 516835"/>
              <a:gd name="connsiteY5" fmla="*/ 834887 h 3595354"/>
              <a:gd name="connsiteX6" fmla="*/ 198783 w 516835"/>
              <a:gd name="connsiteY6" fmla="*/ 1113183 h 3595354"/>
              <a:gd name="connsiteX7" fmla="*/ 79513 w 516835"/>
              <a:gd name="connsiteY7" fmla="*/ 1447138 h 3595354"/>
              <a:gd name="connsiteX8" fmla="*/ 39757 w 516835"/>
              <a:gd name="connsiteY8" fmla="*/ 1908313 h 3595354"/>
              <a:gd name="connsiteX9" fmla="*/ 238539 w 516835"/>
              <a:gd name="connsiteY9" fmla="*/ 1963972 h 3595354"/>
              <a:gd name="connsiteX10" fmla="*/ 198783 w 516835"/>
              <a:gd name="connsiteY10" fmla="*/ 2043485 h 3595354"/>
              <a:gd name="connsiteX11" fmla="*/ 238539 w 516835"/>
              <a:gd name="connsiteY11" fmla="*/ 2083242 h 3595354"/>
              <a:gd name="connsiteX12" fmla="*/ 0 w 516835"/>
              <a:gd name="connsiteY12" fmla="*/ 2639833 h 3595354"/>
              <a:gd name="connsiteX13" fmla="*/ 222637 w 516835"/>
              <a:gd name="connsiteY13" fmla="*/ 2743200 h 3595354"/>
              <a:gd name="connsiteX14" fmla="*/ 55659 w 516835"/>
              <a:gd name="connsiteY14" fmla="*/ 3363402 h 3595354"/>
              <a:gd name="connsiteX15" fmla="*/ 217710 w 516835"/>
              <a:gd name="connsiteY15" fmla="*/ 3407159 h 3595354"/>
              <a:gd name="connsiteX16" fmla="*/ 214686 w 516835"/>
              <a:gd name="connsiteY16" fmla="*/ 3595354 h 3595354"/>
              <a:gd name="connsiteX0" fmla="*/ 357809 w 357809"/>
              <a:gd name="connsiteY0" fmla="*/ 0 h 3555597"/>
              <a:gd name="connsiteX1" fmla="*/ 278296 w 357809"/>
              <a:gd name="connsiteY1" fmla="*/ 333955 h 3555597"/>
              <a:gd name="connsiteX2" fmla="*/ 222637 w 357809"/>
              <a:gd name="connsiteY2" fmla="*/ 516835 h 3555597"/>
              <a:gd name="connsiteX3" fmla="*/ 333955 w 357809"/>
              <a:gd name="connsiteY3" fmla="*/ 532737 h 3555597"/>
              <a:gd name="connsiteX4" fmla="*/ 262393 w 357809"/>
              <a:gd name="connsiteY4" fmla="*/ 795130 h 3555597"/>
              <a:gd name="connsiteX5" fmla="*/ 198783 w 357809"/>
              <a:gd name="connsiteY5" fmla="*/ 1073426 h 3555597"/>
              <a:gd name="connsiteX6" fmla="*/ 79513 w 357809"/>
              <a:gd name="connsiteY6" fmla="*/ 1407381 h 3555597"/>
              <a:gd name="connsiteX7" fmla="*/ 39757 w 357809"/>
              <a:gd name="connsiteY7" fmla="*/ 1868556 h 3555597"/>
              <a:gd name="connsiteX8" fmla="*/ 238539 w 357809"/>
              <a:gd name="connsiteY8" fmla="*/ 1924215 h 3555597"/>
              <a:gd name="connsiteX9" fmla="*/ 198783 w 357809"/>
              <a:gd name="connsiteY9" fmla="*/ 2003728 h 3555597"/>
              <a:gd name="connsiteX10" fmla="*/ 238539 w 357809"/>
              <a:gd name="connsiteY10" fmla="*/ 2043485 h 3555597"/>
              <a:gd name="connsiteX11" fmla="*/ 0 w 357809"/>
              <a:gd name="connsiteY11" fmla="*/ 2600076 h 3555597"/>
              <a:gd name="connsiteX12" fmla="*/ 222637 w 357809"/>
              <a:gd name="connsiteY12" fmla="*/ 2703443 h 3555597"/>
              <a:gd name="connsiteX13" fmla="*/ 55659 w 357809"/>
              <a:gd name="connsiteY13" fmla="*/ 3323645 h 3555597"/>
              <a:gd name="connsiteX14" fmla="*/ 217710 w 357809"/>
              <a:gd name="connsiteY14" fmla="*/ 3367402 h 3555597"/>
              <a:gd name="connsiteX15" fmla="*/ 214686 w 357809"/>
              <a:gd name="connsiteY15" fmla="*/ 3555597 h 3555597"/>
              <a:gd name="connsiteX0" fmla="*/ 278296 w 333954"/>
              <a:gd name="connsiteY0" fmla="*/ 0 h 3221642"/>
              <a:gd name="connsiteX1" fmla="*/ 222637 w 333954"/>
              <a:gd name="connsiteY1" fmla="*/ 182880 h 3221642"/>
              <a:gd name="connsiteX2" fmla="*/ 333955 w 333954"/>
              <a:gd name="connsiteY2" fmla="*/ 198782 h 3221642"/>
              <a:gd name="connsiteX3" fmla="*/ 262393 w 333954"/>
              <a:gd name="connsiteY3" fmla="*/ 461175 h 3221642"/>
              <a:gd name="connsiteX4" fmla="*/ 198783 w 333954"/>
              <a:gd name="connsiteY4" fmla="*/ 739471 h 3221642"/>
              <a:gd name="connsiteX5" fmla="*/ 79513 w 333954"/>
              <a:gd name="connsiteY5" fmla="*/ 1073426 h 3221642"/>
              <a:gd name="connsiteX6" fmla="*/ 39757 w 333954"/>
              <a:gd name="connsiteY6" fmla="*/ 1534601 h 3221642"/>
              <a:gd name="connsiteX7" fmla="*/ 238539 w 333954"/>
              <a:gd name="connsiteY7" fmla="*/ 1590260 h 3221642"/>
              <a:gd name="connsiteX8" fmla="*/ 198783 w 333954"/>
              <a:gd name="connsiteY8" fmla="*/ 1669773 h 3221642"/>
              <a:gd name="connsiteX9" fmla="*/ 238539 w 333954"/>
              <a:gd name="connsiteY9" fmla="*/ 1709530 h 3221642"/>
              <a:gd name="connsiteX10" fmla="*/ 0 w 333954"/>
              <a:gd name="connsiteY10" fmla="*/ 2266121 h 3221642"/>
              <a:gd name="connsiteX11" fmla="*/ 222637 w 333954"/>
              <a:gd name="connsiteY11" fmla="*/ 2369488 h 3221642"/>
              <a:gd name="connsiteX12" fmla="*/ 55659 w 333954"/>
              <a:gd name="connsiteY12" fmla="*/ 2989690 h 3221642"/>
              <a:gd name="connsiteX13" fmla="*/ 217710 w 333954"/>
              <a:gd name="connsiteY13" fmla="*/ 3033447 h 3221642"/>
              <a:gd name="connsiteX14" fmla="*/ 214686 w 333954"/>
              <a:gd name="connsiteY14" fmla="*/ 3221642 h 3221642"/>
              <a:gd name="connsiteX0" fmla="*/ 222637 w 333955"/>
              <a:gd name="connsiteY0" fmla="*/ 0 h 3038762"/>
              <a:gd name="connsiteX1" fmla="*/ 333955 w 333955"/>
              <a:gd name="connsiteY1" fmla="*/ 15902 h 3038762"/>
              <a:gd name="connsiteX2" fmla="*/ 262393 w 333955"/>
              <a:gd name="connsiteY2" fmla="*/ 278295 h 3038762"/>
              <a:gd name="connsiteX3" fmla="*/ 198783 w 333955"/>
              <a:gd name="connsiteY3" fmla="*/ 556591 h 3038762"/>
              <a:gd name="connsiteX4" fmla="*/ 79513 w 333955"/>
              <a:gd name="connsiteY4" fmla="*/ 890546 h 3038762"/>
              <a:gd name="connsiteX5" fmla="*/ 39757 w 333955"/>
              <a:gd name="connsiteY5" fmla="*/ 1351721 h 3038762"/>
              <a:gd name="connsiteX6" fmla="*/ 238539 w 333955"/>
              <a:gd name="connsiteY6" fmla="*/ 1407380 h 3038762"/>
              <a:gd name="connsiteX7" fmla="*/ 198783 w 333955"/>
              <a:gd name="connsiteY7" fmla="*/ 1486893 h 3038762"/>
              <a:gd name="connsiteX8" fmla="*/ 238539 w 333955"/>
              <a:gd name="connsiteY8" fmla="*/ 1526650 h 3038762"/>
              <a:gd name="connsiteX9" fmla="*/ 0 w 333955"/>
              <a:gd name="connsiteY9" fmla="*/ 2083241 h 3038762"/>
              <a:gd name="connsiteX10" fmla="*/ 222637 w 333955"/>
              <a:gd name="connsiteY10" fmla="*/ 2186608 h 3038762"/>
              <a:gd name="connsiteX11" fmla="*/ 55659 w 333955"/>
              <a:gd name="connsiteY11" fmla="*/ 2806810 h 3038762"/>
              <a:gd name="connsiteX12" fmla="*/ 217710 w 333955"/>
              <a:gd name="connsiteY12" fmla="*/ 2850567 h 3038762"/>
              <a:gd name="connsiteX13" fmla="*/ 214686 w 333955"/>
              <a:gd name="connsiteY13" fmla="*/ 3038762 h 3038762"/>
              <a:gd name="connsiteX0" fmla="*/ 333955 w 333955"/>
              <a:gd name="connsiteY0" fmla="*/ 0 h 3022860"/>
              <a:gd name="connsiteX1" fmla="*/ 262393 w 333955"/>
              <a:gd name="connsiteY1" fmla="*/ 262393 h 3022860"/>
              <a:gd name="connsiteX2" fmla="*/ 198783 w 333955"/>
              <a:gd name="connsiteY2" fmla="*/ 540689 h 3022860"/>
              <a:gd name="connsiteX3" fmla="*/ 79513 w 333955"/>
              <a:gd name="connsiteY3" fmla="*/ 874644 h 3022860"/>
              <a:gd name="connsiteX4" fmla="*/ 39757 w 333955"/>
              <a:gd name="connsiteY4" fmla="*/ 1335819 h 3022860"/>
              <a:gd name="connsiteX5" fmla="*/ 238539 w 333955"/>
              <a:gd name="connsiteY5" fmla="*/ 1391478 h 3022860"/>
              <a:gd name="connsiteX6" fmla="*/ 198783 w 333955"/>
              <a:gd name="connsiteY6" fmla="*/ 1470991 h 3022860"/>
              <a:gd name="connsiteX7" fmla="*/ 238539 w 333955"/>
              <a:gd name="connsiteY7" fmla="*/ 1510748 h 3022860"/>
              <a:gd name="connsiteX8" fmla="*/ 0 w 333955"/>
              <a:gd name="connsiteY8" fmla="*/ 2067339 h 3022860"/>
              <a:gd name="connsiteX9" fmla="*/ 222637 w 333955"/>
              <a:gd name="connsiteY9" fmla="*/ 2170706 h 3022860"/>
              <a:gd name="connsiteX10" fmla="*/ 55659 w 333955"/>
              <a:gd name="connsiteY10" fmla="*/ 2790908 h 3022860"/>
              <a:gd name="connsiteX11" fmla="*/ 217710 w 333955"/>
              <a:gd name="connsiteY11" fmla="*/ 2834665 h 3022860"/>
              <a:gd name="connsiteX12" fmla="*/ 214686 w 333955"/>
              <a:gd name="connsiteY12" fmla="*/ 3022860 h 3022860"/>
              <a:gd name="connsiteX0" fmla="*/ 262393 w 262393"/>
              <a:gd name="connsiteY0" fmla="*/ 0 h 2760467"/>
              <a:gd name="connsiteX1" fmla="*/ 198783 w 262393"/>
              <a:gd name="connsiteY1" fmla="*/ 278296 h 2760467"/>
              <a:gd name="connsiteX2" fmla="*/ 79513 w 262393"/>
              <a:gd name="connsiteY2" fmla="*/ 612251 h 2760467"/>
              <a:gd name="connsiteX3" fmla="*/ 39757 w 262393"/>
              <a:gd name="connsiteY3" fmla="*/ 1073426 h 2760467"/>
              <a:gd name="connsiteX4" fmla="*/ 238539 w 262393"/>
              <a:gd name="connsiteY4" fmla="*/ 1129085 h 2760467"/>
              <a:gd name="connsiteX5" fmla="*/ 198783 w 262393"/>
              <a:gd name="connsiteY5" fmla="*/ 1208598 h 2760467"/>
              <a:gd name="connsiteX6" fmla="*/ 238539 w 262393"/>
              <a:gd name="connsiteY6" fmla="*/ 1248355 h 2760467"/>
              <a:gd name="connsiteX7" fmla="*/ 0 w 262393"/>
              <a:gd name="connsiteY7" fmla="*/ 1804946 h 2760467"/>
              <a:gd name="connsiteX8" fmla="*/ 222637 w 262393"/>
              <a:gd name="connsiteY8" fmla="*/ 1908313 h 2760467"/>
              <a:gd name="connsiteX9" fmla="*/ 55659 w 262393"/>
              <a:gd name="connsiteY9" fmla="*/ 2528515 h 2760467"/>
              <a:gd name="connsiteX10" fmla="*/ 217710 w 262393"/>
              <a:gd name="connsiteY10" fmla="*/ 2572272 h 2760467"/>
              <a:gd name="connsiteX11" fmla="*/ 214686 w 262393"/>
              <a:gd name="connsiteY11" fmla="*/ 2760467 h 2760467"/>
              <a:gd name="connsiteX0" fmla="*/ 198783 w 238538"/>
              <a:gd name="connsiteY0" fmla="*/ 1 h 2482172"/>
              <a:gd name="connsiteX1" fmla="*/ 79513 w 238538"/>
              <a:gd name="connsiteY1" fmla="*/ 333956 h 2482172"/>
              <a:gd name="connsiteX2" fmla="*/ 39757 w 238538"/>
              <a:gd name="connsiteY2" fmla="*/ 795131 h 2482172"/>
              <a:gd name="connsiteX3" fmla="*/ 238539 w 238538"/>
              <a:gd name="connsiteY3" fmla="*/ 850790 h 2482172"/>
              <a:gd name="connsiteX4" fmla="*/ 198783 w 238538"/>
              <a:gd name="connsiteY4" fmla="*/ 930303 h 2482172"/>
              <a:gd name="connsiteX5" fmla="*/ 238539 w 238538"/>
              <a:gd name="connsiteY5" fmla="*/ 970060 h 2482172"/>
              <a:gd name="connsiteX6" fmla="*/ 0 w 238538"/>
              <a:gd name="connsiteY6" fmla="*/ 1526651 h 2482172"/>
              <a:gd name="connsiteX7" fmla="*/ 222637 w 238538"/>
              <a:gd name="connsiteY7" fmla="*/ 1630018 h 2482172"/>
              <a:gd name="connsiteX8" fmla="*/ 55659 w 238538"/>
              <a:gd name="connsiteY8" fmla="*/ 2250220 h 2482172"/>
              <a:gd name="connsiteX9" fmla="*/ 217710 w 238538"/>
              <a:gd name="connsiteY9" fmla="*/ 2293977 h 2482172"/>
              <a:gd name="connsiteX10" fmla="*/ 214686 w 238538"/>
              <a:gd name="connsiteY10" fmla="*/ 2482172 h 2482172"/>
              <a:gd name="connsiteX0" fmla="*/ 177617 w 238539"/>
              <a:gd name="connsiteY0" fmla="*/ 0 h 2439838"/>
              <a:gd name="connsiteX1" fmla="*/ 79513 w 238539"/>
              <a:gd name="connsiteY1" fmla="*/ 291622 h 2439838"/>
              <a:gd name="connsiteX2" fmla="*/ 39757 w 238539"/>
              <a:gd name="connsiteY2" fmla="*/ 752797 h 2439838"/>
              <a:gd name="connsiteX3" fmla="*/ 238539 w 238539"/>
              <a:gd name="connsiteY3" fmla="*/ 808456 h 2439838"/>
              <a:gd name="connsiteX4" fmla="*/ 198783 w 238539"/>
              <a:gd name="connsiteY4" fmla="*/ 887969 h 2439838"/>
              <a:gd name="connsiteX5" fmla="*/ 238539 w 238539"/>
              <a:gd name="connsiteY5" fmla="*/ 927726 h 2439838"/>
              <a:gd name="connsiteX6" fmla="*/ 0 w 238539"/>
              <a:gd name="connsiteY6" fmla="*/ 1484317 h 2439838"/>
              <a:gd name="connsiteX7" fmla="*/ 222637 w 238539"/>
              <a:gd name="connsiteY7" fmla="*/ 1587684 h 2439838"/>
              <a:gd name="connsiteX8" fmla="*/ 55659 w 238539"/>
              <a:gd name="connsiteY8" fmla="*/ 2207886 h 2439838"/>
              <a:gd name="connsiteX9" fmla="*/ 217710 w 238539"/>
              <a:gd name="connsiteY9" fmla="*/ 2251643 h 2439838"/>
              <a:gd name="connsiteX10" fmla="*/ 214686 w 238539"/>
              <a:gd name="connsiteY10" fmla="*/ 2439838 h 2439838"/>
              <a:gd name="connsiteX0" fmla="*/ 177617 w 238539"/>
              <a:gd name="connsiteY0" fmla="*/ 0 h 2439838"/>
              <a:gd name="connsiteX1" fmla="*/ 55438 w 238539"/>
              <a:gd name="connsiteY1" fmla="*/ 257917 h 2439838"/>
              <a:gd name="connsiteX2" fmla="*/ 39757 w 238539"/>
              <a:gd name="connsiteY2" fmla="*/ 752797 h 2439838"/>
              <a:gd name="connsiteX3" fmla="*/ 238539 w 238539"/>
              <a:gd name="connsiteY3" fmla="*/ 808456 h 2439838"/>
              <a:gd name="connsiteX4" fmla="*/ 198783 w 238539"/>
              <a:gd name="connsiteY4" fmla="*/ 887969 h 2439838"/>
              <a:gd name="connsiteX5" fmla="*/ 238539 w 238539"/>
              <a:gd name="connsiteY5" fmla="*/ 927726 h 2439838"/>
              <a:gd name="connsiteX6" fmla="*/ 0 w 238539"/>
              <a:gd name="connsiteY6" fmla="*/ 1484317 h 2439838"/>
              <a:gd name="connsiteX7" fmla="*/ 222637 w 238539"/>
              <a:gd name="connsiteY7" fmla="*/ 1587684 h 2439838"/>
              <a:gd name="connsiteX8" fmla="*/ 55659 w 238539"/>
              <a:gd name="connsiteY8" fmla="*/ 2207886 h 2439838"/>
              <a:gd name="connsiteX9" fmla="*/ 217710 w 238539"/>
              <a:gd name="connsiteY9" fmla="*/ 2251643 h 2439838"/>
              <a:gd name="connsiteX10" fmla="*/ 214686 w 238539"/>
              <a:gd name="connsiteY10" fmla="*/ 2439838 h 2439838"/>
              <a:gd name="connsiteX0" fmla="*/ 119835 w 238539"/>
              <a:gd name="connsiteY0" fmla="*/ 0 h 2449468"/>
              <a:gd name="connsiteX1" fmla="*/ 55438 w 238539"/>
              <a:gd name="connsiteY1" fmla="*/ 267547 h 2449468"/>
              <a:gd name="connsiteX2" fmla="*/ 39757 w 238539"/>
              <a:gd name="connsiteY2" fmla="*/ 762427 h 2449468"/>
              <a:gd name="connsiteX3" fmla="*/ 238539 w 238539"/>
              <a:gd name="connsiteY3" fmla="*/ 818086 h 2449468"/>
              <a:gd name="connsiteX4" fmla="*/ 198783 w 238539"/>
              <a:gd name="connsiteY4" fmla="*/ 897599 h 2449468"/>
              <a:gd name="connsiteX5" fmla="*/ 238539 w 238539"/>
              <a:gd name="connsiteY5" fmla="*/ 937356 h 2449468"/>
              <a:gd name="connsiteX6" fmla="*/ 0 w 238539"/>
              <a:gd name="connsiteY6" fmla="*/ 1493947 h 2449468"/>
              <a:gd name="connsiteX7" fmla="*/ 222637 w 238539"/>
              <a:gd name="connsiteY7" fmla="*/ 1597314 h 2449468"/>
              <a:gd name="connsiteX8" fmla="*/ 55659 w 238539"/>
              <a:gd name="connsiteY8" fmla="*/ 2217516 h 2449468"/>
              <a:gd name="connsiteX9" fmla="*/ 217710 w 238539"/>
              <a:gd name="connsiteY9" fmla="*/ 2261273 h 2449468"/>
              <a:gd name="connsiteX10" fmla="*/ 214686 w 238539"/>
              <a:gd name="connsiteY10" fmla="*/ 2449468 h 2449468"/>
              <a:gd name="connsiteX0" fmla="*/ 119835 w 238539"/>
              <a:gd name="connsiteY0" fmla="*/ 0 h 2449468"/>
              <a:gd name="connsiteX1" fmla="*/ 55438 w 238539"/>
              <a:gd name="connsiteY1" fmla="*/ 219394 h 2449468"/>
              <a:gd name="connsiteX2" fmla="*/ 39757 w 238539"/>
              <a:gd name="connsiteY2" fmla="*/ 762427 h 2449468"/>
              <a:gd name="connsiteX3" fmla="*/ 238539 w 238539"/>
              <a:gd name="connsiteY3" fmla="*/ 818086 h 2449468"/>
              <a:gd name="connsiteX4" fmla="*/ 198783 w 238539"/>
              <a:gd name="connsiteY4" fmla="*/ 897599 h 2449468"/>
              <a:gd name="connsiteX5" fmla="*/ 238539 w 238539"/>
              <a:gd name="connsiteY5" fmla="*/ 937356 h 2449468"/>
              <a:gd name="connsiteX6" fmla="*/ 0 w 238539"/>
              <a:gd name="connsiteY6" fmla="*/ 1493947 h 2449468"/>
              <a:gd name="connsiteX7" fmla="*/ 222637 w 238539"/>
              <a:gd name="connsiteY7" fmla="*/ 1597314 h 2449468"/>
              <a:gd name="connsiteX8" fmla="*/ 55659 w 238539"/>
              <a:gd name="connsiteY8" fmla="*/ 2217516 h 2449468"/>
              <a:gd name="connsiteX9" fmla="*/ 217710 w 238539"/>
              <a:gd name="connsiteY9" fmla="*/ 2261273 h 2449468"/>
              <a:gd name="connsiteX10" fmla="*/ 214686 w 238539"/>
              <a:gd name="connsiteY10" fmla="*/ 2449468 h 2449468"/>
              <a:gd name="connsiteX0" fmla="*/ 119835 w 238539"/>
              <a:gd name="connsiteY0" fmla="*/ 0 h 2449468"/>
              <a:gd name="connsiteX1" fmla="*/ 55438 w 238539"/>
              <a:gd name="connsiteY1" fmla="*/ 219394 h 2449468"/>
              <a:gd name="connsiteX2" fmla="*/ 30126 w 238539"/>
              <a:gd name="connsiteY2" fmla="*/ 738351 h 2449468"/>
              <a:gd name="connsiteX3" fmla="*/ 238539 w 238539"/>
              <a:gd name="connsiteY3" fmla="*/ 818086 h 2449468"/>
              <a:gd name="connsiteX4" fmla="*/ 198783 w 238539"/>
              <a:gd name="connsiteY4" fmla="*/ 897599 h 2449468"/>
              <a:gd name="connsiteX5" fmla="*/ 238539 w 238539"/>
              <a:gd name="connsiteY5" fmla="*/ 937356 h 2449468"/>
              <a:gd name="connsiteX6" fmla="*/ 0 w 238539"/>
              <a:gd name="connsiteY6" fmla="*/ 1493947 h 2449468"/>
              <a:gd name="connsiteX7" fmla="*/ 222637 w 238539"/>
              <a:gd name="connsiteY7" fmla="*/ 1597314 h 2449468"/>
              <a:gd name="connsiteX8" fmla="*/ 55659 w 238539"/>
              <a:gd name="connsiteY8" fmla="*/ 2217516 h 2449468"/>
              <a:gd name="connsiteX9" fmla="*/ 217710 w 238539"/>
              <a:gd name="connsiteY9" fmla="*/ 2261273 h 2449468"/>
              <a:gd name="connsiteX10" fmla="*/ 214686 w 238539"/>
              <a:gd name="connsiteY10" fmla="*/ 2449468 h 2449468"/>
              <a:gd name="connsiteX0" fmla="*/ 97399 w 216103"/>
              <a:gd name="connsiteY0" fmla="*/ 0 h 2449468"/>
              <a:gd name="connsiteX1" fmla="*/ 33002 w 216103"/>
              <a:gd name="connsiteY1" fmla="*/ 219394 h 2449468"/>
              <a:gd name="connsiteX2" fmla="*/ 7690 w 216103"/>
              <a:gd name="connsiteY2" fmla="*/ 738351 h 2449468"/>
              <a:gd name="connsiteX3" fmla="*/ 216103 w 216103"/>
              <a:gd name="connsiteY3" fmla="*/ 818086 h 2449468"/>
              <a:gd name="connsiteX4" fmla="*/ 176347 w 216103"/>
              <a:gd name="connsiteY4" fmla="*/ 897599 h 2449468"/>
              <a:gd name="connsiteX5" fmla="*/ 216103 w 216103"/>
              <a:gd name="connsiteY5" fmla="*/ 937356 h 2449468"/>
              <a:gd name="connsiteX6" fmla="*/ 0 w 216103"/>
              <a:gd name="connsiteY6" fmla="*/ 1532407 h 2449468"/>
              <a:gd name="connsiteX7" fmla="*/ 200201 w 216103"/>
              <a:gd name="connsiteY7" fmla="*/ 1597314 h 2449468"/>
              <a:gd name="connsiteX8" fmla="*/ 33223 w 216103"/>
              <a:gd name="connsiteY8" fmla="*/ 2217516 h 2449468"/>
              <a:gd name="connsiteX9" fmla="*/ 195274 w 216103"/>
              <a:gd name="connsiteY9" fmla="*/ 2261273 h 2449468"/>
              <a:gd name="connsiteX10" fmla="*/ 192250 w 216103"/>
              <a:gd name="connsiteY10" fmla="*/ 2449468 h 2449468"/>
              <a:gd name="connsiteX0" fmla="*/ 97399 w 216103"/>
              <a:gd name="connsiteY0" fmla="*/ 0 h 2449468"/>
              <a:gd name="connsiteX1" fmla="*/ 33002 w 216103"/>
              <a:gd name="connsiteY1" fmla="*/ 219394 h 2449468"/>
              <a:gd name="connsiteX2" fmla="*/ 7690 w 216103"/>
              <a:gd name="connsiteY2" fmla="*/ 738351 h 2449468"/>
              <a:gd name="connsiteX3" fmla="*/ 216103 w 216103"/>
              <a:gd name="connsiteY3" fmla="*/ 818086 h 2449468"/>
              <a:gd name="connsiteX4" fmla="*/ 176347 w 216103"/>
              <a:gd name="connsiteY4" fmla="*/ 897599 h 2449468"/>
              <a:gd name="connsiteX5" fmla="*/ 187257 w 216103"/>
              <a:gd name="connsiteY5" fmla="*/ 937356 h 2449468"/>
              <a:gd name="connsiteX6" fmla="*/ 0 w 216103"/>
              <a:gd name="connsiteY6" fmla="*/ 1532407 h 2449468"/>
              <a:gd name="connsiteX7" fmla="*/ 200201 w 216103"/>
              <a:gd name="connsiteY7" fmla="*/ 1597314 h 2449468"/>
              <a:gd name="connsiteX8" fmla="*/ 33223 w 216103"/>
              <a:gd name="connsiteY8" fmla="*/ 2217516 h 2449468"/>
              <a:gd name="connsiteX9" fmla="*/ 195274 w 216103"/>
              <a:gd name="connsiteY9" fmla="*/ 2261273 h 2449468"/>
              <a:gd name="connsiteX10" fmla="*/ 192250 w 216103"/>
              <a:gd name="connsiteY10" fmla="*/ 2449468 h 2449468"/>
              <a:gd name="connsiteX0" fmla="*/ 97399 w 216103"/>
              <a:gd name="connsiteY0" fmla="*/ 0 h 2449468"/>
              <a:gd name="connsiteX1" fmla="*/ 33002 w 216103"/>
              <a:gd name="connsiteY1" fmla="*/ 219394 h 2449468"/>
              <a:gd name="connsiteX2" fmla="*/ 7690 w 216103"/>
              <a:gd name="connsiteY2" fmla="*/ 738351 h 2449468"/>
              <a:gd name="connsiteX3" fmla="*/ 216103 w 216103"/>
              <a:gd name="connsiteY3" fmla="*/ 818086 h 2449468"/>
              <a:gd name="connsiteX4" fmla="*/ 153912 w 216103"/>
              <a:gd name="connsiteY4" fmla="*/ 897599 h 2449468"/>
              <a:gd name="connsiteX5" fmla="*/ 187257 w 216103"/>
              <a:gd name="connsiteY5" fmla="*/ 937356 h 2449468"/>
              <a:gd name="connsiteX6" fmla="*/ 0 w 216103"/>
              <a:gd name="connsiteY6" fmla="*/ 1532407 h 2449468"/>
              <a:gd name="connsiteX7" fmla="*/ 200201 w 216103"/>
              <a:gd name="connsiteY7" fmla="*/ 1597314 h 2449468"/>
              <a:gd name="connsiteX8" fmla="*/ 33223 w 216103"/>
              <a:gd name="connsiteY8" fmla="*/ 2217516 h 2449468"/>
              <a:gd name="connsiteX9" fmla="*/ 195274 w 216103"/>
              <a:gd name="connsiteY9" fmla="*/ 2261273 h 2449468"/>
              <a:gd name="connsiteX10" fmla="*/ 192250 w 216103"/>
              <a:gd name="connsiteY10" fmla="*/ 2449468 h 2449468"/>
              <a:gd name="connsiteX0" fmla="*/ 97399 w 200201"/>
              <a:gd name="connsiteY0" fmla="*/ 0 h 2449468"/>
              <a:gd name="connsiteX1" fmla="*/ 33002 w 200201"/>
              <a:gd name="connsiteY1" fmla="*/ 219394 h 2449468"/>
              <a:gd name="connsiteX2" fmla="*/ 7690 w 200201"/>
              <a:gd name="connsiteY2" fmla="*/ 738351 h 2449468"/>
              <a:gd name="connsiteX3" fmla="*/ 190463 w 200201"/>
              <a:gd name="connsiteY3" fmla="*/ 786035 h 2449468"/>
              <a:gd name="connsiteX4" fmla="*/ 153912 w 200201"/>
              <a:gd name="connsiteY4" fmla="*/ 897599 h 2449468"/>
              <a:gd name="connsiteX5" fmla="*/ 187257 w 200201"/>
              <a:gd name="connsiteY5" fmla="*/ 937356 h 2449468"/>
              <a:gd name="connsiteX6" fmla="*/ 0 w 200201"/>
              <a:gd name="connsiteY6" fmla="*/ 1532407 h 2449468"/>
              <a:gd name="connsiteX7" fmla="*/ 200201 w 200201"/>
              <a:gd name="connsiteY7" fmla="*/ 1597314 h 2449468"/>
              <a:gd name="connsiteX8" fmla="*/ 33223 w 200201"/>
              <a:gd name="connsiteY8" fmla="*/ 2217516 h 2449468"/>
              <a:gd name="connsiteX9" fmla="*/ 195274 w 200201"/>
              <a:gd name="connsiteY9" fmla="*/ 2261273 h 2449468"/>
              <a:gd name="connsiteX10" fmla="*/ 192250 w 200201"/>
              <a:gd name="connsiteY10" fmla="*/ 2449468 h 2449468"/>
              <a:gd name="connsiteX0" fmla="*/ 97399 w 209817"/>
              <a:gd name="connsiteY0" fmla="*/ 0 h 2449468"/>
              <a:gd name="connsiteX1" fmla="*/ 33002 w 209817"/>
              <a:gd name="connsiteY1" fmla="*/ 219394 h 2449468"/>
              <a:gd name="connsiteX2" fmla="*/ 7690 w 209817"/>
              <a:gd name="connsiteY2" fmla="*/ 738351 h 2449468"/>
              <a:gd name="connsiteX3" fmla="*/ 190463 w 209817"/>
              <a:gd name="connsiteY3" fmla="*/ 786035 h 2449468"/>
              <a:gd name="connsiteX4" fmla="*/ 153912 w 209817"/>
              <a:gd name="connsiteY4" fmla="*/ 897599 h 2449468"/>
              <a:gd name="connsiteX5" fmla="*/ 187257 w 209817"/>
              <a:gd name="connsiteY5" fmla="*/ 937356 h 2449468"/>
              <a:gd name="connsiteX6" fmla="*/ 0 w 209817"/>
              <a:gd name="connsiteY6" fmla="*/ 1532407 h 2449468"/>
              <a:gd name="connsiteX7" fmla="*/ 209817 w 209817"/>
              <a:gd name="connsiteY7" fmla="*/ 1597315 h 2449468"/>
              <a:gd name="connsiteX8" fmla="*/ 33223 w 209817"/>
              <a:gd name="connsiteY8" fmla="*/ 2217516 h 2449468"/>
              <a:gd name="connsiteX9" fmla="*/ 195274 w 209817"/>
              <a:gd name="connsiteY9" fmla="*/ 2261273 h 2449468"/>
              <a:gd name="connsiteX10" fmla="*/ 192250 w 209817"/>
              <a:gd name="connsiteY10" fmla="*/ 2449468 h 2449468"/>
              <a:gd name="connsiteX0" fmla="*/ 97399 w 209817"/>
              <a:gd name="connsiteY0" fmla="*/ 0 h 2449468"/>
              <a:gd name="connsiteX1" fmla="*/ 33002 w 209817"/>
              <a:gd name="connsiteY1" fmla="*/ 219394 h 2449468"/>
              <a:gd name="connsiteX2" fmla="*/ 7690 w 209817"/>
              <a:gd name="connsiteY2" fmla="*/ 738351 h 2449468"/>
              <a:gd name="connsiteX3" fmla="*/ 190463 w 209817"/>
              <a:gd name="connsiteY3" fmla="*/ 786035 h 2449468"/>
              <a:gd name="connsiteX4" fmla="*/ 153912 w 209817"/>
              <a:gd name="connsiteY4" fmla="*/ 897599 h 2449468"/>
              <a:gd name="connsiteX5" fmla="*/ 187257 w 209817"/>
              <a:gd name="connsiteY5" fmla="*/ 937356 h 2449468"/>
              <a:gd name="connsiteX6" fmla="*/ 0 w 209817"/>
              <a:gd name="connsiteY6" fmla="*/ 1532407 h 2449468"/>
              <a:gd name="connsiteX7" fmla="*/ 209817 w 209817"/>
              <a:gd name="connsiteY7" fmla="*/ 1597315 h 2449468"/>
              <a:gd name="connsiteX8" fmla="*/ 71683 w 209817"/>
              <a:gd name="connsiteY8" fmla="*/ 2089314 h 2449468"/>
              <a:gd name="connsiteX9" fmla="*/ 195274 w 209817"/>
              <a:gd name="connsiteY9" fmla="*/ 2261273 h 2449468"/>
              <a:gd name="connsiteX10" fmla="*/ 192250 w 209817"/>
              <a:gd name="connsiteY10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71683 w 252965"/>
              <a:gd name="connsiteY8" fmla="*/ 2089314 h 2449468"/>
              <a:gd name="connsiteX9" fmla="*/ 252965 w 252965"/>
              <a:gd name="connsiteY9" fmla="*/ 2101021 h 2449468"/>
              <a:gd name="connsiteX10" fmla="*/ 192250 w 252965"/>
              <a:gd name="connsiteY10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87709 w 252965"/>
              <a:gd name="connsiteY8" fmla="*/ 2057262 h 2449468"/>
              <a:gd name="connsiteX9" fmla="*/ 252965 w 252965"/>
              <a:gd name="connsiteY9" fmla="*/ 2101021 h 2449468"/>
              <a:gd name="connsiteX10" fmla="*/ 192250 w 252965"/>
              <a:gd name="connsiteY10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87709 w 252965"/>
              <a:gd name="connsiteY8" fmla="*/ 2057262 h 2449468"/>
              <a:gd name="connsiteX9" fmla="*/ 252965 w 252965"/>
              <a:gd name="connsiteY9" fmla="*/ 2101021 h 2449468"/>
              <a:gd name="connsiteX10" fmla="*/ 178150 w 252965"/>
              <a:gd name="connsiteY10" fmla="*/ 2301877 h 2449468"/>
              <a:gd name="connsiteX11" fmla="*/ 192250 w 252965"/>
              <a:gd name="connsiteY11" fmla="*/ 2449468 h 2449468"/>
              <a:gd name="connsiteX0" fmla="*/ 97399 w 252965"/>
              <a:gd name="connsiteY0" fmla="*/ 0 h 2449468"/>
              <a:gd name="connsiteX1" fmla="*/ 33002 w 252965"/>
              <a:gd name="connsiteY1" fmla="*/ 219394 h 2449468"/>
              <a:gd name="connsiteX2" fmla="*/ 7690 w 252965"/>
              <a:gd name="connsiteY2" fmla="*/ 738351 h 2449468"/>
              <a:gd name="connsiteX3" fmla="*/ 190463 w 252965"/>
              <a:gd name="connsiteY3" fmla="*/ 786035 h 2449468"/>
              <a:gd name="connsiteX4" fmla="*/ 153912 w 252965"/>
              <a:gd name="connsiteY4" fmla="*/ 897599 h 2449468"/>
              <a:gd name="connsiteX5" fmla="*/ 187257 w 252965"/>
              <a:gd name="connsiteY5" fmla="*/ 937356 h 2449468"/>
              <a:gd name="connsiteX6" fmla="*/ 0 w 252965"/>
              <a:gd name="connsiteY6" fmla="*/ 1532407 h 2449468"/>
              <a:gd name="connsiteX7" fmla="*/ 209817 w 252965"/>
              <a:gd name="connsiteY7" fmla="*/ 1597315 h 2449468"/>
              <a:gd name="connsiteX8" fmla="*/ 87709 w 252965"/>
              <a:gd name="connsiteY8" fmla="*/ 2057262 h 2449468"/>
              <a:gd name="connsiteX9" fmla="*/ 252965 w 252965"/>
              <a:gd name="connsiteY9" fmla="*/ 2101021 h 2449468"/>
              <a:gd name="connsiteX10" fmla="*/ 210202 w 252965"/>
              <a:gd name="connsiteY10" fmla="*/ 2221751 h 2449468"/>
              <a:gd name="connsiteX11" fmla="*/ 192250 w 252965"/>
              <a:gd name="connsiteY11" fmla="*/ 2449468 h 2449468"/>
              <a:gd name="connsiteX0" fmla="*/ 97399 w 252965"/>
              <a:gd name="connsiteY0" fmla="*/ 0 h 2423828"/>
              <a:gd name="connsiteX1" fmla="*/ 33002 w 252965"/>
              <a:gd name="connsiteY1" fmla="*/ 219394 h 2423828"/>
              <a:gd name="connsiteX2" fmla="*/ 7690 w 252965"/>
              <a:gd name="connsiteY2" fmla="*/ 738351 h 2423828"/>
              <a:gd name="connsiteX3" fmla="*/ 190463 w 252965"/>
              <a:gd name="connsiteY3" fmla="*/ 786035 h 2423828"/>
              <a:gd name="connsiteX4" fmla="*/ 153912 w 252965"/>
              <a:gd name="connsiteY4" fmla="*/ 897599 h 2423828"/>
              <a:gd name="connsiteX5" fmla="*/ 187257 w 252965"/>
              <a:gd name="connsiteY5" fmla="*/ 937356 h 2423828"/>
              <a:gd name="connsiteX6" fmla="*/ 0 w 252965"/>
              <a:gd name="connsiteY6" fmla="*/ 1532407 h 2423828"/>
              <a:gd name="connsiteX7" fmla="*/ 209817 w 252965"/>
              <a:gd name="connsiteY7" fmla="*/ 1597315 h 2423828"/>
              <a:gd name="connsiteX8" fmla="*/ 87709 w 252965"/>
              <a:gd name="connsiteY8" fmla="*/ 2057262 h 2423828"/>
              <a:gd name="connsiteX9" fmla="*/ 252965 w 252965"/>
              <a:gd name="connsiteY9" fmla="*/ 2101021 h 2423828"/>
              <a:gd name="connsiteX10" fmla="*/ 210202 w 252965"/>
              <a:gd name="connsiteY10" fmla="*/ 2221751 h 2423828"/>
              <a:gd name="connsiteX11" fmla="*/ 160199 w 252965"/>
              <a:gd name="connsiteY11" fmla="*/ 2423828 h 2423828"/>
              <a:gd name="connsiteX0" fmla="*/ 175855 w 252965"/>
              <a:gd name="connsiteY0" fmla="*/ 0 h 2435597"/>
              <a:gd name="connsiteX1" fmla="*/ 33002 w 252965"/>
              <a:gd name="connsiteY1" fmla="*/ 231163 h 2435597"/>
              <a:gd name="connsiteX2" fmla="*/ 7690 w 252965"/>
              <a:gd name="connsiteY2" fmla="*/ 750120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7690 w 252965"/>
              <a:gd name="connsiteY2" fmla="*/ 750120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66531 w 252965"/>
              <a:gd name="connsiteY2" fmla="*/ 789348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66531 w 252965"/>
              <a:gd name="connsiteY2" fmla="*/ 769735 h 2435597"/>
              <a:gd name="connsiteX3" fmla="*/ 190463 w 252965"/>
              <a:gd name="connsiteY3" fmla="*/ 797804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175855 w 252965"/>
              <a:gd name="connsiteY0" fmla="*/ 0 h 2435597"/>
              <a:gd name="connsiteX1" fmla="*/ 80076 w 252965"/>
              <a:gd name="connsiteY1" fmla="*/ 239009 h 2435597"/>
              <a:gd name="connsiteX2" fmla="*/ 66531 w 252965"/>
              <a:gd name="connsiteY2" fmla="*/ 769735 h 2435597"/>
              <a:gd name="connsiteX3" fmla="*/ 170849 w 252965"/>
              <a:gd name="connsiteY3" fmla="*/ 805650 h 2435597"/>
              <a:gd name="connsiteX4" fmla="*/ 153912 w 252965"/>
              <a:gd name="connsiteY4" fmla="*/ 909368 h 2435597"/>
              <a:gd name="connsiteX5" fmla="*/ 187257 w 252965"/>
              <a:gd name="connsiteY5" fmla="*/ 949125 h 2435597"/>
              <a:gd name="connsiteX6" fmla="*/ 0 w 252965"/>
              <a:gd name="connsiteY6" fmla="*/ 1544176 h 2435597"/>
              <a:gd name="connsiteX7" fmla="*/ 209817 w 252965"/>
              <a:gd name="connsiteY7" fmla="*/ 1609084 h 2435597"/>
              <a:gd name="connsiteX8" fmla="*/ 87709 w 252965"/>
              <a:gd name="connsiteY8" fmla="*/ 2069031 h 2435597"/>
              <a:gd name="connsiteX9" fmla="*/ 252965 w 252965"/>
              <a:gd name="connsiteY9" fmla="*/ 2112790 h 2435597"/>
              <a:gd name="connsiteX10" fmla="*/ 210202 w 252965"/>
              <a:gd name="connsiteY10" fmla="*/ 2233520 h 2435597"/>
              <a:gd name="connsiteX11" fmla="*/ 160199 w 252965"/>
              <a:gd name="connsiteY11" fmla="*/ 2435597 h 2435597"/>
              <a:gd name="connsiteX0" fmla="*/ 80076 w 252965"/>
              <a:gd name="connsiteY0" fmla="*/ 0 h 2196588"/>
              <a:gd name="connsiteX1" fmla="*/ 66531 w 252965"/>
              <a:gd name="connsiteY1" fmla="*/ 530726 h 2196588"/>
              <a:gd name="connsiteX2" fmla="*/ 170849 w 252965"/>
              <a:gd name="connsiteY2" fmla="*/ 566641 h 2196588"/>
              <a:gd name="connsiteX3" fmla="*/ 153912 w 252965"/>
              <a:gd name="connsiteY3" fmla="*/ 670359 h 2196588"/>
              <a:gd name="connsiteX4" fmla="*/ 187257 w 252965"/>
              <a:gd name="connsiteY4" fmla="*/ 710116 h 2196588"/>
              <a:gd name="connsiteX5" fmla="*/ 0 w 252965"/>
              <a:gd name="connsiteY5" fmla="*/ 1305167 h 2196588"/>
              <a:gd name="connsiteX6" fmla="*/ 209817 w 252965"/>
              <a:gd name="connsiteY6" fmla="*/ 1370075 h 2196588"/>
              <a:gd name="connsiteX7" fmla="*/ 87709 w 252965"/>
              <a:gd name="connsiteY7" fmla="*/ 1830022 h 2196588"/>
              <a:gd name="connsiteX8" fmla="*/ 252965 w 252965"/>
              <a:gd name="connsiteY8" fmla="*/ 1873781 h 2196588"/>
              <a:gd name="connsiteX9" fmla="*/ 210202 w 252965"/>
              <a:gd name="connsiteY9" fmla="*/ 1994511 h 2196588"/>
              <a:gd name="connsiteX10" fmla="*/ 160199 w 252965"/>
              <a:gd name="connsiteY10" fmla="*/ 2196588 h 2196588"/>
              <a:gd name="connsiteX0" fmla="*/ 66823 w 252965"/>
              <a:gd name="connsiteY0" fmla="*/ 0 h 2041980"/>
              <a:gd name="connsiteX1" fmla="*/ 66531 w 252965"/>
              <a:gd name="connsiteY1" fmla="*/ 376118 h 2041980"/>
              <a:gd name="connsiteX2" fmla="*/ 170849 w 252965"/>
              <a:gd name="connsiteY2" fmla="*/ 412033 h 2041980"/>
              <a:gd name="connsiteX3" fmla="*/ 153912 w 252965"/>
              <a:gd name="connsiteY3" fmla="*/ 515751 h 2041980"/>
              <a:gd name="connsiteX4" fmla="*/ 187257 w 252965"/>
              <a:gd name="connsiteY4" fmla="*/ 555508 h 2041980"/>
              <a:gd name="connsiteX5" fmla="*/ 0 w 252965"/>
              <a:gd name="connsiteY5" fmla="*/ 1150559 h 2041980"/>
              <a:gd name="connsiteX6" fmla="*/ 209817 w 252965"/>
              <a:gd name="connsiteY6" fmla="*/ 1215467 h 2041980"/>
              <a:gd name="connsiteX7" fmla="*/ 87709 w 252965"/>
              <a:gd name="connsiteY7" fmla="*/ 1675414 h 2041980"/>
              <a:gd name="connsiteX8" fmla="*/ 252965 w 252965"/>
              <a:gd name="connsiteY8" fmla="*/ 1719173 h 2041980"/>
              <a:gd name="connsiteX9" fmla="*/ 210202 w 252965"/>
              <a:gd name="connsiteY9" fmla="*/ 1839903 h 2041980"/>
              <a:gd name="connsiteX10" fmla="*/ 160199 w 252965"/>
              <a:gd name="connsiteY10" fmla="*/ 2041980 h 2041980"/>
              <a:gd name="connsiteX0" fmla="*/ 66531 w 252965"/>
              <a:gd name="connsiteY0" fmla="*/ 0 h 1665862"/>
              <a:gd name="connsiteX1" fmla="*/ 170849 w 252965"/>
              <a:gd name="connsiteY1" fmla="*/ 35915 h 1665862"/>
              <a:gd name="connsiteX2" fmla="*/ 153912 w 252965"/>
              <a:gd name="connsiteY2" fmla="*/ 139633 h 1665862"/>
              <a:gd name="connsiteX3" fmla="*/ 187257 w 252965"/>
              <a:gd name="connsiteY3" fmla="*/ 179390 h 1665862"/>
              <a:gd name="connsiteX4" fmla="*/ 0 w 252965"/>
              <a:gd name="connsiteY4" fmla="*/ 774441 h 1665862"/>
              <a:gd name="connsiteX5" fmla="*/ 209817 w 252965"/>
              <a:gd name="connsiteY5" fmla="*/ 839349 h 1665862"/>
              <a:gd name="connsiteX6" fmla="*/ 87709 w 252965"/>
              <a:gd name="connsiteY6" fmla="*/ 1299296 h 1665862"/>
              <a:gd name="connsiteX7" fmla="*/ 252965 w 252965"/>
              <a:gd name="connsiteY7" fmla="*/ 1343055 h 1665862"/>
              <a:gd name="connsiteX8" fmla="*/ 210202 w 252965"/>
              <a:gd name="connsiteY8" fmla="*/ 1463785 h 1665862"/>
              <a:gd name="connsiteX9" fmla="*/ 160199 w 252965"/>
              <a:gd name="connsiteY9" fmla="*/ 1665862 h 1665862"/>
              <a:gd name="connsiteX0" fmla="*/ 170849 w 252965"/>
              <a:gd name="connsiteY0" fmla="*/ -1 h 1629946"/>
              <a:gd name="connsiteX1" fmla="*/ 153912 w 252965"/>
              <a:gd name="connsiteY1" fmla="*/ 103717 h 1629946"/>
              <a:gd name="connsiteX2" fmla="*/ 187257 w 252965"/>
              <a:gd name="connsiteY2" fmla="*/ 143474 h 1629946"/>
              <a:gd name="connsiteX3" fmla="*/ 0 w 252965"/>
              <a:gd name="connsiteY3" fmla="*/ 738525 h 1629946"/>
              <a:gd name="connsiteX4" fmla="*/ 209817 w 252965"/>
              <a:gd name="connsiteY4" fmla="*/ 803433 h 1629946"/>
              <a:gd name="connsiteX5" fmla="*/ 87709 w 252965"/>
              <a:gd name="connsiteY5" fmla="*/ 1263380 h 1629946"/>
              <a:gd name="connsiteX6" fmla="*/ 252965 w 252965"/>
              <a:gd name="connsiteY6" fmla="*/ 1307139 h 1629946"/>
              <a:gd name="connsiteX7" fmla="*/ 210202 w 252965"/>
              <a:gd name="connsiteY7" fmla="*/ 1427869 h 1629946"/>
              <a:gd name="connsiteX8" fmla="*/ 160199 w 252965"/>
              <a:gd name="connsiteY8" fmla="*/ 1629946 h 1629946"/>
              <a:gd name="connsiteX0" fmla="*/ 153912 w 252965"/>
              <a:gd name="connsiteY0" fmla="*/ 0 h 1526229"/>
              <a:gd name="connsiteX1" fmla="*/ 187257 w 252965"/>
              <a:gd name="connsiteY1" fmla="*/ 39757 h 1526229"/>
              <a:gd name="connsiteX2" fmla="*/ 0 w 252965"/>
              <a:gd name="connsiteY2" fmla="*/ 634808 h 1526229"/>
              <a:gd name="connsiteX3" fmla="*/ 209817 w 252965"/>
              <a:gd name="connsiteY3" fmla="*/ 699716 h 1526229"/>
              <a:gd name="connsiteX4" fmla="*/ 87709 w 252965"/>
              <a:gd name="connsiteY4" fmla="*/ 1159663 h 1526229"/>
              <a:gd name="connsiteX5" fmla="*/ 252965 w 252965"/>
              <a:gd name="connsiteY5" fmla="*/ 1203422 h 1526229"/>
              <a:gd name="connsiteX6" fmla="*/ 210202 w 252965"/>
              <a:gd name="connsiteY6" fmla="*/ 1324152 h 1526229"/>
              <a:gd name="connsiteX7" fmla="*/ 160199 w 252965"/>
              <a:gd name="connsiteY7" fmla="*/ 1526229 h 1526229"/>
              <a:gd name="connsiteX0" fmla="*/ 187257 w 252965"/>
              <a:gd name="connsiteY0" fmla="*/ 0 h 1486472"/>
              <a:gd name="connsiteX1" fmla="*/ 0 w 252965"/>
              <a:gd name="connsiteY1" fmla="*/ 595051 h 1486472"/>
              <a:gd name="connsiteX2" fmla="*/ 209817 w 252965"/>
              <a:gd name="connsiteY2" fmla="*/ 659959 h 1486472"/>
              <a:gd name="connsiteX3" fmla="*/ 87709 w 252965"/>
              <a:gd name="connsiteY3" fmla="*/ 1119906 h 1486472"/>
              <a:gd name="connsiteX4" fmla="*/ 252965 w 252965"/>
              <a:gd name="connsiteY4" fmla="*/ 1163665 h 1486472"/>
              <a:gd name="connsiteX5" fmla="*/ 210202 w 252965"/>
              <a:gd name="connsiteY5" fmla="*/ 1284395 h 1486472"/>
              <a:gd name="connsiteX6" fmla="*/ 160199 w 252965"/>
              <a:gd name="connsiteY6" fmla="*/ 1486472 h 1486472"/>
              <a:gd name="connsiteX0" fmla="*/ 0 w 252965"/>
              <a:gd name="connsiteY0" fmla="*/ 0 h 891421"/>
              <a:gd name="connsiteX1" fmla="*/ 209817 w 252965"/>
              <a:gd name="connsiteY1" fmla="*/ 64908 h 891421"/>
              <a:gd name="connsiteX2" fmla="*/ 87709 w 252965"/>
              <a:gd name="connsiteY2" fmla="*/ 524855 h 891421"/>
              <a:gd name="connsiteX3" fmla="*/ 252965 w 252965"/>
              <a:gd name="connsiteY3" fmla="*/ 568614 h 891421"/>
              <a:gd name="connsiteX4" fmla="*/ 210202 w 252965"/>
              <a:gd name="connsiteY4" fmla="*/ 689344 h 891421"/>
              <a:gd name="connsiteX5" fmla="*/ 160199 w 252965"/>
              <a:gd name="connsiteY5" fmla="*/ 891421 h 891421"/>
              <a:gd name="connsiteX0" fmla="*/ 122108 w 165256"/>
              <a:gd name="connsiteY0" fmla="*/ 0 h 826513"/>
              <a:gd name="connsiteX1" fmla="*/ 0 w 165256"/>
              <a:gd name="connsiteY1" fmla="*/ 459947 h 826513"/>
              <a:gd name="connsiteX2" fmla="*/ 165256 w 165256"/>
              <a:gd name="connsiteY2" fmla="*/ 503706 h 826513"/>
              <a:gd name="connsiteX3" fmla="*/ 122493 w 165256"/>
              <a:gd name="connsiteY3" fmla="*/ 624436 h 826513"/>
              <a:gd name="connsiteX4" fmla="*/ 72490 w 165256"/>
              <a:gd name="connsiteY4" fmla="*/ 826513 h 826513"/>
              <a:gd name="connsiteX0" fmla="*/ 0 w 165256"/>
              <a:gd name="connsiteY0" fmla="*/ 0 h 366566"/>
              <a:gd name="connsiteX1" fmla="*/ 165256 w 165256"/>
              <a:gd name="connsiteY1" fmla="*/ 43759 h 366566"/>
              <a:gd name="connsiteX2" fmla="*/ 122493 w 165256"/>
              <a:gd name="connsiteY2" fmla="*/ 164489 h 366566"/>
              <a:gd name="connsiteX3" fmla="*/ 72490 w 165256"/>
              <a:gd name="connsiteY3" fmla="*/ 366566 h 36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56" h="366566">
                <a:moveTo>
                  <a:pt x="0" y="0"/>
                </a:moveTo>
                <a:lnTo>
                  <a:pt x="165256" y="43759"/>
                </a:lnTo>
                <a:lnTo>
                  <a:pt x="122493" y="164489"/>
                </a:lnTo>
                <a:lnTo>
                  <a:pt x="72490" y="366566"/>
                </a:lnTo>
              </a:path>
            </a:pathLst>
          </a:custGeom>
          <a:ln w="19050">
            <a:solidFill>
              <a:srgbClr val="FF0000"/>
            </a:solidFill>
            <a:prstDash val="sysDot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1396923" y="5689607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⑪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205" name="図 204" descr="図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0068" y="5497668"/>
            <a:ext cx="1018032" cy="11643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6" name="正方形/長方形 205"/>
          <p:cNvSpPr/>
          <p:nvPr/>
        </p:nvSpPr>
        <p:spPr>
          <a:xfrm>
            <a:off x="1330037" y="5527141"/>
            <a:ext cx="358434" cy="4136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コネクタ 206"/>
          <p:cNvCxnSpPr/>
          <p:nvPr/>
        </p:nvCxnSpPr>
        <p:spPr>
          <a:xfrm flipV="1">
            <a:off x="1140737" y="5576222"/>
            <a:ext cx="184761" cy="18820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フリーフォーム 208"/>
          <p:cNvSpPr/>
          <p:nvPr/>
        </p:nvSpPr>
        <p:spPr>
          <a:xfrm>
            <a:off x="339505" y="5527141"/>
            <a:ext cx="113168" cy="1145263"/>
          </a:xfrm>
          <a:custGeom>
            <a:avLst/>
            <a:gdLst>
              <a:gd name="connsiteX0" fmla="*/ 76954 w 113168"/>
              <a:gd name="connsiteY0" fmla="*/ 0 h 1145263"/>
              <a:gd name="connsiteX1" fmla="*/ 0 w 113168"/>
              <a:gd name="connsiteY1" fmla="*/ 135802 h 1145263"/>
              <a:gd name="connsiteX2" fmla="*/ 54321 w 113168"/>
              <a:gd name="connsiteY2" fmla="*/ 760491 h 1145263"/>
              <a:gd name="connsiteX3" fmla="*/ 36214 w 113168"/>
              <a:gd name="connsiteY3" fmla="*/ 792178 h 1145263"/>
              <a:gd name="connsiteX4" fmla="*/ 113168 w 113168"/>
              <a:gd name="connsiteY4" fmla="*/ 823865 h 1145263"/>
              <a:gd name="connsiteX5" fmla="*/ 76954 w 113168"/>
              <a:gd name="connsiteY5" fmla="*/ 918926 h 1145263"/>
              <a:gd name="connsiteX6" fmla="*/ 113168 w 113168"/>
              <a:gd name="connsiteY6" fmla="*/ 1145263 h 114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68" h="1145263">
                <a:moveTo>
                  <a:pt x="76954" y="0"/>
                </a:moveTo>
                <a:lnTo>
                  <a:pt x="0" y="135802"/>
                </a:lnTo>
                <a:lnTo>
                  <a:pt x="54321" y="760491"/>
                </a:lnTo>
                <a:lnTo>
                  <a:pt x="36214" y="792178"/>
                </a:lnTo>
                <a:lnTo>
                  <a:pt x="113168" y="823865"/>
                </a:lnTo>
                <a:lnTo>
                  <a:pt x="76954" y="918926"/>
                </a:lnTo>
                <a:lnTo>
                  <a:pt x="113168" y="1145263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500630" y="6255449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⑪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3442908" y="873222"/>
            <a:ext cx="38260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solidFill>
                  <a:srgbClr val="0000FF"/>
                </a:solidFill>
                <a:latin typeface="ＭＳ Ｐ明朝" pitchFamily="18" charset="-128"/>
                <a:ea typeface="ＭＳ Ｐ明朝" pitchFamily="18" charset="-128"/>
              </a:rPr>
              <a:t>山本酒店・</a:t>
            </a:r>
            <a:endParaRPr kumimoji="1" lang="ja-JP" altLang="en-US" sz="600" dirty="0">
              <a:solidFill>
                <a:srgbClr val="0000FF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3455906" y="1730880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⑫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213" name="図 212" descr="図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3705" y="2828822"/>
            <a:ext cx="1316736" cy="12557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9" name="テキスト ボックス 218"/>
          <p:cNvSpPr txBox="1"/>
          <p:nvPr/>
        </p:nvSpPr>
        <p:spPr>
          <a:xfrm>
            <a:off x="3652174" y="556361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⑬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4914284" y="2478831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⑭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5425884" y="716445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⑭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6580554" y="1422271"/>
            <a:ext cx="15388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⑮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 rot="5400000">
            <a:off x="6444697" y="1285847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746207" y="3614113"/>
            <a:ext cx="241536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道標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8" name="円/楕円 207"/>
          <p:cNvSpPr/>
          <p:nvPr/>
        </p:nvSpPr>
        <p:spPr>
          <a:xfrm flipH="1" flipV="1">
            <a:off x="3865891" y="101094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213"/>
          <p:cNvSpPr/>
          <p:nvPr/>
        </p:nvSpPr>
        <p:spPr>
          <a:xfrm flipH="1" flipV="1">
            <a:off x="1411958" y="87325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円/楕円 215"/>
          <p:cNvSpPr/>
          <p:nvPr/>
        </p:nvSpPr>
        <p:spPr>
          <a:xfrm flipH="1" flipV="1">
            <a:off x="1559302" y="163597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円/楕円 221"/>
          <p:cNvSpPr/>
          <p:nvPr/>
        </p:nvSpPr>
        <p:spPr>
          <a:xfrm flipH="1" flipV="1">
            <a:off x="1381623" y="221668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298"/>
          <p:cNvGrpSpPr/>
          <p:nvPr/>
        </p:nvGrpSpPr>
        <p:grpSpPr>
          <a:xfrm>
            <a:off x="1811123" y="2492221"/>
            <a:ext cx="1298448" cy="1550935"/>
            <a:chOff x="1811123" y="2492221"/>
            <a:chExt cx="1298448" cy="1550935"/>
          </a:xfrm>
        </p:grpSpPr>
        <p:pic>
          <p:nvPicPr>
            <p:cNvPr id="193" name="図 192" descr="図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1123" y="2513060"/>
              <a:ext cx="1298448" cy="153009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97" name="円/楕円 196"/>
            <p:cNvSpPr/>
            <p:nvPr/>
          </p:nvSpPr>
          <p:spPr>
            <a:xfrm>
              <a:off x="2365897" y="2578515"/>
              <a:ext cx="126510" cy="12651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400" dirty="0" smtClean="0">
                  <a:solidFill>
                    <a:srgbClr val="FF0000"/>
                  </a:solidFill>
                  <a:latin typeface="ＭＳ Ｐ明朝" pitchFamily="18" charset="-128"/>
                  <a:ea typeface="ＭＳ Ｐ明朝" pitchFamily="18" charset="-128"/>
                </a:rPr>
                <a:t>WC</a:t>
              </a:r>
              <a:endParaRPr kumimoji="1" lang="ja-JP" altLang="en-US" sz="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2334822" y="3635350"/>
              <a:ext cx="15388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FF0000"/>
                  </a:solidFill>
                  <a:latin typeface="ＭＳ Ｐ明朝" pitchFamily="18" charset="-128"/>
                  <a:ea typeface="ＭＳ Ｐ明朝" pitchFamily="18" charset="-128"/>
                </a:rPr>
                <a:t>⑩</a:t>
              </a:r>
              <a:endParaRPr kumimoji="1" lang="ja-JP" altLang="en-US" sz="12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99" name="テキスト ボックス 198"/>
            <p:cNvSpPr txBox="1"/>
            <p:nvPr/>
          </p:nvSpPr>
          <p:spPr>
            <a:xfrm>
              <a:off x="2487540" y="3697513"/>
              <a:ext cx="267184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閻魔堂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00" name="フリーフォーム 199"/>
            <p:cNvSpPr/>
            <p:nvPr/>
          </p:nvSpPr>
          <p:spPr>
            <a:xfrm>
              <a:off x="1929804" y="2528748"/>
              <a:ext cx="424698" cy="1495109"/>
            </a:xfrm>
            <a:custGeom>
              <a:avLst/>
              <a:gdLst>
                <a:gd name="connsiteX0" fmla="*/ 182013 w 424698"/>
                <a:gd name="connsiteY0" fmla="*/ 0 h 1495109"/>
                <a:gd name="connsiteX1" fmla="*/ 0 w 424698"/>
                <a:gd name="connsiteY1" fmla="*/ 723719 h 1495109"/>
                <a:gd name="connsiteX2" fmla="*/ 403029 w 424698"/>
                <a:gd name="connsiteY2" fmla="*/ 1213422 h 1495109"/>
                <a:gd name="connsiteX3" fmla="*/ 398696 w 424698"/>
                <a:gd name="connsiteY3" fmla="*/ 1278426 h 1495109"/>
                <a:gd name="connsiteX4" fmla="*/ 424698 w 424698"/>
                <a:gd name="connsiteY4" fmla="*/ 1287094 h 1495109"/>
                <a:gd name="connsiteX5" fmla="*/ 403029 w 424698"/>
                <a:gd name="connsiteY5" fmla="*/ 1495109 h 1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8" h="1495109">
                  <a:moveTo>
                    <a:pt x="182013" y="0"/>
                  </a:moveTo>
                  <a:lnTo>
                    <a:pt x="0" y="723719"/>
                  </a:lnTo>
                  <a:lnTo>
                    <a:pt x="403029" y="1213422"/>
                  </a:lnTo>
                  <a:lnTo>
                    <a:pt x="398696" y="1278426"/>
                  </a:lnTo>
                  <a:lnTo>
                    <a:pt x="424698" y="1287094"/>
                  </a:lnTo>
                  <a:lnTo>
                    <a:pt x="403029" y="1495109"/>
                  </a:lnTo>
                </a:path>
              </a:pathLst>
            </a:custGeom>
            <a:ln w="12700">
              <a:solidFill>
                <a:srgbClr val="FF0000"/>
              </a:solidFill>
              <a:prstDash val="sysDash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/>
            <p:cNvSpPr/>
            <p:nvPr/>
          </p:nvSpPr>
          <p:spPr>
            <a:xfrm>
              <a:off x="2090149" y="2658757"/>
              <a:ext cx="437699" cy="1053077"/>
            </a:xfrm>
            <a:custGeom>
              <a:avLst/>
              <a:gdLst>
                <a:gd name="connsiteX0" fmla="*/ 0 w 437699"/>
                <a:gd name="connsiteY0" fmla="*/ 0 h 1053077"/>
                <a:gd name="connsiteX1" fmla="*/ 437699 w 437699"/>
                <a:gd name="connsiteY1" fmla="*/ 95341 h 1053077"/>
                <a:gd name="connsiteX2" fmla="*/ 286021 w 437699"/>
                <a:gd name="connsiteY2" fmla="*/ 693384 h 1053077"/>
                <a:gd name="connsiteX3" fmla="*/ 316356 w 437699"/>
                <a:gd name="connsiteY3" fmla="*/ 996740 h 1053077"/>
                <a:gd name="connsiteX4" fmla="*/ 242684 w 437699"/>
                <a:gd name="connsiteY4" fmla="*/ 1053077 h 10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99" h="1053077">
                  <a:moveTo>
                    <a:pt x="0" y="0"/>
                  </a:moveTo>
                  <a:lnTo>
                    <a:pt x="437699" y="95341"/>
                  </a:lnTo>
                  <a:lnTo>
                    <a:pt x="286021" y="693384"/>
                  </a:lnTo>
                  <a:lnTo>
                    <a:pt x="316356" y="996740"/>
                  </a:lnTo>
                  <a:lnTo>
                    <a:pt x="242684" y="1053077"/>
                  </a:lnTo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テキスト ボックス 202"/>
            <p:cNvSpPr txBox="1"/>
            <p:nvPr/>
          </p:nvSpPr>
          <p:spPr>
            <a:xfrm>
              <a:off x="2131960" y="2492221"/>
              <a:ext cx="863501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0" bIns="0" rtlCol="0" anchor="ctr" anchorCtr="0">
              <a:spAutoFit/>
            </a:bodyPr>
            <a:lstStyle/>
            <a:p>
              <a:r>
                <a:rPr kumimoji="1" lang="ja-JP" altLang="en-US" sz="600" dirty="0" smtClean="0">
                  <a:latin typeface="ＭＳ Ｐ明朝" pitchFamily="18" charset="-128"/>
                  <a:ea typeface="ＭＳ Ｐ明朝" pitchFamily="18" charset="-128"/>
                </a:rPr>
                <a:t>・グループホームなのはな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23" name="円/楕円 222"/>
            <p:cNvSpPr/>
            <p:nvPr/>
          </p:nvSpPr>
          <p:spPr>
            <a:xfrm flipH="1" flipV="1">
              <a:off x="1907324" y="3228654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4" name="テキスト ボックス 223"/>
          <p:cNvSpPr txBox="1"/>
          <p:nvPr/>
        </p:nvSpPr>
        <p:spPr>
          <a:xfrm>
            <a:off x="835220" y="3463047"/>
            <a:ext cx="39382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踏切を渡る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227" name="図 226" descr="図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314" y="4151746"/>
            <a:ext cx="902208" cy="1066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28" name="正方形/長方形 227"/>
          <p:cNvSpPr/>
          <p:nvPr/>
        </p:nvSpPr>
        <p:spPr>
          <a:xfrm>
            <a:off x="1259427" y="4344423"/>
            <a:ext cx="286933" cy="3687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29" name="直線コネクタ 228"/>
          <p:cNvCxnSpPr>
            <a:stCxn id="227" idx="3"/>
            <a:endCxn id="228" idx="1"/>
          </p:cNvCxnSpPr>
          <p:nvPr/>
        </p:nvCxnSpPr>
        <p:spPr>
          <a:xfrm flipV="1">
            <a:off x="1014522" y="4528822"/>
            <a:ext cx="244905" cy="156324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フリーフォーム 231"/>
          <p:cNvSpPr/>
          <p:nvPr/>
        </p:nvSpPr>
        <p:spPr>
          <a:xfrm>
            <a:off x="303623" y="4165992"/>
            <a:ext cx="183586" cy="1030907"/>
          </a:xfrm>
          <a:custGeom>
            <a:avLst/>
            <a:gdLst>
              <a:gd name="connsiteX0" fmla="*/ 0 w 183586"/>
              <a:gd name="connsiteY0" fmla="*/ 0 h 1030907"/>
              <a:gd name="connsiteX1" fmla="*/ 70610 w 183586"/>
              <a:gd name="connsiteY1" fmla="*/ 148281 h 1030907"/>
              <a:gd name="connsiteX2" fmla="*/ 183586 w 183586"/>
              <a:gd name="connsiteY2" fmla="*/ 684918 h 1030907"/>
              <a:gd name="connsiteX3" fmla="*/ 81202 w 183586"/>
              <a:gd name="connsiteY3" fmla="*/ 1030907 h 10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86" h="1030907">
                <a:moveTo>
                  <a:pt x="0" y="0"/>
                </a:moveTo>
                <a:lnTo>
                  <a:pt x="70610" y="148281"/>
                </a:lnTo>
                <a:lnTo>
                  <a:pt x="183586" y="684918"/>
                </a:lnTo>
                <a:lnTo>
                  <a:pt x="81202" y="1030907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 flipH="1" flipV="1">
            <a:off x="455309" y="480469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 flipH="1" flipV="1">
            <a:off x="4688498" y="341168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円/楕円 229"/>
          <p:cNvSpPr/>
          <p:nvPr/>
        </p:nvSpPr>
        <p:spPr>
          <a:xfrm flipH="1" flipV="1">
            <a:off x="3512841" y="346463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3557477" y="4400107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三渡川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3825796" y="6062970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高架下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35" name="円/楕円 234"/>
          <p:cNvSpPr/>
          <p:nvPr/>
        </p:nvSpPr>
        <p:spPr>
          <a:xfrm flipH="1" flipV="1">
            <a:off x="5465209" y="66495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 flipH="1" flipV="1">
            <a:off x="4999183" y="240195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5104699" y="2426551"/>
            <a:ext cx="504428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道なりで</a:t>
            </a:r>
            <a:r>
              <a:rPr kumimoji="1" lang="en-US" altLang="ja-JP" sz="700" dirty="0" smtClean="0">
                <a:latin typeface="ＭＳ Ｐ明朝" pitchFamily="18" charset="-128"/>
                <a:ea typeface="ＭＳ Ｐ明朝" pitchFamily="18" charset="-128"/>
              </a:rPr>
              <a:t>G</a:t>
            </a:r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へ</a:t>
            </a:r>
            <a:endParaRPr kumimoji="1" lang="ja-JP" altLang="en-US" sz="7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1" name="円/楕円 180"/>
          <p:cNvSpPr/>
          <p:nvPr/>
        </p:nvSpPr>
        <p:spPr>
          <a:xfrm>
            <a:off x="4933679" y="2438356"/>
            <a:ext cx="54292" cy="5429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9" name="円/楕円 238"/>
          <p:cNvSpPr/>
          <p:nvPr/>
        </p:nvSpPr>
        <p:spPr>
          <a:xfrm flipH="1" flipV="1">
            <a:off x="6259572" y="152992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 flipH="1" flipV="1">
            <a:off x="6750312" y="200654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1" name="図 240" descr="図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1996" y="4583015"/>
            <a:ext cx="2200656" cy="15849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2" name="テキスト ボックス 241"/>
          <p:cNvSpPr txBox="1"/>
          <p:nvPr/>
        </p:nvSpPr>
        <p:spPr>
          <a:xfrm>
            <a:off x="5261785" y="4641746"/>
            <a:ext cx="600609" cy="13849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松阪城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kumimoji="1" lang="en-US" altLang="ja-JP" sz="700" dirty="0" smtClean="0">
                <a:latin typeface="ＭＳ Ｐ明朝" pitchFamily="18" charset="-128"/>
                <a:ea typeface="ＭＳ Ｐ明朝" pitchFamily="18" charset="-128"/>
              </a:rPr>
              <a:t>opt.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3" name="フリーフォーム 242"/>
          <p:cNvSpPr/>
          <p:nvPr/>
        </p:nvSpPr>
        <p:spPr>
          <a:xfrm>
            <a:off x="5014913" y="4986338"/>
            <a:ext cx="1762125" cy="1104900"/>
          </a:xfrm>
          <a:custGeom>
            <a:avLst/>
            <a:gdLst>
              <a:gd name="connsiteX0" fmla="*/ 1762125 w 1762125"/>
              <a:gd name="connsiteY0" fmla="*/ 223837 h 1104900"/>
              <a:gd name="connsiteX1" fmla="*/ 1547812 w 1762125"/>
              <a:gd name="connsiteY1" fmla="*/ 366712 h 1104900"/>
              <a:gd name="connsiteX2" fmla="*/ 1157287 w 1762125"/>
              <a:gd name="connsiteY2" fmla="*/ 1104900 h 1104900"/>
              <a:gd name="connsiteX3" fmla="*/ 690562 w 1762125"/>
              <a:gd name="connsiteY3" fmla="*/ 738187 h 1104900"/>
              <a:gd name="connsiteX4" fmla="*/ 690562 w 1762125"/>
              <a:gd name="connsiteY4" fmla="*/ 723900 h 1104900"/>
              <a:gd name="connsiteX5" fmla="*/ 485775 w 1762125"/>
              <a:gd name="connsiteY5" fmla="*/ 557212 h 1104900"/>
              <a:gd name="connsiteX6" fmla="*/ 428625 w 1762125"/>
              <a:gd name="connsiteY6" fmla="*/ 566737 h 1104900"/>
              <a:gd name="connsiteX7" fmla="*/ 309562 w 1762125"/>
              <a:gd name="connsiteY7" fmla="*/ 295275 h 1104900"/>
              <a:gd name="connsiteX8" fmla="*/ 228600 w 1762125"/>
              <a:gd name="connsiteY8" fmla="*/ 247650 h 1104900"/>
              <a:gd name="connsiteX9" fmla="*/ 142875 w 1762125"/>
              <a:gd name="connsiteY9" fmla="*/ 247650 h 1104900"/>
              <a:gd name="connsiteX10" fmla="*/ 0 w 1762125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2125" h="1104900">
                <a:moveTo>
                  <a:pt x="1762125" y="223837"/>
                </a:moveTo>
                <a:lnTo>
                  <a:pt x="1547812" y="366712"/>
                </a:lnTo>
                <a:lnTo>
                  <a:pt x="1157287" y="1104900"/>
                </a:lnTo>
                <a:lnTo>
                  <a:pt x="690562" y="738187"/>
                </a:lnTo>
                <a:lnTo>
                  <a:pt x="690562" y="723900"/>
                </a:lnTo>
                <a:lnTo>
                  <a:pt x="485775" y="557212"/>
                </a:lnTo>
                <a:lnTo>
                  <a:pt x="428625" y="566737"/>
                </a:lnTo>
                <a:lnTo>
                  <a:pt x="309562" y="295275"/>
                </a:lnTo>
                <a:lnTo>
                  <a:pt x="228600" y="247650"/>
                </a:lnTo>
                <a:lnTo>
                  <a:pt x="142875" y="247650"/>
                </a:ln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oval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/>
          <p:cNvSpPr/>
          <p:nvPr/>
        </p:nvSpPr>
        <p:spPr>
          <a:xfrm>
            <a:off x="6610350" y="5400675"/>
            <a:ext cx="238125" cy="357188"/>
          </a:xfrm>
          <a:custGeom>
            <a:avLst/>
            <a:gdLst>
              <a:gd name="connsiteX0" fmla="*/ 0 w 238125"/>
              <a:gd name="connsiteY0" fmla="*/ 0 h 357188"/>
              <a:gd name="connsiteX1" fmla="*/ 238125 w 238125"/>
              <a:gd name="connsiteY1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 h="357188">
                <a:moveTo>
                  <a:pt x="0" y="0"/>
                </a:moveTo>
                <a:lnTo>
                  <a:pt x="238125" y="357188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 flipH="1" flipV="1">
            <a:off x="6558336" y="534143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6" name="図 245" descr="図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5716" y="685267"/>
            <a:ext cx="957072" cy="17190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7" name="正方形/長方形 246"/>
          <p:cNvSpPr/>
          <p:nvPr/>
        </p:nvSpPr>
        <p:spPr>
          <a:xfrm>
            <a:off x="6716479" y="1946208"/>
            <a:ext cx="266212" cy="4949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8" name="直線コネクタ 247"/>
          <p:cNvCxnSpPr>
            <a:endCxn id="247" idx="3"/>
          </p:cNvCxnSpPr>
          <p:nvPr/>
        </p:nvCxnSpPr>
        <p:spPr>
          <a:xfrm flipH="1">
            <a:off x="6982691" y="1801091"/>
            <a:ext cx="812800" cy="392592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フリーフォーム 251"/>
          <p:cNvSpPr/>
          <p:nvPr/>
        </p:nvSpPr>
        <p:spPr>
          <a:xfrm>
            <a:off x="7847763" y="904352"/>
            <a:ext cx="552659" cy="1507252"/>
          </a:xfrm>
          <a:custGeom>
            <a:avLst/>
            <a:gdLst>
              <a:gd name="connsiteX0" fmla="*/ 0 w 552659"/>
              <a:gd name="connsiteY0" fmla="*/ 0 h 1507252"/>
              <a:gd name="connsiteX1" fmla="*/ 90435 w 552659"/>
              <a:gd name="connsiteY1" fmla="*/ 25121 h 1507252"/>
              <a:gd name="connsiteX2" fmla="*/ 231112 w 552659"/>
              <a:gd name="connsiteY2" fmla="*/ 50241 h 1507252"/>
              <a:gd name="connsiteX3" fmla="*/ 552659 w 552659"/>
              <a:gd name="connsiteY3" fmla="*/ 738553 h 1507252"/>
              <a:gd name="connsiteX4" fmla="*/ 517490 w 552659"/>
              <a:gd name="connsiteY4" fmla="*/ 1215850 h 1507252"/>
              <a:gd name="connsiteX5" fmla="*/ 417006 w 552659"/>
              <a:gd name="connsiteY5" fmla="*/ 1507252 h 150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659" h="1507252">
                <a:moveTo>
                  <a:pt x="0" y="0"/>
                </a:moveTo>
                <a:lnTo>
                  <a:pt x="90435" y="25121"/>
                </a:lnTo>
                <a:lnTo>
                  <a:pt x="231112" y="50241"/>
                </a:lnTo>
                <a:lnTo>
                  <a:pt x="552659" y="738553"/>
                </a:lnTo>
                <a:lnTo>
                  <a:pt x="517490" y="1215850"/>
                </a:lnTo>
                <a:lnTo>
                  <a:pt x="417006" y="150725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 flipH="1" flipV="1">
            <a:off x="8061876" y="94435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 flipH="1" flipV="1">
            <a:off x="8375658" y="163056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 flipH="1" flipV="1">
            <a:off x="6832350" y="220981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7759971" y="3512665"/>
            <a:ext cx="34412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上川西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8633272" y="3538727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①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8228881" y="810440"/>
            <a:ext cx="340922" cy="276999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突当り</a:t>
            </a:r>
            <a:endParaRPr kumimoji="1"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右折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7" name="フリーフォーム 216"/>
          <p:cNvSpPr/>
          <p:nvPr/>
        </p:nvSpPr>
        <p:spPr>
          <a:xfrm>
            <a:off x="3784404" y="895327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/>
          <p:cNvSpPr/>
          <p:nvPr/>
        </p:nvSpPr>
        <p:spPr>
          <a:xfrm>
            <a:off x="256854" y="6237888"/>
            <a:ext cx="293689" cy="294786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393885" y="5993346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高架下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4554919" y="3825807"/>
            <a:ext cx="632669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三雲矯正院 ・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5" name="フリーフォーム 214"/>
          <p:cNvSpPr/>
          <p:nvPr/>
        </p:nvSpPr>
        <p:spPr>
          <a:xfrm>
            <a:off x="4605658" y="2832957"/>
            <a:ext cx="628299" cy="1279038"/>
          </a:xfrm>
          <a:custGeom>
            <a:avLst/>
            <a:gdLst>
              <a:gd name="connsiteX0" fmla="*/ 0 w 656348"/>
              <a:gd name="connsiteY0" fmla="*/ 0 h 1279038"/>
              <a:gd name="connsiteX1" fmla="*/ 67318 w 656348"/>
              <a:gd name="connsiteY1" fmla="*/ 168295 h 1279038"/>
              <a:gd name="connsiteX2" fmla="*/ 106586 w 656348"/>
              <a:gd name="connsiteY2" fmla="*/ 431956 h 1279038"/>
              <a:gd name="connsiteX3" fmla="*/ 106586 w 656348"/>
              <a:gd name="connsiteY3" fmla="*/ 589031 h 1279038"/>
              <a:gd name="connsiteX4" fmla="*/ 347808 w 656348"/>
              <a:gd name="connsiteY4" fmla="*/ 813423 h 1279038"/>
              <a:gd name="connsiteX5" fmla="*/ 656348 w 656348"/>
              <a:gd name="connsiteY5" fmla="*/ 1037816 h 1279038"/>
              <a:gd name="connsiteX6" fmla="*/ 583421 w 656348"/>
              <a:gd name="connsiteY6" fmla="*/ 1279038 h 1279038"/>
              <a:gd name="connsiteX0" fmla="*/ 0 w 628299"/>
              <a:gd name="connsiteY0" fmla="*/ 0 h 1279038"/>
              <a:gd name="connsiteX1" fmla="*/ 67318 w 628299"/>
              <a:gd name="connsiteY1" fmla="*/ 168295 h 1279038"/>
              <a:gd name="connsiteX2" fmla="*/ 106586 w 628299"/>
              <a:gd name="connsiteY2" fmla="*/ 431956 h 1279038"/>
              <a:gd name="connsiteX3" fmla="*/ 106586 w 628299"/>
              <a:gd name="connsiteY3" fmla="*/ 589031 h 1279038"/>
              <a:gd name="connsiteX4" fmla="*/ 347808 w 628299"/>
              <a:gd name="connsiteY4" fmla="*/ 813423 h 1279038"/>
              <a:gd name="connsiteX5" fmla="*/ 628299 w 628299"/>
              <a:gd name="connsiteY5" fmla="*/ 1037816 h 1279038"/>
              <a:gd name="connsiteX6" fmla="*/ 583421 w 628299"/>
              <a:gd name="connsiteY6" fmla="*/ 1279038 h 127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99" h="1279038">
                <a:moveTo>
                  <a:pt x="0" y="0"/>
                </a:moveTo>
                <a:lnTo>
                  <a:pt x="67318" y="168295"/>
                </a:lnTo>
                <a:lnTo>
                  <a:pt x="106586" y="431956"/>
                </a:lnTo>
                <a:lnTo>
                  <a:pt x="106586" y="589031"/>
                </a:lnTo>
                <a:lnTo>
                  <a:pt x="347808" y="813423"/>
                </a:lnTo>
                <a:lnTo>
                  <a:pt x="628299" y="1037816"/>
                </a:lnTo>
                <a:lnTo>
                  <a:pt x="583421" y="1279038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/>
          <p:cNvSpPr/>
          <p:nvPr/>
        </p:nvSpPr>
        <p:spPr>
          <a:xfrm>
            <a:off x="5038404" y="3716938"/>
            <a:ext cx="293689" cy="294786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8080576" y="3461441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 rot="5400000">
            <a:off x="6441558" y="1260855"/>
            <a:ext cx="2402105" cy="2739959"/>
          </a:xfrm>
          <a:custGeom>
            <a:avLst/>
            <a:gdLst>
              <a:gd name="connsiteX0" fmla="*/ 0 w 2854519"/>
              <a:gd name="connsiteY0" fmla="*/ 3323645 h 3601940"/>
              <a:gd name="connsiteX1" fmla="*/ 151075 w 2854519"/>
              <a:gd name="connsiteY1" fmla="*/ 3601940 h 3601940"/>
              <a:gd name="connsiteX2" fmla="*/ 453225 w 2854519"/>
              <a:gd name="connsiteY2" fmla="*/ 3339547 h 3601940"/>
              <a:gd name="connsiteX3" fmla="*/ 596348 w 2854519"/>
              <a:gd name="connsiteY3" fmla="*/ 3140765 h 3601940"/>
              <a:gd name="connsiteX4" fmla="*/ 596348 w 2854519"/>
              <a:gd name="connsiteY4" fmla="*/ 3061252 h 3601940"/>
              <a:gd name="connsiteX5" fmla="*/ 826936 w 2854519"/>
              <a:gd name="connsiteY5" fmla="*/ 2926080 h 3601940"/>
              <a:gd name="connsiteX6" fmla="*/ 1144988 w 2854519"/>
              <a:gd name="connsiteY6" fmla="*/ 2997641 h 3601940"/>
              <a:gd name="connsiteX7" fmla="*/ 1224501 w 2854519"/>
              <a:gd name="connsiteY7" fmla="*/ 2902226 h 3601940"/>
              <a:gd name="connsiteX8" fmla="*/ 1447138 w 2854519"/>
              <a:gd name="connsiteY8" fmla="*/ 2782956 h 3601940"/>
              <a:gd name="connsiteX9" fmla="*/ 2401294 w 2854519"/>
              <a:gd name="connsiteY9" fmla="*/ 1534601 h 3601940"/>
              <a:gd name="connsiteX10" fmla="*/ 2456953 w 2854519"/>
              <a:gd name="connsiteY10" fmla="*/ 1311965 h 3601940"/>
              <a:gd name="connsiteX11" fmla="*/ 2520564 w 2854519"/>
              <a:gd name="connsiteY11" fmla="*/ 1176793 h 3601940"/>
              <a:gd name="connsiteX12" fmla="*/ 2520564 w 2854519"/>
              <a:gd name="connsiteY12" fmla="*/ 1097280 h 3601940"/>
              <a:gd name="connsiteX13" fmla="*/ 2600077 w 2854519"/>
              <a:gd name="connsiteY13" fmla="*/ 938253 h 3601940"/>
              <a:gd name="connsiteX14" fmla="*/ 2679590 w 2854519"/>
              <a:gd name="connsiteY14" fmla="*/ 596347 h 3601940"/>
              <a:gd name="connsiteX15" fmla="*/ 2679590 w 2854519"/>
              <a:gd name="connsiteY15" fmla="*/ 461175 h 3601940"/>
              <a:gd name="connsiteX16" fmla="*/ 2775006 w 2854519"/>
              <a:gd name="connsiteY16" fmla="*/ 278295 h 3601940"/>
              <a:gd name="connsiteX17" fmla="*/ 2854519 w 2854519"/>
              <a:gd name="connsiteY17" fmla="*/ 0 h 3601940"/>
              <a:gd name="connsiteX0" fmla="*/ 0 w 2775006"/>
              <a:gd name="connsiteY0" fmla="*/ 3045349 h 3323644"/>
              <a:gd name="connsiteX1" fmla="*/ 151075 w 2775006"/>
              <a:gd name="connsiteY1" fmla="*/ 3323644 h 3323644"/>
              <a:gd name="connsiteX2" fmla="*/ 453225 w 2775006"/>
              <a:gd name="connsiteY2" fmla="*/ 3061251 h 3323644"/>
              <a:gd name="connsiteX3" fmla="*/ 596348 w 2775006"/>
              <a:gd name="connsiteY3" fmla="*/ 2862469 h 3323644"/>
              <a:gd name="connsiteX4" fmla="*/ 596348 w 2775006"/>
              <a:gd name="connsiteY4" fmla="*/ 2782956 h 3323644"/>
              <a:gd name="connsiteX5" fmla="*/ 826936 w 2775006"/>
              <a:gd name="connsiteY5" fmla="*/ 2647784 h 3323644"/>
              <a:gd name="connsiteX6" fmla="*/ 1144988 w 2775006"/>
              <a:gd name="connsiteY6" fmla="*/ 2719345 h 3323644"/>
              <a:gd name="connsiteX7" fmla="*/ 1224501 w 2775006"/>
              <a:gd name="connsiteY7" fmla="*/ 2623930 h 3323644"/>
              <a:gd name="connsiteX8" fmla="*/ 1447138 w 2775006"/>
              <a:gd name="connsiteY8" fmla="*/ 2504660 h 3323644"/>
              <a:gd name="connsiteX9" fmla="*/ 2401294 w 2775006"/>
              <a:gd name="connsiteY9" fmla="*/ 1256305 h 3323644"/>
              <a:gd name="connsiteX10" fmla="*/ 2456953 w 2775006"/>
              <a:gd name="connsiteY10" fmla="*/ 1033669 h 3323644"/>
              <a:gd name="connsiteX11" fmla="*/ 2520564 w 2775006"/>
              <a:gd name="connsiteY11" fmla="*/ 898497 h 3323644"/>
              <a:gd name="connsiteX12" fmla="*/ 2520564 w 2775006"/>
              <a:gd name="connsiteY12" fmla="*/ 818984 h 3323644"/>
              <a:gd name="connsiteX13" fmla="*/ 2600077 w 2775006"/>
              <a:gd name="connsiteY13" fmla="*/ 659957 h 3323644"/>
              <a:gd name="connsiteX14" fmla="*/ 2679590 w 2775006"/>
              <a:gd name="connsiteY14" fmla="*/ 318051 h 3323644"/>
              <a:gd name="connsiteX15" fmla="*/ 2679590 w 2775006"/>
              <a:gd name="connsiteY15" fmla="*/ 182879 h 3323644"/>
              <a:gd name="connsiteX16" fmla="*/ 2775006 w 2775006"/>
              <a:gd name="connsiteY16" fmla="*/ -1 h 3323644"/>
              <a:gd name="connsiteX0" fmla="*/ 0 w 2679590"/>
              <a:gd name="connsiteY0" fmla="*/ 2862470 h 3140765"/>
              <a:gd name="connsiteX1" fmla="*/ 151075 w 2679590"/>
              <a:gd name="connsiteY1" fmla="*/ 3140765 h 3140765"/>
              <a:gd name="connsiteX2" fmla="*/ 453225 w 2679590"/>
              <a:gd name="connsiteY2" fmla="*/ 2878372 h 3140765"/>
              <a:gd name="connsiteX3" fmla="*/ 596348 w 2679590"/>
              <a:gd name="connsiteY3" fmla="*/ 2679590 h 3140765"/>
              <a:gd name="connsiteX4" fmla="*/ 596348 w 2679590"/>
              <a:gd name="connsiteY4" fmla="*/ 2600077 h 3140765"/>
              <a:gd name="connsiteX5" fmla="*/ 826936 w 2679590"/>
              <a:gd name="connsiteY5" fmla="*/ 2464905 h 3140765"/>
              <a:gd name="connsiteX6" fmla="*/ 1144988 w 2679590"/>
              <a:gd name="connsiteY6" fmla="*/ 2536466 h 3140765"/>
              <a:gd name="connsiteX7" fmla="*/ 1224501 w 2679590"/>
              <a:gd name="connsiteY7" fmla="*/ 2441051 h 3140765"/>
              <a:gd name="connsiteX8" fmla="*/ 1447138 w 2679590"/>
              <a:gd name="connsiteY8" fmla="*/ 2321781 h 3140765"/>
              <a:gd name="connsiteX9" fmla="*/ 2401294 w 2679590"/>
              <a:gd name="connsiteY9" fmla="*/ 1073426 h 3140765"/>
              <a:gd name="connsiteX10" fmla="*/ 2456953 w 2679590"/>
              <a:gd name="connsiteY10" fmla="*/ 850790 h 3140765"/>
              <a:gd name="connsiteX11" fmla="*/ 2520564 w 2679590"/>
              <a:gd name="connsiteY11" fmla="*/ 715618 h 3140765"/>
              <a:gd name="connsiteX12" fmla="*/ 2520564 w 2679590"/>
              <a:gd name="connsiteY12" fmla="*/ 636105 h 3140765"/>
              <a:gd name="connsiteX13" fmla="*/ 2600077 w 2679590"/>
              <a:gd name="connsiteY13" fmla="*/ 477078 h 3140765"/>
              <a:gd name="connsiteX14" fmla="*/ 2679590 w 2679590"/>
              <a:gd name="connsiteY14" fmla="*/ 135172 h 3140765"/>
              <a:gd name="connsiteX15" fmla="*/ 2679590 w 2679590"/>
              <a:gd name="connsiteY15" fmla="*/ 0 h 3140765"/>
              <a:gd name="connsiteX0" fmla="*/ 0 w 2679590"/>
              <a:gd name="connsiteY0" fmla="*/ 2727298 h 3005593"/>
              <a:gd name="connsiteX1" fmla="*/ 151075 w 2679590"/>
              <a:gd name="connsiteY1" fmla="*/ 3005593 h 3005593"/>
              <a:gd name="connsiteX2" fmla="*/ 453225 w 2679590"/>
              <a:gd name="connsiteY2" fmla="*/ 2743200 h 3005593"/>
              <a:gd name="connsiteX3" fmla="*/ 596348 w 2679590"/>
              <a:gd name="connsiteY3" fmla="*/ 2544418 h 3005593"/>
              <a:gd name="connsiteX4" fmla="*/ 596348 w 2679590"/>
              <a:gd name="connsiteY4" fmla="*/ 2464905 h 3005593"/>
              <a:gd name="connsiteX5" fmla="*/ 826936 w 2679590"/>
              <a:gd name="connsiteY5" fmla="*/ 2329733 h 3005593"/>
              <a:gd name="connsiteX6" fmla="*/ 1144988 w 2679590"/>
              <a:gd name="connsiteY6" fmla="*/ 2401294 h 3005593"/>
              <a:gd name="connsiteX7" fmla="*/ 1224501 w 2679590"/>
              <a:gd name="connsiteY7" fmla="*/ 2305879 h 3005593"/>
              <a:gd name="connsiteX8" fmla="*/ 1447138 w 2679590"/>
              <a:gd name="connsiteY8" fmla="*/ 2186609 h 3005593"/>
              <a:gd name="connsiteX9" fmla="*/ 2401294 w 2679590"/>
              <a:gd name="connsiteY9" fmla="*/ 938254 h 3005593"/>
              <a:gd name="connsiteX10" fmla="*/ 2456953 w 2679590"/>
              <a:gd name="connsiteY10" fmla="*/ 715618 h 3005593"/>
              <a:gd name="connsiteX11" fmla="*/ 2520564 w 2679590"/>
              <a:gd name="connsiteY11" fmla="*/ 580446 h 3005593"/>
              <a:gd name="connsiteX12" fmla="*/ 2520564 w 2679590"/>
              <a:gd name="connsiteY12" fmla="*/ 500933 h 3005593"/>
              <a:gd name="connsiteX13" fmla="*/ 2600077 w 2679590"/>
              <a:gd name="connsiteY13" fmla="*/ 341906 h 3005593"/>
              <a:gd name="connsiteX14" fmla="*/ 2679590 w 2679590"/>
              <a:gd name="connsiteY14" fmla="*/ 0 h 3005593"/>
              <a:gd name="connsiteX0" fmla="*/ 0 w 2679590"/>
              <a:gd name="connsiteY0" fmla="*/ 2727298 h 2963260"/>
              <a:gd name="connsiteX1" fmla="*/ 200465 w 2679590"/>
              <a:gd name="connsiteY1" fmla="*/ 2963260 h 2963260"/>
              <a:gd name="connsiteX2" fmla="*/ 453225 w 2679590"/>
              <a:gd name="connsiteY2" fmla="*/ 2743200 h 2963260"/>
              <a:gd name="connsiteX3" fmla="*/ 596348 w 2679590"/>
              <a:gd name="connsiteY3" fmla="*/ 2544418 h 2963260"/>
              <a:gd name="connsiteX4" fmla="*/ 596348 w 2679590"/>
              <a:gd name="connsiteY4" fmla="*/ 2464905 h 2963260"/>
              <a:gd name="connsiteX5" fmla="*/ 826936 w 2679590"/>
              <a:gd name="connsiteY5" fmla="*/ 2329733 h 2963260"/>
              <a:gd name="connsiteX6" fmla="*/ 1144988 w 2679590"/>
              <a:gd name="connsiteY6" fmla="*/ 2401294 h 2963260"/>
              <a:gd name="connsiteX7" fmla="*/ 1224501 w 2679590"/>
              <a:gd name="connsiteY7" fmla="*/ 2305879 h 2963260"/>
              <a:gd name="connsiteX8" fmla="*/ 1447138 w 2679590"/>
              <a:gd name="connsiteY8" fmla="*/ 2186609 h 2963260"/>
              <a:gd name="connsiteX9" fmla="*/ 2401294 w 2679590"/>
              <a:gd name="connsiteY9" fmla="*/ 938254 h 2963260"/>
              <a:gd name="connsiteX10" fmla="*/ 2456953 w 2679590"/>
              <a:gd name="connsiteY10" fmla="*/ 715618 h 2963260"/>
              <a:gd name="connsiteX11" fmla="*/ 2520564 w 2679590"/>
              <a:gd name="connsiteY11" fmla="*/ 580446 h 2963260"/>
              <a:gd name="connsiteX12" fmla="*/ 2520564 w 2679590"/>
              <a:gd name="connsiteY12" fmla="*/ 500933 h 2963260"/>
              <a:gd name="connsiteX13" fmla="*/ 2600077 w 2679590"/>
              <a:gd name="connsiteY13" fmla="*/ 341906 h 2963260"/>
              <a:gd name="connsiteX14" fmla="*/ 2679590 w 2679590"/>
              <a:gd name="connsiteY14" fmla="*/ 0 h 2963260"/>
              <a:gd name="connsiteX0" fmla="*/ 0 w 2679590"/>
              <a:gd name="connsiteY0" fmla="*/ 2727298 h 2963260"/>
              <a:gd name="connsiteX1" fmla="*/ 218103 w 2679590"/>
              <a:gd name="connsiteY1" fmla="*/ 2963260 h 2963260"/>
              <a:gd name="connsiteX2" fmla="*/ 453225 w 2679590"/>
              <a:gd name="connsiteY2" fmla="*/ 2743200 h 2963260"/>
              <a:gd name="connsiteX3" fmla="*/ 596348 w 2679590"/>
              <a:gd name="connsiteY3" fmla="*/ 2544418 h 2963260"/>
              <a:gd name="connsiteX4" fmla="*/ 596348 w 2679590"/>
              <a:gd name="connsiteY4" fmla="*/ 2464905 h 2963260"/>
              <a:gd name="connsiteX5" fmla="*/ 826936 w 2679590"/>
              <a:gd name="connsiteY5" fmla="*/ 2329733 h 2963260"/>
              <a:gd name="connsiteX6" fmla="*/ 1144988 w 2679590"/>
              <a:gd name="connsiteY6" fmla="*/ 2401294 h 2963260"/>
              <a:gd name="connsiteX7" fmla="*/ 1224501 w 2679590"/>
              <a:gd name="connsiteY7" fmla="*/ 2305879 h 2963260"/>
              <a:gd name="connsiteX8" fmla="*/ 1447138 w 2679590"/>
              <a:gd name="connsiteY8" fmla="*/ 2186609 h 2963260"/>
              <a:gd name="connsiteX9" fmla="*/ 2401294 w 2679590"/>
              <a:gd name="connsiteY9" fmla="*/ 938254 h 2963260"/>
              <a:gd name="connsiteX10" fmla="*/ 2456953 w 2679590"/>
              <a:gd name="connsiteY10" fmla="*/ 715618 h 2963260"/>
              <a:gd name="connsiteX11" fmla="*/ 2520564 w 2679590"/>
              <a:gd name="connsiteY11" fmla="*/ 580446 h 2963260"/>
              <a:gd name="connsiteX12" fmla="*/ 2520564 w 2679590"/>
              <a:gd name="connsiteY12" fmla="*/ 500933 h 2963260"/>
              <a:gd name="connsiteX13" fmla="*/ 2600077 w 2679590"/>
              <a:gd name="connsiteY13" fmla="*/ 341906 h 2963260"/>
              <a:gd name="connsiteX14" fmla="*/ 2679590 w 2679590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68126 w 2651368"/>
              <a:gd name="connsiteY3" fmla="*/ 2544418 h 2963260"/>
              <a:gd name="connsiteX4" fmla="*/ 568126 w 2651368"/>
              <a:gd name="connsiteY4" fmla="*/ 2464905 h 2963260"/>
              <a:gd name="connsiteX5" fmla="*/ 798714 w 2651368"/>
              <a:gd name="connsiteY5" fmla="*/ 2329733 h 2963260"/>
              <a:gd name="connsiteX6" fmla="*/ 1116766 w 2651368"/>
              <a:gd name="connsiteY6" fmla="*/ 2401294 h 2963260"/>
              <a:gd name="connsiteX7" fmla="*/ 1196279 w 2651368"/>
              <a:gd name="connsiteY7" fmla="*/ 2305879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568126 w 2651368"/>
              <a:gd name="connsiteY4" fmla="*/ 2464905 h 2963260"/>
              <a:gd name="connsiteX5" fmla="*/ 798714 w 2651368"/>
              <a:gd name="connsiteY5" fmla="*/ 2329733 h 2963260"/>
              <a:gd name="connsiteX6" fmla="*/ 1116766 w 2651368"/>
              <a:gd name="connsiteY6" fmla="*/ 2401294 h 2963260"/>
              <a:gd name="connsiteX7" fmla="*/ 1196279 w 2651368"/>
              <a:gd name="connsiteY7" fmla="*/ 2305879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45737 w 2651368"/>
              <a:gd name="connsiteY4" fmla="*/ 2422572 h 2963260"/>
              <a:gd name="connsiteX5" fmla="*/ 798714 w 2651368"/>
              <a:gd name="connsiteY5" fmla="*/ 2329733 h 2963260"/>
              <a:gd name="connsiteX6" fmla="*/ 1116766 w 2651368"/>
              <a:gd name="connsiteY6" fmla="*/ 2401294 h 2963260"/>
              <a:gd name="connsiteX7" fmla="*/ 1196279 w 2651368"/>
              <a:gd name="connsiteY7" fmla="*/ 2305879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798714 w 2651368"/>
              <a:gd name="connsiteY5" fmla="*/ 2329733 h 2963260"/>
              <a:gd name="connsiteX6" fmla="*/ 1116766 w 2651368"/>
              <a:gd name="connsiteY6" fmla="*/ 2401294 h 2963260"/>
              <a:gd name="connsiteX7" fmla="*/ 1196279 w 2651368"/>
              <a:gd name="connsiteY7" fmla="*/ 2305879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798714 w 2651368"/>
              <a:gd name="connsiteY5" fmla="*/ 2329733 h 2963260"/>
              <a:gd name="connsiteX6" fmla="*/ 1116766 w 2651368"/>
              <a:gd name="connsiteY6" fmla="*/ 2401294 h 2963260"/>
              <a:gd name="connsiteX7" fmla="*/ 1238613 w 2651368"/>
              <a:gd name="connsiteY7" fmla="*/ 2245907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798714 w 2651368"/>
              <a:gd name="connsiteY5" fmla="*/ 2329733 h 2963260"/>
              <a:gd name="connsiteX6" fmla="*/ 1169683 w 2651368"/>
              <a:gd name="connsiteY6" fmla="*/ 2320156 h 2963260"/>
              <a:gd name="connsiteX7" fmla="*/ 1238613 w 2651368"/>
              <a:gd name="connsiteY7" fmla="*/ 2245907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848103 w 2651368"/>
              <a:gd name="connsiteY5" fmla="*/ 2322678 h 2963260"/>
              <a:gd name="connsiteX6" fmla="*/ 1169683 w 2651368"/>
              <a:gd name="connsiteY6" fmla="*/ 2320156 h 2963260"/>
              <a:gd name="connsiteX7" fmla="*/ 1238613 w 2651368"/>
              <a:gd name="connsiteY7" fmla="*/ 2245907 h 2963260"/>
              <a:gd name="connsiteX8" fmla="*/ 1418916 w 2651368"/>
              <a:gd name="connsiteY8" fmla="*/ 2186609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848103 w 2651368"/>
              <a:gd name="connsiteY5" fmla="*/ 2322678 h 2963260"/>
              <a:gd name="connsiteX6" fmla="*/ 1169683 w 2651368"/>
              <a:gd name="connsiteY6" fmla="*/ 2320156 h 2963260"/>
              <a:gd name="connsiteX7" fmla="*/ 1238613 w 2651368"/>
              <a:gd name="connsiteY7" fmla="*/ 2245907 h 2963260"/>
              <a:gd name="connsiteX8" fmla="*/ 1390694 w 2651368"/>
              <a:gd name="connsiteY8" fmla="*/ 2168970 h 2963260"/>
              <a:gd name="connsiteX9" fmla="*/ 2373072 w 2651368"/>
              <a:gd name="connsiteY9" fmla="*/ 938254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848103 w 2651368"/>
              <a:gd name="connsiteY5" fmla="*/ 2322678 h 2963260"/>
              <a:gd name="connsiteX6" fmla="*/ 1169683 w 2651368"/>
              <a:gd name="connsiteY6" fmla="*/ 2320156 h 2963260"/>
              <a:gd name="connsiteX7" fmla="*/ 1238613 w 2651368"/>
              <a:gd name="connsiteY7" fmla="*/ 2245907 h 2963260"/>
              <a:gd name="connsiteX8" fmla="*/ 1390694 w 2651368"/>
              <a:gd name="connsiteY8" fmla="*/ 2168970 h 2963260"/>
              <a:gd name="connsiteX9" fmla="*/ 2355433 w 2651368"/>
              <a:gd name="connsiteY9" fmla="*/ 913560 h 2963260"/>
              <a:gd name="connsiteX10" fmla="*/ 2428731 w 2651368"/>
              <a:gd name="connsiteY10" fmla="*/ 715618 h 2963260"/>
              <a:gd name="connsiteX11" fmla="*/ 2492342 w 2651368"/>
              <a:gd name="connsiteY11" fmla="*/ 580446 h 2963260"/>
              <a:gd name="connsiteX12" fmla="*/ 2492342 w 2651368"/>
              <a:gd name="connsiteY12" fmla="*/ 500933 h 2963260"/>
              <a:gd name="connsiteX13" fmla="*/ 2571855 w 2651368"/>
              <a:gd name="connsiteY13" fmla="*/ 341906 h 2963260"/>
              <a:gd name="connsiteX14" fmla="*/ 2651368 w 2651368"/>
              <a:gd name="connsiteY14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848103 w 2651368"/>
              <a:gd name="connsiteY5" fmla="*/ 2322678 h 2963260"/>
              <a:gd name="connsiteX6" fmla="*/ 1169683 w 2651368"/>
              <a:gd name="connsiteY6" fmla="*/ 2320156 h 2963260"/>
              <a:gd name="connsiteX7" fmla="*/ 1238613 w 2651368"/>
              <a:gd name="connsiteY7" fmla="*/ 2245907 h 2963260"/>
              <a:gd name="connsiteX8" fmla="*/ 1390694 w 2651368"/>
              <a:gd name="connsiteY8" fmla="*/ 2168970 h 2963260"/>
              <a:gd name="connsiteX9" fmla="*/ 2355433 w 2651368"/>
              <a:gd name="connsiteY9" fmla="*/ 913560 h 2963260"/>
              <a:gd name="connsiteX10" fmla="*/ 2428731 w 2651368"/>
              <a:gd name="connsiteY10" fmla="*/ 715618 h 2963260"/>
              <a:gd name="connsiteX11" fmla="*/ 2492342 w 2651368"/>
              <a:gd name="connsiteY11" fmla="*/ 500933 h 2963260"/>
              <a:gd name="connsiteX12" fmla="*/ 2571855 w 2651368"/>
              <a:gd name="connsiteY12" fmla="*/ 341906 h 2963260"/>
              <a:gd name="connsiteX13" fmla="*/ 2651368 w 2651368"/>
              <a:gd name="connsiteY13" fmla="*/ 0 h 2963260"/>
              <a:gd name="connsiteX0" fmla="*/ 0 w 2651368"/>
              <a:gd name="connsiteY0" fmla="*/ 2727298 h 2963260"/>
              <a:gd name="connsiteX1" fmla="*/ 189881 w 2651368"/>
              <a:gd name="connsiteY1" fmla="*/ 2963260 h 2963260"/>
              <a:gd name="connsiteX2" fmla="*/ 425003 w 2651368"/>
              <a:gd name="connsiteY2" fmla="*/ 2743200 h 2963260"/>
              <a:gd name="connsiteX3" fmla="*/ 582237 w 2651368"/>
              <a:gd name="connsiteY3" fmla="*/ 2569112 h 2963260"/>
              <a:gd name="connsiteX4" fmla="*/ 663376 w 2651368"/>
              <a:gd name="connsiteY4" fmla="*/ 2415517 h 2963260"/>
              <a:gd name="connsiteX5" fmla="*/ 848103 w 2651368"/>
              <a:gd name="connsiteY5" fmla="*/ 2322678 h 2963260"/>
              <a:gd name="connsiteX6" fmla="*/ 1169683 w 2651368"/>
              <a:gd name="connsiteY6" fmla="*/ 2320156 h 2963260"/>
              <a:gd name="connsiteX7" fmla="*/ 1238613 w 2651368"/>
              <a:gd name="connsiteY7" fmla="*/ 2245907 h 2963260"/>
              <a:gd name="connsiteX8" fmla="*/ 1390694 w 2651368"/>
              <a:gd name="connsiteY8" fmla="*/ 2168970 h 2963260"/>
              <a:gd name="connsiteX9" fmla="*/ 2355433 w 2651368"/>
              <a:gd name="connsiteY9" fmla="*/ 913560 h 2963260"/>
              <a:gd name="connsiteX10" fmla="*/ 2428731 w 2651368"/>
              <a:gd name="connsiteY10" fmla="*/ 715618 h 2963260"/>
              <a:gd name="connsiteX11" fmla="*/ 2492342 w 2651368"/>
              <a:gd name="connsiteY11" fmla="*/ 500933 h 2963260"/>
              <a:gd name="connsiteX12" fmla="*/ 2651368 w 2651368"/>
              <a:gd name="connsiteY12" fmla="*/ 0 h 2963260"/>
              <a:gd name="connsiteX0" fmla="*/ 0 w 2669007"/>
              <a:gd name="connsiteY0" fmla="*/ 2808437 h 3044399"/>
              <a:gd name="connsiteX1" fmla="*/ 189881 w 2669007"/>
              <a:gd name="connsiteY1" fmla="*/ 3044399 h 3044399"/>
              <a:gd name="connsiteX2" fmla="*/ 425003 w 2669007"/>
              <a:gd name="connsiteY2" fmla="*/ 2824339 h 3044399"/>
              <a:gd name="connsiteX3" fmla="*/ 582237 w 2669007"/>
              <a:gd name="connsiteY3" fmla="*/ 2650251 h 3044399"/>
              <a:gd name="connsiteX4" fmla="*/ 663376 w 2669007"/>
              <a:gd name="connsiteY4" fmla="*/ 2496656 h 3044399"/>
              <a:gd name="connsiteX5" fmla="*/ 848103 w 2669007"/>
              <a:gd name="connsiteY5" fmla="*/ 2403817 h 3044399"/>
              <a:gd name="connsiteX6" fmla="*/ 1169683 w 2669007"/>
              <a:gd name="connsiteY6" fmla="*/ 2401295 h 3044399"/>
              <a:gd name="connsiteX7" fmla="*/ 1238613 w 2669007"/>
              <a:gd name="connsiteY7" fmla="*/ 2327046 h 3044399"/>
              <a:gd name="connsiteX8" fmla="*/ 1390694 w 2669007"/>
              <a:gd name="connsiteY8" fmla="*/ 2250109 h 3044399"/>
              <a:gd name="connsiteX9" fmla="*/ 2355433 w 2669007"/>
              <a:gd name="connsiteY9" fmla="*/ 994699 h 3044399"/>
              <a:gd name="connsiteX10" fmla="*/ 2428731 w 2669007"/>
              <a:gd name="connsiteY10" fmla="*/ 796757 h 3044399"/>
              <a:gd name="connsiteX11" fmla="*/ 2492342 w 2669007"/>
              <a:gd name="connsiteY11" fmla="*/ 582072 h 3044399"/>
              <a:gd name="connsiteX12" fmla="*/ 2669007 w 2669007"/>
              <a:gd name="connsiteY12" fmla="*/ 0 h 30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9007" h="3044399">
                <a:moveTo>
                  <a:pt x="0" y="2808437"/>
                </a:moveTo>
                <a:lnTo>
                  <a:pt x="189881" y="3044399"/>
                </a:lnTo>
                <a:lnTo>
                  <a:pt x="425003" y="2824339"/>
                </a:lnTo>
                <a:lnTo>
                  <a:pt x="582237" y="2650251"/>
                </a:lnTo>
                <a:lnTo>
                  <a:pt x="663376" y="2496656"/>
                </a:lnTo>
                <a:lnTo>
                  <a:pt x="848103" y="2403817"/>
                </a:lnTo>
                <a:lnTo>
                  <a:pt x="1169683" y="2401295"/>
                </a:lnTo>
                <a:lnTo>
                  <a:pt x="1238613" y="2327046"/>
                </a:lnTo>
                <a:lnTo>
                  <a:pt x="1390694" y="2250109"/>
                </a:lnTo>
                <a:lnTo>
                  <a:pt x="2355433" y="994699"/>
                </a:lnTo>
                <a:lnTo>
                  <a:pt x="2428731" y="796757"/>
                </a:lnTo>
                <a:lnTo>
                  <a:pt x="2492342" y="582072"/>
                </a:lnTo>
                <a:lnTo>
                  <a:pt x="2669007" y="0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3" name="円/楕円 252"/>
          <p:cNvSpPr/>
          <p:nvPr/>
        </p:nvSpPr>
        <p:spPr>
          <a:xfrm flipH="1" flipV="1">
            <a:off x="1379984" y="4547838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/>
          <p:cNvSpPr/>
          <p:nvPr/>
        </p:nvSpPr>
        <p:spPr>
          <a:xfrm>
            <a:off x="5025783" y="1148994"/>
            <a:ext cx="342900" cy="1471613"/>
          </a:xfrm>
          <a:custGeom>
            <a:avLst/>
            <a:gdLst>
              <a:gd name="connsiteX0" fmla="*/ 342900 w 342900"/>
              <a:gd name="connsiteY0" fmla="*/ 0 h 1471613"/>
              <a:gd name="connsiteX1" fmla="*/ 342900 w 342900"/>
              <a:gd name="connsiteY1" fmla="*/ 80963 h 1471613"/>
              <a:gd name="connsiteX2" fmla="*/ 323850 w 342900"/>
              <a:gd name="connsiteY2" fmla="*/ 128588 h 1471613"/>
              <a:gd name="connsiteX3" fmla="*/ 95250 w 342900"/>
              <a:gd name="connsiteY3" fmla="*/ 485775 h 1471613"/>
              <a:gd name="connsiteX4" fmla="*/ 104775 w 342900"/>
              <a:gd name="connsiteY4" fmla="*/ 542925 h 1471613"/>
              <a:gd name="connsiteX5" fmla="*/ 157162 w 342900"/>
              <a:gd name="connsiteY5" fmla="*/ 642938 h 1471613"/>
              <a:gd name="connsiteX6" fmla="*/ 247650 w 342900"/>
              <a:gd name="connsiteY6" fmla="*/ 795338 h 1471613"/>
              <a:gd name="connsiteX7" fmla="*/ 247650 w 342900"/>
              <a:gd name="connsiteY7" fmla="*/ 842963 h 1471613"/>
              <a:gd name="connsiteX8" fmla="*/ 109537 w 342900"/>
              <a:gd name="connsiteY8" fmla="*/ 1104900 h 1471613"/>
              <a:gd name="connsiteX9" fmla="*/ 0 w 342900"/>
              <a:gd name="connsiteY9" fmla="*/ 1271588 h 1471613"/>
              <a:gd name="connsiteX10" fmla="*/ 238125 w 342900"/>
              <a:gd name="connsiteY10" fmla="*/ 1471613 h 14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900" h="1471613">
                <a:moveTo>
                  <a:pt x="342900" y="0"/>
                </a:moveTo>
                <a:lnTo>
                  <a:pt x="342900" y="80963"/>
                </a:lnTo>
                <a:lnTo>
                  <a:pt x="323850" y="128588"/>
                </a:lnTo>
                <a:lnTo>
                  <a:pt x="95250" y="485775"/>
                </a:lnTo>
                <a:lnTo>
                  <a:pt x="104775" y="542925"/>
                </a:lnTo>
                <a:lnTo>
                  <a:pt x="157162" y="642938"/>
                </a:lnTo>
                <a:lnTo>
                  <a:pt x="247650" y="795338"/>
                </a:lnTo>
                <a:lnTo>
                  <a:pt x="247650" y="842963"/>
                </a:lnTo>
                <a:lnTo>
                  <a:pt x="109537" y="1104900"/>
                </a:lnTo>
                <a:lnTo>
                  <a:pt x="0" y="1271588"/>
                </a:lnTo>
                <a:lnTo>
                  <a:pt x="238125" y="1471613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" name="グループ化 162"/>
          <p:cNvGrpSpPr/>
          <p:nvPr/>
        </p:nvGrpSpPr>
        <p:grpSpPr>
          <a:xfrm rot="16200000">
            <a:off x="1441768" y="5260576"/>
            <a:ext cx="2471570" cy="193566"/>
            <a:chOff x="2081771" y="6493480"/>
            <a:chExt cx="2471570" cy="193566"/>
          </a:xfrm>
        </p:grpSpPr>
        <p:grpSp>
          <p:nvGrpSpPr>
            <p:cNvPr id="10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264" name="正方形/長方形 263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正方形/長方形 264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正方形/長方形 265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268" name="直線コネクタ 267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直線コネクタ 268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線コネクタ 269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線コネクタ 270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線コネクタ 271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線コネクタ 272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線コネクタ 273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線コネクタ 274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線コネクタ 275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線コネクタ 276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線コネクタ 277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線コネクタ 278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線コネクタ 279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線コネクタ 280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線コネクタ 281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線コネクタ 282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線コネクタ 283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線コネクタ 284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線コネクタ 285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線コネクタ 286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線コネクタ 287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線コネクタ 288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線コネクタ 289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線コネクタ 290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線コネクタ 291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直線コネクタ 295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線コネクタ 296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線コネクタ 297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0" name="テキスト ボックス 259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61" name="テキスト ボックス 260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62" name="テキスト ボックス 261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263" name="テキスト ボックス 262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cxnSp>
        <p:nvCxnSpPr>
          <p:cNvPr id="300" name="直線矢印コネクタ 299"/>
          <p:cNvCxnSpPr/>
          <p:nvPr/>
        </p:nvCxnSpPr>
        <p:spPr>
          <a:xfrm flipH="1">
            <a:off x="296426" y="4843306"/>
            <a:ext cx="150727" cy="11555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テキスト ボックス 300"/>
          <p:cNvSpPr txBox="1"/>
          <p:nvPr/>
        </p:nvSpPr>
        <p:spPr>
          <a:xfrm>
            <a:off x="176117" y="4892320"/>
            <a:ext cx="151768" cy="138499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900" dirty="0" smtClean="0">
                <a:latin typeface="ＭＳ Ｐ明朝" pitchFamily="18" charset="-128"/>
                <a:ea typeface="ＭＳ Ｐ明朝" pitchFamily="18" charset="-128"/>
              </a:rPr>
              <a:t>×</a:t>
            </a:r>
          </a:p>
        </p:txBody>
      </p:sp>
      <p:sp>
        <p:nvSpPr>
          <p:cNvPr id="303" name="テキスト ボックス 302"/>
          <p:cNvSpPr txBox="1"/>
          <p:nvPr/>
        </p:nvSpPr>
        <p:spPr>
          <a:xfrm>
            <a:off x="3437848" y="2223414"/>
            <a:ext cx="47557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　道なり左折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4" name="テキスト ボックス 303"/>
          <p:cNvSpPr txBox="1"/>
          <p:nvPr/>
        </p:nvSpPr>
        <p:spPr>
          <a:xfrm>
            <a:off x="4713990" y="3021308"/>
            <a:ext cx="611830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ソーラーファーム</a:t>
            </a:r>
            <a:endParaRPr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むとう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5" name="テキスト ボックス 304"/>
          <p:cNvSpPr txBox="1"/>
          <p:nvPr/>
        </p:nvSpPr>
        <p:spPr>
          <a:xfrm>
            <a:off x="4628575" y="1494910"/>
            <a:ext cx="515650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err="1" smtClean="0">
                <a:latin typeface="ＭＳ Ｐ明朝" pitchFamily="18" charset="-128"/>
                <a:ea typeface="ＭＳ Ｐ明朝" pitchFamily="18" charset="-128"/>
              </a:rPr>
              <a:t>菜菜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さいさい ・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6" name="テキスト ボックス 305"/>
          <p:cNvSpPr txBox="1"/>
          <p:nvPr/>
        </p:nvSpPr>
        <p:spPr>
          <a:xfrm>
            <a:off x="6100659" y="1087951"/>
            <a:ext cx="533282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・松阪商人の館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6165403" y="6044749"/>
            <a:ext cx="328098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・　３本目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8" name="テキスト ボックス 307"/>
          <p:cNvSpPr txBox="1"/>
          <p:nvPr/>
        </p:nvSpPr>
        <p:spPr>
          <a:xfrm>
            <a:off x="5743368" y="6054793"/>
            <a:ext cx="385806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コーユー ・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95" name="直線コネクタ 194"/>
          <p:cNvCxnSpPr/>
          <p:nvPr/>
        </p:nvCxnSpPr>
        <p:spPr>
          <a:xfrm flipH="1" flipV="1">
            <a:off x="1579360" y="2488852"/>
            <a:ext cx="231333" cy="390150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24" y="167549"/>
            <a:ext cx="8912352" cy="654100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117806" y="2353902"/>
            <a:ext cx="4970242" cy="4344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81" y="2854769"/>
            <a:ext cx="3505200" cy="3828288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26" name="円/楕円 25"/>
          <p:cNvSpPr/>
          <p:nvPr/>
        </p:nvSpPr>
        <p:spPr>
          <a:xfrm>
            <a:off x="7251728" y="2926441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フリーフォーム 26"/>
          <p:cNvSpPr/>
          <p:nvPr/>
        </p:nvSpPr>
        <p:spPr>
          <a:xfrm>
            <a:off x="7043857" y="2894747"/>
            <a:ext cx="1688187" cy="2314018"/>
          </a:xfrm>
          <a:custGeom>
            <a:avLst/>
            <a:gdLst>
              <a:gd name="connsiteX0" fmla="*/ 0 w 5104737"/>
              <a:gd name="connsiteY0" fmla="*/ 0 h 6194066"/>
              <a:gd name="connsiteX1" fmla="*/ 174929 w 5104737"/>
              <a:gd name="connsiteY1" fmla="*/ 135172 h 6194066"/>
              <a:gd name="connsiteX2" fmla="*/ 254442 w 5104737"/>
              <a:gd name="connsiteY2" fmla="*/ 397565 h 6194066"/>
              <a:gd name="connsiteX3" fmla="*/ 453224 w 5104737"/>
              <a:gd name="connsiteY3" fmla="*/ 333955 h 6194066"/>
              <a:gd name="connsiteX4" fmla="*/ 453224 w 5104737"/>
              <a:gd name="connsiteY4" fmla="*/ 453224 h 6194066"/>
              <a:gd name="connsiteX5" fmla="*/ 612250 w 5104737"/>
              <a:gd name="connsiteY5" fmla="*/ 667909 h 6194066"/>
              <a:gd name="connsiteX6" fmla="*/ 834887 w 5104737"/>
              <a:gd name="connsiteY6" fmla="*/ 1248355 h 6194066"/>
              <a:gd name="connsiteX7" fmla="*/ 874644 w 5104737"/>
              <a:gd name="connsiteY7" fmla="*/ 1288111 h 6194066"/>
              <a:gd name="connsiteX8" fmla="*/ 834887 w 5104737"/>
              <a:gd name="connsiteY8" fmla="*/ 1383527 h 6194066"/>
              <a:gd name="connsiteX9" fmla="*/ 636104 w 5104737"/>
              <a:gd name="connsiteY9" fmla="*/ 1542553 h 6194066"/>
              <a:gd name="connsiteX10" fmla="*/ 636104 w 5104737"/>
              <a:gd name="connsiteY10" fmla="*/ 1645920 h 6194066"/>
              <a:gd name="connsiteX11" fmla="*/ 715617 w 5104737"/>
              <a:gd name="connsiteY11" fmla="*/ 1661823 h 6194066"/>
              <a:gd name="connsiteX12" fmla="*/ 731520 w 5104737"/>
              <a:gd name="connsiteY12" fmla="*/ 1820849 h 6194066"/>
              <a:gd name="connsiteX13" fmla="*/ 834887 w 5104737"/>
              <a:gd name="connsiteY13" fmla="*/ 1820849 h 6194066"/>
              <a:gd name="connsiteX14" fmla="*/ 914400 w 5104737"/>
              <a:gd name="connsiteY14" fmla="*/ 1725433 h 6194066"/>
              <a:gd name="connsiteX15" fmla="*/ 1089329 w 5104737"/>
              <a:gd name="connsiteY15" fmla="*/ 1709530 h 6194066"/>
              <a:gd name="connsiteX16" fmla="*/ 1113183 w 5104737"/>
              <a:gd name="connsiteY16" fmla="*/ 1765189 h 6194066"/>
              <a:gd name="connsiteX17" fmla="*/ 1470991 w 5104737"/>
              <a:gd name="connsiteY17" fmla="*/ 1860605 h 6194066"/>
              <a:gd name="connsiteX18" fmla="*/ 1431235 w 5104737"/>
              <a:gd name="connsiteY18" fmla="*/ 2083242 h 6194066"/>
              <a:gd name="connsiteX19" fmla="*/ 1455089 w 5104737"/>
              <a:gd name="connsiteY19" fmla="*/ 2345635 h 6194066"/>
              <a:gd name="connsiteX20" fmla="*/ 1431235 w 5104737"/>
              <a:gd name="connsiteY20" fmla="*/ 2536466 h 6194066"/>
              <a:gd name="connsiteX21" fmla="*/ 1590261 w 5104737"/>
              <a:gd name="connsiteY21" fmla="*/ 2536466 h 6194066"/>
              <a:gd name="connsiteX22" fmla="*/ 1590261 w 5104737"/>
              <a:gd name="connsiteY22" fmla="*/ 2655736 h 6194066"/>
              <a:gd name="connsiteX23" fmla="*/ 2146852 w 5104737"/>
              <a:gd name="connsiteY23" fmla="*/ 2584174 h 6194066"/>
              <a:gd name="connsiteX24" fmla="*/ 2162755 w 5104737"/>
              <a:gd name="connsiteY24" fmla="*/ 2679589 h 6194066"/>
              <a:gd name="connsiteX25" fmla="*/ 2385391 w 5104737"/>
              <a:gd name="connsiteY25" fmla="*/ 2775005 h 6194066"/>
              <a:gd name="connsiteX26" fmla="*/ 2798859 w 5104737"/>
              <a:gd name="connsiteY26" fmla="*/ 2679589 h 6194066"/>
              <a:gd name="connsiteX27" fmla="*/ 3101009 w 5104737"/>
              <a:gd name="connsiteY27" fmla="*/ 2759103 h 6194066"/>
              <a:gd name="connsiteX28" fmla="*/ 3474720 w 5104737"/>
              <a:gd name="connsiteY28" fmla="*/ 2934031 h 6194066"/>
              <a:gd name="connsiteX29" fmla="*/ 3442915 w 5104737"/>
              <a:gd name="connsiteY29" fmla="*/ 2997642 h 6194066"/>
              <a:gd name="connsiteX30" fmla="*/ 3713259 w 5104737"/>
              <a:gd name="connsiteY30" fmla="*/ 3156668 h 6194066"/>
              <a:gd name="connsiteX31" fmla="*/ 3856383 w 5104737"/>
              <a:gd name="connsiteY31" fmla="*/ 3315694 h 6194066"/>
              <a:gd name="connsiteX32" fmla="*/ 3896139 w 5104737"/>
              <a:gd name="connsiteY32" fmla="*/ 3275937 h 6194066"/>
              <a:gd name="connsiteX33" fmla="*/ 4071068 w 5104737"/>
              <a:gd name="connsiteY33" fmla="*/ 3355450 h 6194066"/>
              <a:gd name="connsiteX34" fmla="*/ 4293704 w 5104737"/>
              <a:gd name="connsiteY34" fmla="*/ 3275937 h 6194066"/>
              <a:gd name="connsiteX35" fmla="*/ 4492487 w 5104737"/>
              <a:gd name="connsiteY35" fmla="*/ 3371353 h 6194066"/>
              <a:gd name="connsiteX36" fmla="*/ 4572000 w 5104737"/>
              <a:gd name="connsiteY36" fmla="*/ 3371353 h 6194066"/>
              <a:gd name="connsiteX37" fmla="*/ 4786685 w 5104737"/>
              <a:gd name="connsiteY37" fmla="*/ 3530379 h 6194066"/>
              <a:gd name="connsiteX38" fmla="*/ 4913906 w 5104737"/>
              <a:gd name="connsiteY38" fmla="*/ 3768918 h 6194066"/>
              <a:gd name="connsiteX39" fmla="*/ 4834393 w 5104737"/>
              <a:gd name="connsiteY39" fmla="*/ 3912042 h 6194066"/>
              <a:gd name="connsiteX40" fmla="*/ 4794637 w 5104737"/>
              <a:gd name="connsiteY40" fmla="*/ 4086970 h 6194066"/>
              <a:gd name="connsiteX41" fmla="*/ 4715124 w 5104737"/>
              <a:gd name="connsiteY41" fmla="*/ 4166483 h 6194066"/>
              <a:gd name="connsiteX42" fmla="*/ 4691270 w 5104737"/>
              <a:gd name="connsiteY42" fmla="*/ 4349363 h 6194066"/>
              <a:gd name="connsiteX43" fmla="*/ 4651513 w 5104737"/>
              <a:gd name="connsiteY43" fmla="*/ 4405023 h 6194066"/>
              <a:gd name="connsiteX44" fmla="*/ 4595854 w 5104737"/>
              <a:gd name="connsiteY44" fmla="*/ 4587903 h 6194066"/>
              <a:gd name="connsiteX45" fmla="*/ 4556097 w 5104737"/>
              <a:gd name="connsiteY45" fmla="*/ 4667416 h 6194066"/>
              <a:gd name="connsiteX46" fmla="*/ 4715124 w 5104737"/>
              <a:gd name="connsiteY46" fmla="*/ 5064981 h 6194066"/>
              <a:gd name="connsiteX47" fmla="*/ 4691270 w 5104737"/>
              <a:gd name="connsiteY47" fmla="*/ 5104737 h 6194066"/>
              <a:gd name="connsiteX48" fmla="*/ 4850296 w 5104737"/>
              <a:gd name="connsiteY48" fmla="*/ 5144494 h 6194066"/>
              <a:gd name="connsiteX49" fmla="*/ 4810539 w 5104737"/>
              <a:gd name="connsiteY49" fmla="*/ 5343276 h 6194066"/>
              <a:gd name="connsiteX50" fmla="*/ 4866198 w 5104737"/>
              <a:gd name="connsiteY50" fmla="*/ 5740842 h 6194066"/>
              <a:gd name="connsiteX51" fmla="*/ 4945711 w 5104737"/>
              <a:gd name="connsiteY51" fmla="*/ 5756744 h 6194066"/>
              <a:gd name="connsiteX52" fmla="*/ 4945711 w 5104737"/>
              <a:gd name="connsiteY52" fmla="*/ 5844209 h 6194066"/>
              <a:gd name="connsiteX53" fmla="*/ 5025224 w 5104737"/>
              <a:gd name="connsiteY53" fmla="*/ 5883965 h 6194066"/>
              <a:gd name="connsiteX54" fmla="*/ 4905955 w 5104737"/>
              <a:gd name="connsiteY54" fmla="*/ 6098650 h 6194066"/>
              <a:gd name="connsiteX55" fmla="*/ 4913906 w 5104737"/>
              <a:gd name="connsiteY55" fmla="*/ 6122504 h 6194066"/>
              <a:gd name="connsiteX56" fmla="*/ 5064981 w 5104737"/>
              <a:gd name="connsiteY56" fmla="*/ 6194066 h 6194066"/>
              <a:gd name="connsiteX57" fmla="*/ 5104737 w 5104737"/>
              <a:gd name="connsiteY57" fmla="*/ 6162261 h 6194066"/>
              <a:gd name="connsiteX58" fmla="*/ 4993419 w 5104737"/>
              <a:gd name="connsiteY58" fmla="*/ 6058894 h 6194066"/>
              <a:gd name="connsiteX59" fmla="*/ 5064981 w 5104737"/>
              <a:gd name="connsiteY59" fmla="*/ 6019137 h 6194066"/>
              <a:gd name="connsiteX0" fmla="*/ 0 w 5104737"/>
              <a:gd name="connsiteY0" fmla="*/ 0 h 6194066"/>
              <a:gd name="connsiteX1" fmla="*/ 174929 w 5104737"/>
              <a:gd name="connsiteY1" fmla="*/ 135172 h 6194066"/>
              <a:gd name="connsiteX2" fmla="*/ 254442 w 5104737"/>
              <a:gd name="connsiteY2" fmla="*/ 397565 h 6194066"/>
              <a:gd name="connsiteX3" fmla="*/ 453224 w 5104737"/>
              <a:gd name="connsiteY3" fmla="*/ 333955 h 6194066"/>
              <a:gd name="connsiteX4" fmla="*/ 453224 w 5104737"/>
              <a:gd name="connsiteY4" fmla="*/ 453224 h 6194066"/>
              <a:gd name="connsiteX5" fmla="*/ 612250 w 5104737"/>
              <a:gd name="connsiteY5" fmla="*/ 667909 h 6194066"/>
              <a:gd name="connsiteX6" fmla="*/ 834887 w 5104737"/>
              <a:gd name="connsiteY6" fmla="*/ 1248355 h 6194066"/>
              <a:gd name="connsiteX7" fmla="*/ 874644 w 5104737"/>
              <a:gd name="connsiteY7" fmla="*/ 1288111 h 6194066"/>
              <a:gd name="connsiteX8" fmla="*/ 834887 w 5104737"/>
              <a:gd name="connsiteY8" fmla="*/ 1383527 h 6194066"/>
              <a:gd name="connsiteX9" fmla="*/ 636104 w 5104737"/>
              <a:gd name="connsiteY9" fmla="*/ 1542553 h 6194066"/>
              <a:gd name="connsiteX10" fmla="*/ 636104 w 5104737"/>
              <a:gd name="connsiteY10" fmla="*/ 1645920 h 6194066"/>
              <a:gd name="connsiteX11" fmla="*/ 715617 w 5104737"/>
              <a:gd name="connsiteY11" fmla="*/ 1661823 h 6194066"/>
              <a:gd name="connsiteX12" fmla="*/ 731520 w 5104737"/>
              <a:gd name="connsiteY12" fmla="*/ 1820849 h 6194066"/>
              <a:gd name="connsiteX13" fmla="*/ 834887 w 5104737"/>
              <a:gd name="connsiteY13" fmla="*/ 1820849 h 6194066"/>
              <a:gd name="connsiteX14" fmla="*/ 914400 w 5104737"/>
              <a:gd name="connsiteY14" fmla="*/ 1725433 h 6194066"/>
              <a:gd name="connsiteX15" fmla="*/ 1089329 w 5104737"/>
              <a:gd name="connsiteY15" fmla="*/ 1709530 h 6194066"/>
              <a:gd name="connsiteX16" fmla="*/ 1113183 w 5104737"/>
              <a:gd name="connsiteY16" fmla="*/ 1765189 h 6194066"/>
              <a:gd name="connsiteX17" fmla="*/ 1470991 w 5104737"/>
              <a:gd name="connsiteY17" fmla="*/ 1860605 h 6194066"/>
              <a:gd name="connsiteX18" fmla="*/ 1431235 w 5104737"/>
              <a:gd name="connsiteY18" fmla="*/ 2083242 h 6194066"/>
              <a:gd name="connsiteX19" fmla="*/ 1455089 w 5104737"/>
              <a:gd name="connsiteY19" fmla="*/ 2345635 h 6194066"/>
              <a:gd name="connsiteX20" fmla="*/ 1431235 w 5104737"/>
              <a:gd name="connsiteY20" fmla="*/ 2536466 h 6194066"/>
              <a:gd name="connsiteX21" fmla="*/ 1590261 w 5104737"/>
              <a:gd name="connsiteY21" fmla="*/ 2536466 h 6194066"/>
              <a:gd name="connsiteX22" fmla="*/ 1590261 w 5104737"/>
              <a:gd name="connsiteY22" fmla="*/ 2655736 h 6194066"/>
              <a:gd name="connsiteX23" fmla="*/ 2146852 w 5104737"/>
              <a:gd name="connsiteY23" fmla="*/ 2584174 h 6194066"/>
              <a:gd name="connsiteX24" fmla="*/ 2162755 w 5104737"/>
              <a:gd name="connsiteY24" fmla="*/ 2679589 h 6194066"/>
              <a:gd name="connsiteX25" fmla="*/ 2385391 w 5104737"/>
              <a:gd name="connsiteY25" fmla="*/ 2775005 h 6194066"/>
              <a:gd name="connsiteX26" fmla="*/ 2798859 w 5104737"/>
              <a:gd name="connsiteY26" fmla="*/ 2679589 h 6194066"/>
              <a:gd name="connsiteX27" fmla="*/ 3101009 w 5104737"/>
              <a:gd name="connsiteY27" fmla="*/ 2759103 h 6194066"/>
              <a:gd name="connsiteX28" fmla="*/ 3474720 w 5104737"/>
              <a:gd name="connsiteY28" fmla="*/ 2934031 h 6194066"/>
              <a:gd name="connsiteX29" fmla="*/ 3442915 w 5104737"/>
              <a:gd name="connsiteY29" fmla="*/ 2997642 h 6194066"/>
              <a:gd name="connsiteX30" fmla="*/ 3713259 w 5104737"/>
              <a:gd name="connsiteY30" fmla="*/ 3156668 h 6194066"/>
              <a:gd name="connsiteX31" fmla="*/ 3856383 w 5104737"/>
              <a:gd name="connsiteY31" fmla="*/ 3315694 h 6194066"/>
              <a:gd name="connsiteX32" fmla="*/ 3896139 w 5104737"/>
              <a:gd name="connsiteY32" fmla="*/ 3275937 h 6194066"/>
              <a:gd name="connsiteX33" fmla="*/ 4071068 w 5104737"/>
              <a:gd name="connsiteY33" fmla="*/ 3355450 h 6194066"/>
              <a:gd name="connsiteX34" fmla="*/ 4293704 w 5104737"/>
              <a:gd name="connsiteY34" fmla="*/ 3275937 h 6194066"/>
              <a:gd name="connsiteX35" fmla="*/ 4492487 w 5104737"/>
              <a:gd name="connsiteY35" fmla="*/ 3371353 h 6194066"/>
              <a:gd name="connsiteX36" fmla="*/ 4572000 w 5104737"/>
              <a:gd name="connsiteY36" fmla="*/ 3371353 h 6194066"/>
              <a:gd name="connsiteX37" fmla="*/ 4786685 w 5104737"/>
              <a:gd name="connsiteY37" fmla="*/ 3530379 h 6194066"/>
              <a:gd name="connsiteX38" fmla="*/ 4913906 w 5104737"/>
              <a:gd name="connsiteY38" fmla="*/ 3768918 h 6194066"/>
              <a:gd name="connsiteX39" fmla="*/ 4834393 w 5104737"/>
              <a:gd name="connsiteY39" fmla="*/ 3912042 h 6194066"/>
              <a:gd name="connsiteX40" fmla="*/ 4794637 w 5104737"/>
              <a:gd name="connsiteY40" fmla="*/ 4086970 h 6194066"/>
              <a:gd name="connsiteX41" fmla="*/ 4715124 w 5104737"/>
              <a:gd name="connsiteY41" fmla="*/ 4166483 h 6194066"/>
              <a:gd name="connsiteX42" fmla="*/ 4691270 w 5104737"/>
              <a:gd name="connsiteY42" fmla="*/ 4349363 h 6194066"/>
              <a:gd name="connsiteX43" fmla="*/ 4651513 w 5104737"/>
              <a:gd name="connsiteY43" fmla="*/ 4405023 h 6194066"/>
              <a:gd name="connsiteX44" fmla="*/ 4595854 w 5104737"/>
              <a:gd name="connsiteY44" fmla="*/ 4587903 h 6194066"/>
              <a:gd name="connsiteX45" fmla="*/ 4556097 w 5104737"/>
              <a:gd name="connsiteY45" fmla="*/ 4667416 h 6194066"/>
              <a:gd name="connsiteX46" fmla="*/ 4715124 w 5104737"/>
              <a:gd name="connsiteY46" fmla="*/ 5064981 h 6194066"/>
              <a:gd name="connsiteX47" fmla="*/ 4691270 w 5104737"/>
              <a:gd name="connsiteY47" fmla="*/ 5104737 h 6194066"/>
              <a:gd name="connsiteX48" fmla="*/ 4850296 w 5104737"/>
              <a:gd name="connsiteY48" fmla="*/ 5144494 h 6194066"/>
              <a:gd name="connsiteX49" fmla="*/ 4810539 w 5104737"/>
              <a:gd name="connsiteY49" fmla="*/ 5343276 h 6194066"/>
              <a:gd name="connsiteX50" fmla="*/ 4866198 w 5104737"/>
              <a:gd name="connsiteY50" fmla="*/ 5740842 h 6194066"/>
              <a:gd name="connsiteX51" fmla="*/ 4945711 w 5104737"/>
              <a:gd name="connsiteY51" fmla="*/ 5756744 h 6194066"/>
              <a:gd name="connsiteX52" fmla="*/ 4945711 w 5104737"/>
              <a:gd name="connsiteY52" fmla="*/ 5844209 h 6194066"/>
              <a:gd name="connsiteX53" fmla="*/ 5025224 w 5104737"/>
              <a:gd name="connsiteY53" fmla="*/ 5883965 h 6194066"/>
              <a:gd name="connsiteX54" fmla="*/ 4905955 w 5104737"/>
              <a:gd name="connsiteY54" fmla="*/ 6098650 h 6194066"/>
              <a:gd name="connsiteX55" fmla="*/ 4913906 w 5104737"/>
              <a:gd name="connsiteY55" fmla="*/ 6122504 h 6194066"/>
              <a:gd name="connsiteX56" fmla="*/ 5064981 w 5104737"/>
              <a:gd name="connsiteY56" fmla="*/ 6194066 h 6194066"/>
              <a:gd name="connsiteX57" fmla="*/ 5104737 w 5104737"/>
              <a:gd name="connsiteY57" fmla="*/ 6162261 h 6194066"/>
              <a:gd name="connsiteX58" fmla="*/ 4993419 w 5104737"/>
              <a:gd name="connsiteY58" fmla="*/ 6058894 h 6194066"/>
              <a:gd name="connsiteX0" fmla="*/ 0 w 5104737"/>
              <a:gd name="connsiteY0" fmla="*/ 0 h 6194066"/>
              <a:gd name="connsiteX1" fmla="*/ 174929 w 5104737"/>
              <a:gd name="connsiteY1" fmla="*/ 135172 h 6194066"/>
              <a:gd name="connsiteX2" fmla="*/ 254442 w 5104737"/>
              <a:gd name="connsiteY2" fmla="*/ 397565 h 6194066"/>
              <a:gd name="connsiteX3" fmla="*/ 453224 w 5104737"/>
              <a:gd name="connsiteY3" fmla="*/ 333955 h 6194066"/>
              <a:gd name="connsiteX4" fmla="*/ 453224 w 5104737"/>
              <a:gd name="connsiteY4" fmla="*/ 453224 h 6194066"/>
              <a:gd name="connsiteX5" fmla="*/ 612250 w 5104737"/>
              <a:gd name="connsiteY5" fmla="*/ 667909 h 6194066"/>
              <a:gd name="connsiteX6" fmla="*/ 834887 w 5104737"/>
              <a:gd name="connsiteY6" fmla="*/ 1248355 h 6194066"/>
              <a:gd name="connsiteX7" fmla="*/ 874644 w 5104737"/>
              <a:gd name="connsiteY7" fmla="*/ 1288111 h 6194066"/>
              <a:gd name="connsiteX8" fmla="*/ 834887 w 5104737"/>
              <a:gd name="connsiteY8" fmla="*/ 1383527 h 6194066"/>
              <a:gd name="connsiteX9" fmla="*/ 636104 w 5104737"/>
              <a:gd name="connsiteY9" fmla="*/ 1542553 h 6194066"/>
              <a:gd name="connsiteX10" fmla="*/ 636104 w 5104737"/>
              <a:gd name="connsiteY10" fmla="*/ 1645920 h 6194066"/>
              <a:gd name="connsiteX11" fmla="*/ 715617 w 5104737"/>
              <a:gd name="connsiteY11" fmla="*/ 1661823 h 6194066"/>
              <a:gd name="connsiteX12" fmla="*/ 731520 w 5104737"/>
              <a:gd name="connsiteY12" fmla="*/ 1820849 h 6194066"/>
              <a:gd name="connsiteX13" fmla="*/ 834887 w 5104737"/>
              <a:gd name="connsiteY13" fmla="*/ 1820849 h 6194066"/>
              <a:gd name="connsiteX14" fmla="*/ 914400 w 5104737"/>
              <a:gd name="connsiteY14" fmla="*/ 1725433 h 6194066"/>
              <a:gd name="connsiteX15" fmla="*/ 1089329 w 5104737"/>
              <a:gd name="connsiteY15" fmla="*/ 1709530 h 6194066"/>
              <a:gd name="connsiteX16" fmla="*/ 1113183 w 5104737"/>
              <a:gd name="connsiteY16" fmla="*/ 1765189 h 6194066"/>
              <a:gd name="connsiteX17" fmla="*/ 1470991 w 5104737"/>
              <a:gd name="connsiteY17" fmla="*/ 1860605 h 6194066"/>
              <a:gd name="connsiteX18" fmla="*/ 1431235 w 5104737"/>
              <a:gd name="connsiteY18" fmla="*/ 2083242 h 6194066"/>
              <a:gd name="connsiteX19" fmla="*/ 1455089 w 5104737"/>
              <a:gd name="connsiteY19" fmla="*/ 2345635 h 6194066"/>
              <a:gd name="connsiteX20" fmla="*/ 1431235 w 5104737"/>
              <a:gd name="connsiteY20" fmla="*/ 2536466 h 6194066"/>
              <a:gd name="connsiteX21" fmla="*/ 1590261 w 5104737"/>
              <a:gd name="connsiteY21" fmla="*/ 2536466 h 6194066"/>
              <a:gd name="connsiteX22" fmla="*/ 1590261 w 5104737"/>
              <a:gd name="connsiteY22" fmla="*/ 2655736 h 6194066"/>
              <a:gd name="connsiteX23" fmla="*/ 2146852 w 5104737"/>
              <a:gd name="connsiteY23" fmla="*/ 2584174 h 6194066"/>
              <a:gd name="connsiteX24" fmla="*/ 2162755 w 5104737"/>
              <a:gd name="connsiteY24" fmla="*/ 2679589 h 6194066"/>
              <a:gd name="connsiteX25" fmla="*/ 2385391 w 5104737"/>
              <a:gd name="connsiteY25" fmla="*/ 2775005 h 6194066"/>
              <a:gd name="connsiteX26" fmla="*/ 2798859 w 5104737"/>
              <a:gd name="connsiteY26" fmla="*/ 2679589 h 6194066"/>
              <a:gd name="connsiteX27" fmla="*/ 3101009 w 5104737"/>
              <a:gd name="connsiteY27" fmla="*/ 2759103 h 6194066"/>
              <a:gd name="connsiteX28" fmla="*/ 3474720 w 5104737"/>
              <a:gd name="connsiteY28" fmla="*/ 2934031 h 6194066"/>
              <a:gd name="connsiteX29" fmla="*/ 3442915 w 5104737"/>
              <a:gd name="connsiteY29" fmla="*/ 2997642 h 6194066"/>
              <a:gd name="connsiteX30" fmla="*/ 3713259 w 5104737"/>
              <a:gd name="connsiteY30" fmla="*/ 3156668 h 6194066"/>
              <a:gd name="connsiteX31" fmla="*/ 3856383 w 5104737"/>
              <a:gd name="connsiteY31" fmla="*/ 3315694 h 6194066"/>
              <a:gd name="connsiteX32" fmla="*/ 3896139 w 5104737"/>
              <a:gd name="connsiteY32" fmla="*/ 3275937 h 6194066"/>
              <a:gd name="connsiteX33" fmla="*/ 4071068 w 5104737"/>
              <a:gd name="connsiteY33" fmla="*/ 3355450 h 6194066"/>
              <a:gd name="connsiteX34" fmla="*/ 4293704 w 5104737"/>
              <a:gd name="connsiteY34" fmla="*/ 3275937 h 6194066"/>
              <a:gd name="connsiteX35" fmla="*/ 4492487 w 5104737"/>
              <a:gd name="connsiteY35" fmla="*/ 3371353 h 6194066"/>
              <a:gd name="connsiteX36" fmla="*/ 4572000 w 5104737"/>
              <a:gd name="connsiteY36" fmla="*/ 3371353 h 6194066"/>
              <a:gd name="connsiteX37" fmla="*/ 4786685 w 5104737"/>
              <a:gd name="connsiteY37" fmla="*/ 3530379 h 6194066"/>
              <a:gd name="connsiteX38" fmla="*/ 4913906 w 5104737"/>
              <a:gd name="connsiteY38" fmla="*/ 3768918 h 6194066"/>
              <a:gd name="connsiteX39" fmla="*/ 4834393 w 5104737"/>
              <a:gd name="connsiteY39" fmla="*/ 3912042 h 6194066"/>
              <a:gd name="connsiteX40" fmla="*/ 4794637 w 5104737"/>
              <a:gd name="connsiteY40" fmla="*/ 4086970 h 6194066"/>
              <a:gd name="connsiteX41" fmla="*/ 4715124 w 5104737"/>
              <a:gd name="connsiteY41" fmla="*/ 4166483 h 6194066"/>
              <a:gd name="connsiteX42" fmla="*/ 4691270 w 5104737"/>
              <a:gd name="connsiteY42" fmla="*/ 4349363 h 6194066"/>
              <a:gd name="connsiteX43" fmla="*/ 4651513 w 5104737"/>
              <a:gd name="connsiteY43" fmla="*/ 4405023 h 6194066"/>
              <a:gd name="connsiteX44" fmla="*/ 4595854 w 5104737"/>
              <a:gd name="connsiteY44" fmla="*/ 4587903 h 6194066"/>
              <a:gd name="connsiteX45" fmla="*/ 4556097 w 5104737"/>
              <a:gd name="connsiteY45" fmla="*/ 4667416 h 6194066"/>
              <a:gd name="connsiteX46" fmla="*/ 4715124 w 5104737"/>
              <a:gd name="connsiteY46" fmla="*/ 5064981 h 6194066"/>
              <a:gd name="connsiteX47" fmla="*/ 4691270 w 5104737"/>
              <a:gd name="connsiteY47" fmla="*/ 5104737 h 6194066"/>
              <a:gd name="connsiteX48" fmla="*/ 4850296 w 5104737"/>
              <a:gd name="connsiteY48" fmla="*/ 5144494 h 6194066"/>
              <a:gd name="connsiteX49" fmla="*/ 4810539 w 5104737"/>
              <a:gd name="connsiteY49" fmla="*/ 5343276 h 6194066"/>
              <a:gd name="connsiteX50" fmla="*/ 4866198 w 5104737"/>
              <a:gd name="connsiteY50" fmla="*/ 5740842 h 6194066"/>
              <a:gd name="connsiteX51" fmla="*/ 4945711 w 5104737"/>
              <a:gd name="connsiteY51" fmla="*/ 5756744 h 6194066"/>
              <a:gd name="connsiteX52" fmla="*/ 4945711 w 5104737"/>
              <a:gd name="connsiteY52" fmla="*/ 5844209 h 6194066"/>
              <a:gd name="connsiteX53" fmla="*/ 5025224 w 5104737"/>
              <a:gd name="connsiteY53" fmla="*/ 5883965 h 6194066"/>
              <a:gd name="connsiteX54" fmla="*/ 4905955 w 5104737"/>
              <a:gd name="connsiteY54" fmla="*/ 6098650 h 6194066"/>
              <a:gd name="connsiteX55" fmla="*/ 4913906 w 5104737"/>
              <a:gd name="connsiteY55" fmla="*/ 6122504 h 6194066"/>
              <a:gd name="connsiteX56" fmla="*/ 5064981 w 5104737"/>
              <a:gd name="connsiteY56" fmla="*/ 6194066 h 6194066"/>
              <a:gd name="connsiteX57" fmla="*/ 5104737 w 5104737"/>
              <a:gd name="connsiteY57" fmla="*/ 6162261 h 6194066"/>
              <a:gd name="connsiteX0" fmla="*/ 0 w 5064981"/>
              <a:gd name="connsiteY0" fmla="*/ 0 h 6194066"/>
              <a:gd name="connsiteX1" fmla="*/ 174929 w 5064981"/>
              <a:gd name="connsiteY1" fmla="*/ 135172 h 6194066"/>
              <a:gd name="connsiteX2" fmla="*/ 254442 w 5064981"/>
              <a:gd name="connsiteY2" fmla="*/ 397565 h 6194066"/>
              <a:gd name="connsiteX3" fmla="*/ 453224 w 5064981"/>
              <a:gd name="connsiteY3" fmla="*/ 333955 h 6194066"/>
              <a:gd name="connsiteX4" fmla="*/ 453224 w 5064981"/>
              <a:gd name="connsiteY4" fmla="*/ 453224 h 6194066"/>
              <a:gd name="connsiteX5" fmla="*/ 612250 w 5064981"/>
              <a:gd name="connsiteY5" fmla="*/ 667909 h 6194066"/>
              <a:gd name="connsiteX6" fmla="*/ 834887 w 5064981"/>
              <a:gd name="connsiteY6" fmla="*/ 1248355 h 6194066"/>
              <a:gd name="connsiteX7" fmla="*/ 874644 w 5064981"/>
              <a:gd name="connsiteY7" fmla="*/ 1288111 h 6194066"/>
              <a:gd name="connsiteX8" fmla="*/ 834887 w 5064981"/>
              <a:gd name="connsiteY8" fmla="*/ 1383527 h 6194066"/>
              <a:gd name="connsiteX9" fmla="*/ 636104 w 5064981"/>
              <a:gd name="connsiteY9" fmla="*/ 1542553 h 6194066"/>
              <a:gd name="connsiteX10" fmla="*/ 636104 w 5064981"/>
              <a:gd name="connsiteY10" fmla="*/ 1645920 h 6194066"/>
              <a:gd name="connsiteX11" fmla="*/ 715617 w 5064981"/>
              <a:gd name="connsiteY11" fmla="*/ 1661823 h 6194066"/>
              <a:gd name="connsiteX12" fmla="*/ 731520 w 5064981"/>
              <a:gd name="connsiteY12" fmla="*/ 1820849 h 6194066"/>
              <a:gd name="connsiteX13" fmla="*/ 834887 w 5064981"/>
              <a:gd name="connsiteY13" fmla="*/ 1820849 h 6194066"/>
              <a:gd name="connsiteX14" fmla="*/ 914400 w 5064981"/>
              <a:gd name="connsiteY14" fmla="*/ 1725433 h 6194066"/>
              <a:gd name="connsiteX15" fmla="*/ 1089329 w 5064981"/>
              <a:gd name="connsiteY15" fmla="*/ 1709530 h 6194066"/>
              <a:gd name="connsiteX16" fmla="*/ 1113183 w 5064981"/>
              <a:gd name="connsiteY16" fmla="*/ 1765189 h 6194066"/>
              <a:gd name="connsiteX17" fmla="*/ 1470991 w 5064981"/>
              <a:gd name="connsiteY17" fmla="*/ 1860605 h 6194066"/>
              <a:gd name="connsiteX18" fmla="*/ 1431235 w 5064981"/>
              <a:gd name="connsiteY18" fmla="*/ 2083242 h 6194066"/>
              <a:gd name="connsiteX19" fmla="*/ 1455089 w 5064981"/>
              <a:gd name="connsiteY19" fmla="*/ 2345635 h 6194066"/>
              <a:gd name="connsiteX20" fmla="*/ 1431235 w 5064981"/>
              <a:gd name="connsiteY20" fmla="*/ 2536466 h 6194066"/>
              <a:gd name="connsiteX21" fmla="*/ 1590261 w 5064981"/>
              <a:gd name="connsiteY21" fmla="*/ 2536466 h 6194066"/>
              <a:gd name="connsiteX22" fmla="*/ 1590261 w 5064981"/>
              <a:gd name="connsiteY22" fmla="*/ 2655736 h 6194066"/>
              <a:gd name="connsiteX23" fmla="*/ 2146852 w 5064981"/>
              <a:gd name="connsiteY23" fmla="*/ 2584174 h 6194066"/>
              <a:gd name="connsiteX24" fmla="*/ 2162755 w 5064981"/>
              <a:gd name="connsiteY24" fmla="*/ 2679589 h 6194066"/>
              <a:gd name="connsiteX25" fmla="*/ 2385391 w 5064981"/>
              <a:gd name="connsiteY25" fmla="*/ 2775005 h 6194066"/>
              <a:gd name="connsiteX26" fmla="*/ 2798859 w 5064981"/>
              <a:gd name="connsiteY26" fmla="*/ 2679589 h 6194066"/>
              <a:gd name="connsiteX27" fmla="*/ 3101009 w 5064981"/>
              <a:gd name="connsiteY27" fmla="*/ 2759103 h 6194066"/>
              <a:gd name="connsiteX28" fmla="*/ 3474720 w 5064981"/>
              <a:gd name="connsiteY28" fmla="*/ 2934031 h 6194066"/>
              <a:gd name="connsiteX29" fmla="*/ 3442915 w 5064981"/>
              <a:gd name="connsiteY29" fmla="*/ 2997642 h 6194066"/>
              <a:gd name="connsiteX30" fmla="*/ 3713259 w 5064981"/>
              <a:gd name="connsiteY30" fmla="*/ 3156668 h 6194066"/>
              <a:gd name="connsiteX31" fmla="*/ 3856383 w 5064981"/>
              <a:gd name="connsiteY31" fmla="*/ 3315694 h 6194066"/>
              <a:gd name="connsiteX32" fmla="*/ 3896139 w 5064981"/>
              <a:gd name="connsiteY32" fmla="*/ 3275937 h 6194066"/>
              <a:gd name="connsiteX33" fmla="*/ 4071068 w 5064981"/>
              <a:gd name="connsiteY33" fmla="*/ 3355450 h 6194066"/>
              <a:gd name="connsiteX34" fmla="*/ 4293704 w 5064981"/>
              <a:gd name="connsiteY34" fmla="*/ 3275937 h 6194066"/>
              <a:gd name="connsiteX35" fmla="*/ 4492487 w 5064981"/>
              <a:gd name="connsiteY35" fmla="*/ 3371353 h 6194066"/>
              <a:gd name="connsiteX36" fmla="*/ 4572000 w 5064981"/>
              <a:gd name="connsiteY36" fmla="*/ 3371353 h 6194066"/>
              <a:gd name="connsiteX37" fmla="*/ 4786685 w 5064981"/>
              <a:gd name="connsiteY37" fmla="*/ 3530379 h 6194066"/>
              <a:gd name="connsiteX38" fmla="*/ 4913906 w 5064981"/>
              <a:gd name="connsiteY38" fmla="*/ 3768918 h 6194066"/>
              <a:gd name="connsiteX39" fmla="*/ 4834393 w 5064981"/>
              <a:gd name="connsiteY39" fmla="*/ 3912042 h 6194066"/>
              <a:gd name="connsiteX40" fmla="*/ 4794637 w 5064981"/>
              <a:gd name="connsiteY40" fmla="*/ 4086970 h 6194066"/>
              <a:gd name="connsiteX41" fmla="*/ 4715124 w 5064981"/>
              <a:gd name="connsiteY41" fmla="*/ 4166483 h 6194066"/>
              <a:gd name="connsiteX42" fmla="*/ 4691270 w 5064981"/>
              <a:gd name="connsiteY42" fmla="*/ 4349363 h 6194066"/>
              <a:gd name="connsiteX43" fmla="*/ 4651513 w 5064981"/>
              <a:gd name="connsiteY43" fmla="*/ 4405023 h 6194066"/>
              <a:gd name="connsiteX44" fmla="*/ 4595854 w 5064981"/>
              <a:gd name="connsiteY44" fmla="*/ 4587903 h 6194066"/>
              <a:gd name="connsiteX45" fmla="*/ 4556097 w 5064981"/>
              <a:gd name="connsiteY45" fmla="*/ 4667416 h 6194066"/>
              <a:gd name="connsiteX46" fmla="*/ 4715124 w 5064981"/>
              <a:gd name="connsiteY46" fmla="*/ 5064981 h 6194066"/>
              <a:gd name="connsiteX47" fmla="*/ 4691270 w 5064981"/>
              <a:gd name="connsiteY47" fmla="*/ 5104737 h 6194066"/>
              <a:gd name="connsiteX48" fmla="*/ 4850296 w 5064981"/>
              <a:gd name="connsiteY48" fmla="*/ 5144494 h 6194066"/>
              <a:gd name="connsiteX49" fmla="*/ 4810539 w 5064981"/>
              <a:gd name="connsiteY49" fmla="*/ 5343276 h 6194066"/>
              <a:gd name="connsiteX50" fmla="*/ 4866198 w 5064981"/>
              <a:gd name="connsiteY50" fmla="*/ 5740842 h 6194066"/>
              <a:gd name="connsiteX51" fmla="*/ 4945711 w 5064981"/>
              <a:gd name="connsiteY51" fmla="*/ 5756744 h 6194066"/>
              <a:gd name="connsiteX52" fmla="*/ 4945711 w 5064981"/>
              <a:gd name="connsiteY52" fmla="*/ 5844209 h 6194066"/>
              <a:gd name="connsiteX53" fmla="*/ 5025224 w 5064981"/>
              <a:gd name="connsiteY53" fmla="*/ 5883965 h 6194066"/>
              <a:gd name="connsiteX54" fmla="*/ 4905955 w 5064981"/>
              <a:gd name="connsiteY54" fmla="*/ 6098650 h 6194066"/>
              <a:gd name="connsiteX55" fmla="*/ 4913906 w 5064981"/>
              <a:gd name="connsiteY55" fmla="*/ 6122504 h 6194066"/>
              <a:gd name="connsiteX56" fmla="*/ 5064981 w 5064981"/>
              <a:gd name="connsiteY56" fmla="*/ 6194066 h 6194066"/>
              <a:gd name="connsiteX0" fmla="*/ 0 w 5025224"/>
              <a:gd name="connsiteY0" fmla="*/ 0 h 6122504"/>
              <a:gd name="connsiteX1" fmla="*/ 174929 w 5025224"/>
              <a:gd name="connsiteY1" fmla="*/ 135172 h 6122504"/>
              <a:gd name="connsiteX2" fmla="*/ 254442 w 5025224"/>
              <a:gd name="connsiteY2" fmla="*/ 397565 h 6122504"/>
              <a:gd name="connsiteX3" fmla="*/ 453224 w 5025224"/>
              <a:gd name="connsiteY3" fmla="*/ 333955 h 6122504"/>
              <a:gd name="connsiteX4" fmla="*/ 453224 w 5025224"/>
              <a:gd name="connsiteY4" fmla="*/ 453224 h 6122504"/>
              <a:gd name="connsiteX5" fmla="*/ 612250 w 5025224"/>
              <a:gd name="connsiteY5" fmla="*/ 667909 h 6122504"/>
              <a:gd name="connsiteX6" fmla="*/ 834887 w 5025224"/>
              <a:gd name="connsiteY6" fmla="*/ 1248355 h 6122504"/>
              <a:gd name="connsiteX7" fmla="*/ 874644 w 5025224"/>
              <a:gd name="connsiteY7" fmla="*/ 1288111 h 6122504"/>
              <a:gd name="connsiteX8" fmla="*/ 834887 w 5025224"/>
              <a:gd name="connsiteY8" fmla="*/ 1383527 h 6122504"/>
              <a:gd name="connsiteX9" fmla="*/ 636104 w 5025224"/>
              <a:gd name="connsiteY9" fmla="*/ 1542553 h 6122504"/>
              <a:gd name="connsiteX10" fmla="*/ 636104 w 5025224"/>
              <a:gd name="connsiteY10" fmla="*/ 1645920 h 6122504"/>
              <a:gd name="connsiteX11" fmla="*/ 715617 w 5025224"/>
              <a:gd name="connsiteY11" fmla="*/ 1661823 h 6122504"/>
              <a:gd name="connsiteX12" fmla="*/ 731520 w 5025224"/>
              <a:gd name="connsiteY12" fmla="*/ 1820849 h 6122504"/>
              <a:gd name="connsiteX13" fmla="*/ 834887 w 5025224"/>
              <a:gd name="connsiteY13" fmla="*/ 1820849 h 6122504"/>
              <a:gd name="connsiteX14" fmla="*/ 914400 w 5025224"/>
              <a:gd name="connsiteY14" fmla="*/ 1725433 h 6122504"/>
              <a:gd name="connsiteX15" fmla="*/ 1089329 w 5025224"/>
              <a:gd name="connsiteY15" fmla="*/ 1709530 h 6122504"/>
              <a:gd name="connsiteX16" fmla="*/ 1113183 w 5025224"/>
              <a:gd name="connsiteY16" fmla="*/ 1765189 h 6122504"/>
              <a:gd name="connsiteX17" fmla="*/ 1470991 w 5025224"/>
              <a:gd name="connsiteY17" fmla="*/ 1860605 h 6122504"/>
              <a:gd name="connsiteX18" fmla="*/ 1431235 w 5025224"/>
              <a:gd name="connsiteY18" fmla="*/ 2083242 h 6122504"/>
              <a:gd name="connsiteX19" fmla="*/ 1455089 w 5025224"/>
              <a:gd name="connsiteY19" fmla="*/ 2345635 h 6122504"/>
              <a:gd name="connsiteX20" fmla="*/ 1431235 w 5025224"/>
              <a:gd name="connsiteY20" fmla="*/ 2536466 h 6122504"/>
              <a:gd name="connsiteX21" fmla="*/ 1590261 w 5025224"/>
              <a:gd name="connsiteY21" fmla="*/ 2536466 h 6122504"/>
              <a:gd name="connsiteX22" fmla="*/ 1590261 w 5025224"/>
              <a:gd name="connsiteY22" fmla="*/ 2655736 h 6122504"/>
              <a:gd name="connsiteX23" fmla="*/ 2146852 w 5025224"/>
              <a:gd name="connsiteY23" fmla="*/ 2584174 h 6122504"/>
              <a:gd name="connsiteX24" fmla="*/ 2162755 w 5025224"/>
              <a:gd name="connsiteY24" fmla="*/ 2679589 h 6122504"/>
              <a:gd name="connsiteX25" fmla="*/ 2385391 w 5025224"/>
              <a:gd name="connsiteY25" fmla="*/ 2775005 h 6122504"/>
              <a:gd name="connsiteX26" fmla="*/ 2798859 w 5025224"/>
              <a:gd name="connsiteY26" fmla="*/ 2679589 h 6122504"/>
              <a:gd name="connsiteX27" fmla="*/ 3101009 w 5025224"/>
              <a:gd name="connsiteY27" fmla="*/ 2759103 h 6122504"/>
              <a:gd name="connsiteX28" fmla="*/ 3474720 w 5025224"/>
              <a:gd name="connsiteY28" fmla="*/ 2934031 h 6122504"/>
              <a:gd name="connsiteX29" fmla="*/ 3442915 w 5025224"/>
              <a:gd name="connsiteY29" fmla="*/ 2997642 h 6122504"/>
              <a:gd name="connsiteX30" fmla="*/ 3713259 w 5025224"/>
              <a:gd name="connsiteY30" fmla="*/ 3156668 h 6122504"/>
              <a:gd name="connsiteX31" fmla="*/ 3856383 w 5025224"/>
              <a:gd name="connsiteY31" fmla="*/ 3315694 h 6122504"/>
              <a:gd name="connsiteX32" fmla="*/ 3896139 w 5025224"/>
              <a:gd name="connsiteY32" fmla="*/ 3275937 h 6122504"/>
              <a:gd name="connsiteX33" fmla="*/ 4071068 w 5025224"/>
              <a:gd name="connsiteY33" fmla="*/ 3355450 h 6122504"/>
              <a:gd name="connsiteX34" fmla="*/ 4293704 w 5025224"/>
              <a:gd name="connsiteY34" fmla="*/ 3275937 h 6122504"/>
              <a:gd name="connsiteX35" fmla="*/ 4492487 w 5025224"/>
              <a:gd name="connsiteY35" fmla="*/ 3371353 h 6122504"/>
              <a:gd name="connsiteX36" fmla="*/ 4572000 w 5025224"/>
              <a:gd name="connsiteY36" fmla="*/ 3371353 h 6122504"/>
              <a:gd name="connsiteX37" fmla="*/ 4786685 w 5025224"/>
              <a:gd name="connsiteY37" fmla="*/ 3530379 h 6122504"/>
              <a:gd name="connsiteX38" fmla="*/ 4913906 w 5025224"/>
              <a:gd name="connsiteY38" fmla="*/ 3768918 h 6122504"/>
              <a:gd name="connsiteX39" fmla="*/ 4834393 w 5025224"/>
              <a:gd name="connsiteY39" fmla="*/ 3912042 h 6122504"/>
              <a:gd name="connsiteX40" fmla="*/ 4794637 w 5025224"/>
              <a:gd name="connsiteY40" fmla="*/ 4086970 h 6122504"/>
              <a:gd name="connsiteX41" fmla="*/ 4715124 w 5025224"/>
              <a:gd name="connsiteY41" fmla="*/ 4166483 h 6122504"/>
              <a:gd name="connsiteX42" fmla="*/ 4691270 w 5025224"/>
              <a:gd name="connsiteY42" fmla="*/ 4349363 h 6122504"/>
              <a:gd name="connsiteX43" fmla="*/ 4651513 w 5025224"/>
              <a:gd name="connsiteY43" fmla="*/ 4405023 h 6122504"/>
              <a:gd name="connsiteX44" fmla="*/ 4595854 w 5025224"/>
              <a:gd name="connsiteY44" fmla="*/ 4587903 h 6122504"/>
              <a:gd name="connsiteX45" fmla="*/ 4556097 w 5025224"/>
              <a:gd name="connsiteY45" fmla="*/ 4667416 h 6122504"/>
              <a:gd name="connsiteX46" fmla="*/ 4715124 w 5025224"/>
              <a:gd name="connsiteY46" fmla="*/ 5064981 h 6122504"/>
              <a:gd name="connsiteX47" fmla="*/ 4691270 w 5025224"/>
              <a:gd name="connsiteY47" fmla="*/ 5104737 h 6122504"/>
              <a:gd name="connsiteX48" fmla="*/ 4850296 w 5025224"/>
              <a:gd name="connsiteY48" fmla="*/ 5144494 h 6122504"/>
              <a:gd name="connsiteX49" fmla="*/ 4810539 w 5025224"/>
              <a:gd name="connsiteY49" fmla="*/ 5343276 h 6122504"/>
              <a:gd name="connsiteX50" fmla="*/ 4866198 w 5025224"/>
              <a:gd name="connsiteY50" fmla="*/ 5740842 h 6122504"/>
              <a:gd name="connsiteX51" fmla="*/ 4945711 w 5025224"/>
              <a:gd name="connsiteY51" fmla="*/ 5756744 h 6122504"/>
              <a:gd name="connsiteX52" fmla="*/ 4945711 w 5025224"/>
              <a:gd name="connsiteY52" fmla="*/ 5844209 h 6122504"/>
              <a:gd name="connsiteX53" fmla="*/ 5025224 w 5025224"/>
              <a:gd name="connsiteY53" fmla="*/ 5883965 h 6122504"/>
              <a:gd name="connsiteX54" fmla="*/ 4905955 w 5025224"/>
              <a:gd name="connsiteY54" fmla="*/ 6098650 h 6122504"/>
              <a:gd name="connsiteX55" fmla="*/ 4913906 w 5025224"/>
              <a:gd name="connsiteY55" fmla="*/ 6122504 h 6122504"/>
              <a:gd name="connsiteX0" fmla="*/ 0 w 5025224"/>
              <a:gd name="connsiteY0" fmla="*/ 0 h 6098650"/>
              <a:gd name="connsiteX1" fmla="*/ 174929 w 5025224"/>
              <a:gd name="connsiteY1" fmla="*/ 135172 h 6098650"/>
              <a:gd name="connsiteX2" fmla="*/ 254442 w 5025224"/>
              <a:gd name="connsiteY2" fmla="*/ 397565 h 6098650"/>
              <a:gd name="connsiteX3" fmla="*/ 453224 w 5025224"/>
              <a:gd name="connsiteY3" fmla="*/ 333955 h 6098650"/>
              <a:gd name="connsiteX4" fmla="*/ 453224 w 5025224"/>
              <a:gd name="connsiteY4" fmla="*/ 453224 h 6098650"/>
              <a:gd name="connsiteX5" fmla="*/ 612250 w 5025224"/>
              <a:gd name="connsiteY5" fmla="*/ 667909 h 6098650"/>
              <a:gd name="connsiteX6" fmla="*/ 834887 w 5025224"/>
              <a:gd name="connsiteY6" fmla="*/ 1248355 h 6098650"/>
              <a:gd name="connsiteX7" fmla="*/ 874644 w 5025224"/>
              <a:gd name="connsiteY7" fmla="*/ 1288111 h 6098650"/>
              <a:gd name="connsiteX8" fmla="*/ 834887 w 5025224"/>
              <a:gd name="connsiteY8" fmla="*/ 1383527 h 6098650"/>
              <a:gd name="connsiteX9" fmla="*/ 636104 w 5025224"/>
              <a:gd name="connsiteY9" fmla="*/ 1542553 h 6098650"/>
              <a:gd name="connsiteX10" fmla="*/ 636104 w 5025224"/>
              <a:gd name="connsiteY10" fmla="*/ 1645920 h 6098650"/>
              <a:gd name="connsiteX11" fmla="*/ 715617 w 5025224"/>
              <a:gd name="connsiteY11" fmla="*/ 1661823 h 6098650"/>
              <a:gd name="connsiteX12" fmla="*/ 731520 w 5025224"/>
              <a:gd name="connsiteY12" fmla="*/ 1820849 h 6098650"/>
              <a:gd name="connsiteX13" fmla="*/ 834887 w 5025224"/>
              <a:gd name="connsiteY13" fmla="*/ 1820849 h 6098650"/>
              <a:gd name="connsiteX14" fmla="*/ 914400 w 5025224"/>
              <a:gd name="connsiteY14" fmla="*/ 1725433 h 6098650"/>
              <a:gd name="connsiteX15" fmla="*/ 1089329 w 5025224"/>
              <a:gd name="connsiteY15" fmla="*/ 1709530 h 6098650"/>
              <a:gd name="connsiteX16" fmla="*/ 1113183 w 5025224"/>
              <a:gd name="connsiteY16" fmla="*/ 1765189 h 6098650"/>
              <a:gd name="connsiteX17" fmla="*/ 1470991 w 5025224"/>
              <a:gd name="connsiteY17" fmla="*/ 1860605 h 6098650"/>
              <a:gd name="connsiteX18" fmla="*/ 1431235 w 5025224"/>
              <a:gd name="connsiteY18" fmla="*/ 2083242 h 6098650"/>
              <a:gd name="connsiteX19" fmla="*/ 1455089 w 5025224"/>
              <a:gd name="connsiteY19" fmla="*/ 2345635 h 6098650"/>
              <a:gd name="connsiteX20" fmla="*/ 1431235 w 5025224"/>
              <a:gd name="connsiteY20" fmla="*/ 2536466 h 6098650"/>
              <a:gd name="connsiteX21" fmla="*/ 1590261 w 5025224"/>
              <a:gd name="connsiteY21" fmla="*/ 2536466 h 6098650"/>
              <a:gd name="connsiteX22" fmla="*/ 1590261 w 5025224"/>
              <a:gd name="connsiteY22" fmla="*/ 2655736 h 6098650"/>
              <a:gd name="connsiteX23" fmla="*/ 2146852 w 5025224"/>
              <a:gd name="connsiteY23" fmla="*/ 2584174 h 6098650"/>
              <a:gd name="connsiteX24" fmla="*/ 2162755 w 5025224"/>
              <a:gd name="connsiteY24" fmla="*/ 2679589 h 6098650"/>
              <a:gd name="connsiteX25" fmla="*/ 2385391 w 5025224"/>
              <a:gd name="connsiteY25" fmla="*/ 2775005 h 6098650"/>
              <a:gd name="connsiteX26" fmla="*/ 2798859 w 5025224"/>
              <a:gd name="connsiteY26" fmla="*/ 2679589 h 6098650"/>
              <a:gd name="connsiteX27" fmla="*/ 3101009 w 5025224"/>
              <a:gd name="connsiteY27" fmla="*/ 2759103 h 6098650"/>
              <a:gd name="connsiteX28" fmla="*/ 3474720 w 5025224"/>
              <a:gd name="connsiteY28" fmla="*/ 2934031 h 6098650"/>
              <a:gd name="connsiteX29" fmla="*/ 3442915 w 5025224"/>
              <a:gd name="connsiteY29" fmla="*/ 2997642 h 6098650"/>
              <a:gd name="connsiteX30" fmla="*/ 3713259 w 5025224"/>
              <a:gd name="connsiteY30" fmla="*/ 3156668 h 6098650"/>
              <a:gd name="connsiteX31" fmla="*/ 3856383 w 5025224"/>
              <a:gd name="connsiteY31" fmla="*/ 3315694 h 6098650"/>
              <a:gd name="connsiteX32" fmla="*/ 3896139 w 5025224"/>
              <a:gd name="connsiteY32" fmla="*/ 3275937 h 6098650"/>
              <a:gd name="connsiteX33" fmla="*/ 4071068 w 5025224"/>
              <a:gd name="connsiteY33" fmla="*/ 3355450 h 6098650"/>
              <a:gd name="connsiteX34" fmla="*/ 4293704 w 5025224"/>
              <a:gd name="connsiteY34" fmla="*/ 3275937 h 6098650"/>
              <a:gd name="connsiteX35" fmla="*/ 4492487 w 5025224"/>
              <a:gd name="connsiteY35" fmla="*/ 3371353 h 6098650"/>
              <a:gd name="connsiteX36" fmla="*/ 4572000 w 5025224"/>
              <a:gd name="connsiteY36" fmla="*/ 3371353 h 6098650"/>
              <a:gd name="connsiteX37" fmla="*/ 4786685 w 5025224"/>
              <a:gd name="connsiteY37" fmla="*/ 3530379 h 6098650"/>
              <a:gd name="connsiteX38" fmla="*/ 4913906 w 5025224"/>
              <a:gd name="connsiteY38" fmla="*/ 3768918 h 6098650"/>
              <a:gd name="connsiteX39" fmla="*/ 4834393 w 5025224"/>
              <a:gd name="connsiteY39" fmla="*/ 3912042 h 6098650"/>
              <a:gd name="connsiteX40" fmla="*/ 4794637 w 5025224"/>
              <a:gd name="connsiteY40" fmla="*/ 4086970 h 6098650"/>
              <a:gd name="connsiteX41" fmla="*/ 4715124 w 5025224"/>
              <a:gd name="connsiteY41" fmla="*/ 4166483 h 6098650"/>
              <a:gd name="connsiteX42" fmla="*/ 4691270 w 5025224"/>
              <a:gd name="connsiteY42" fmla="*/ 4349363 h 6098650"/>
              <a:gd name="connsiteX43" fmla="*/ 4651513 w 5025224"/>
              <a:gd name="connsiteY43" fmla="*/ 4405023 h 6098650"/>
              <a:gd name="connsiteX44" fmla="*/ 4595854 w 5025224"/>
              <a:gd name="connsiteY44" fmla="*/ 4587903 h 6098650"/>
              <a:gd name="connsiteX45" fmla="*/ 4556097 w 5025224"/>
              <a:gd name="connsiteY45" fmla="*/ 4667416 h 6098650"/>
              <a:gd name="connsiteX46" fmla="*/ 4715124 w 5025224"/>
              <a:gd name="connsiteY46" fmla="*/ 5064981 h 6098650"/>
              <a:gd name="connsiteX47" fmla="*/ 4691270 w 5025224"/>
              <a:gd name="connsiteY47" fmla="*/ 5104737 h 6098650"/>
              <a:gd name="connsiteX48" fmla="*/ 4850296 w 5025224"/>
              <a:gd name="connsiteY48" fmla="*/ 5144494 h 6098650"/>
              <a:gd name="connsiteX49" fmla="*/ 4810539 w 5025224"/>
              <a:gd name="connsiteY49" fmla="*/ 5343276 h 6098650"/>
              <a:gd name="connsiteX50" fmla="*/ 4866198 w 5025224"/>
              <a:gd name="connsiteY50" fmla="*/ 5740842 h 6098650"/>
              <a:gd name="connsiteX51" fmla="*/ 4945711 w 5025224"/>
              <a:gd name="connsiteY51" fmla="*/ 5756744 h 6098650"/>
              <a:gd name="connsiteX52" fmla="*/ 4945711 w 5025224"/>
              <a:gd name="connsiteY52" fmla="*/ 5844209 h 6098650"/>
              <a:gd name="connsiteX53" fmla="*/ 5025224 w 5025224"/>
              <a:gd name="connsiteY53" fmla="*/ 5883965 h 6098650"/>
              <a:gd name="connsiteX54" fmla="*/ 4905955 w 5025224"/>
              <a:gd name="connsiteY54" fmla="*/ 6098650 h 6098650"/>
              <a:gd name="connsiteX0" fmla="*/ 0 w 5025224"/>
              <a:gd name="connsiteY0" fmla="*/ 0 h 5883966"/>
              <a:gd name="connsiteX1" fmla="*/ 174929 w 5025224"/>
              <a:gd name="connsiteY1" fmla="*/ 135172 h 5883966"/>
              <a:gd name="connsiteX2" fmla="*/ 254442 w 5025224"/>
              <a:gd name="connsiteY2" fmla="*/ 397565 h 5883966"/>
              <a:gd name="connsiteX3" fmla="*/ 453224 w 5025224"/>
              <a:gd name="connsiteY3" fmla="*/ 333955 h 5883966"/>
              <a:gd name="connsiteX4" fmla="*/ 453224 w 5025224"/>
              <a:gd name="connsiteY4" fmla="*/ 453224 h 5883966"/>
              <a:gd name="connsiteX5" fmla="*/ 612250 w 5025224"/>
              <a:gd name="connsiteY5" fmla="*/ 667909 h 5883966"/>
              <a:gd name="connsiteX6" fmla="*/ 834887 w 5025224"/>
              <a:gd name="connsiteY6" fmla="*/ 1248355 h 5883966"/>
              <a:gd name="connsiteX7" fmla="*/ 874644 w 5025224"/>
              <a:gd name="connsiteY7" fmla="*/ 1288111 h 5883966"/>
              <a:gd name="connsiteX8" fmla="*/ 834887 w 5025224"/>
              <a:gd name="connsiteY8" fmla="*/ 1383527 h 5883966"/>
              <a:gd name="connsiteX9" fmla="*/ 636104 w 5025224"/>
              <a:gd name="connsiteY9" fmla="*/ 1542553 h 5883966"/>
              <a:gd name="connsiteX10" fmla="*/ 636104 w 5025224"/>
              <a:gd name="connsiteY10" fmla="*/ 1645920 h 5883966"/>
              <a:gd name="connsiteX11" fmla="*/ 715617 w 5025224"/>
              <a:gd name="connsiteY11" fmla="*/ 1661823 h 5883966"/>
              <a:gd name="connsiteX12" fmla="*/ 731520 w 5025224"/>
              <a:gd name="connsiteY12" fmla="*/ 1820849 h 5883966"/>
              <a:gd name="connsiteX13" fmla="*/ 834887 w 5025224"/>
              <a:gd name="connsiteY13" fmla="*/ 1820849 h 5883966"/>
              <a:gd name="connsiteX14" fmla="*/ 914400 w 5025224"/>
              <a:gd name="connsiteY14" fmla="*/ 1725433 h 5883966"/>
              <a:gd name="connsiteX15" fmla="*/ 1089329 w 5025224"/>
              <a:gd name="connsiteY15" fmla="*/ 1709530 h 5883966"/>
              <a:gd name="connsiteX16" fmla="*/ 1113183 w 5025224"/>
              <a:gd name="connsiteY16" fmla="*/ 1765189 h 5883966"/>
              <a:gd name="connsiteX17" fmla="*/ 1470991 w 5025224"/>
              <a:gd name="connsiteY17" fmla="*/ 1860605 h 5883966"/>
              <a:gd name="connsiteX18" fmla="*/ 1431235 w 5025224"/>
              <a:gd name="connsiteY18" fmla="*/ 2083242 h 5883966"/>
              <a:gd name="connsiteX19" fmla="*/ 1455089 w 5025224"/>
              <a:gd name="connsiteY19" fmla="*/ 2345635 h 5883966"/>
              <a:gd name="connsiteX20" fmla="*/ 1431235 w 5025224"/>
              <a:gd name="connsiteY20" fmla="*/ 2536466 h 5883966"/>
              <a:gd name="connsiteX21" fmla="*/ 1590261 w 5025224"/>
              <a:gd name="connsiteY21" fmla="*/ 2536466 h 5883966"/>
              <a:gd name="connsiteX22" fmla="*/ 1590261 w 5025224"/>
              <a:gd name="connsiteY22" fmla="*/ 2655736 h 5883966"/>
              <a:gd name="connsiteX23" fmla="*/ 2146852 w 5025224"/>
              <a:gd name="connsiteY23" fmla="*/ 2584174 h 5883966"/>
              <a:gd name="connsiteX24" fmla="*/ 2162755 w 5025224"/>
              <a:gd name="connsiteY24" fmla="*/ 2679589 h 5883966"/>
              <a:gd name="connsiteX25" fmla="*/ 2385391 w 5025224"/>
              <a:gd name="connsiteY25" fmla="*/ 2775005 h 5883966"/>
              <a:gd name="connsiteX26" fmla="*/ 2798859 w 5025224"/>
              <a:gd name="connsiteY26" fmla="*/ 2679589 h 5883966"/>
              <a:gd name="connsiteX27" fmla="*/ 3101009 w 5025224"/>
              <a:gd name="connsiteY27" fmla="*/ 2759103 h 5883966"/>
              <a:gd name="connsiteX28" fmla="*/ 3474720 w 5025224"/>
              <a:gd name="connsiteY28" fmla="*/ 2934031 h 5883966"/>
              <a:gd name="connsiteX29" fmla="*/ 3442915 w 5025224"/>
              <a:gd name="connsiteY29" fmla="*/ 2997642 h 5883966"/>
              <a:gd name="connsiteX30" fmla="*/ 3713259 w 5025224"/>
              <a:gd name="connsiteY30" fmla="*/ 3156668 h 5883966"/>
              <a:gd name="connsiteX31" fmla="*/ 3856383 w 5025224"/>
              <a:gd name="connsiteY31" fmla="*/ 3315694 h 5883966"/>
              <a:gd name="connsiteX32" fmla="*/ 3896139 w 5025224"/>
              <a:gd name="connsiteY32" fmla="*/ 3275937 h 5883966"/>
              <a:gd name="connsiteX33" fmla="*/ 4071068 w 5025224"/>
              <a:gd name="connsiteY33" fmla="*/ 3355450 h 5883966"/>
              <a:gd name="connsiteX34" fmla="*/ 4293704 w 5025224"/>
              <a:gd name="connsiteY34" fmla="*/ 3275937 h 5883966"/>
              <a:gd name="connsiteX35" fmla="*/ 4492487 w 5025224"/>
              <a:gd name="connsiteY35" fmla="*/ 3371353 h 5883966"/>
              <a:gd name="connsiteX36" fmla="*/ 4572000 w 5025224"/>
              <a:gd name="connsiteY36" fmla="*/ 3371353 h 5883966"/>
              <a:gd name="connsiteX37" fmla="*/ 4786685 w 5025224"/>
              <a:gd name="connsiteY37" fmla="*/ 3530379 h 5883966"/>
              <a:gd name="connsiteX38" fmla="*/ 4913906 w 5025224"/>
              <a:gd name="connsiteY38" fmla="*/ 3768918 h 5883966"/>
              <a:gd name="connsiteX39" fmla="*/ 4834393 w 5025224"/>
              <a:gd name="connsiteY39" fmla="*/ 3912042 h 5883966"/>
              <a:gd name="connsiteX40" fmla="*/ 4794637 w 5025224"/>
              <a:gd name="connsiteY40" fmla="*/ 4086970 h 5883966"/>
              <a:gd name="connsiteX41" fmla="*/ 4715124 w 5025224"/>
              <a:gd name="connsiteY41" fmla="*/ 4166483 h 5883966"/>
              <a:gd name="connsiteX42" fmla="*/ 4691270 w 5025224"/>
              <a:gd name="connsiteY42" fmla="*/ 4349363 h 5883966"/>
              <a:gd name="connsiteX43" fmla="*/ 4651513 w 5025224"/>
              <a:gd name="connsiteY43" fmla="*/ 4405023 h 5883966"/>
              <a:gd name="connsiteX44" fmla="*/ 4595854 w 5025224"/>
              <a:gd name="connsiteY44" fmla="*/ 4587903 h 5883966"/>
              <a:gd name="connsiteX45" fmla="*/ 4556097 w 5025224"/>
              <a:gd name="connsiteY45" fmla="*/ 4667416 h 5883966"/>
              <a:gd name="connsiteX46" fmla="*/ 4715124 w 5025224"/>
              <a:gd name="connsiteY46" fmla="*/ 5064981 h 5883966"/>
              <a:gd name="connsiteX47" fmla="*/ 4691270 w 5025224"/>
              <a:gd name="connsiteY47" fmla="*/ 5104737 h 5883966"/>
              <a:gd name="connsiteX48" fmla="*/ 4850296 w 5025224"/>
              <a:gd name="connsiteY48" fmla="*/ 5144494 h 5883966"/>
              <a:gd name="connsiteX49" fmla="*/ 4810539 w 5025224"/>
              <a:gd name="connsiteY49" fmla="*/ 5343276 h 5883966"/>
              <a:gd name="connsiteX50" fmla="*/ 4866198 w 5025224"/>
              <a:gd name="connsiteY50" fmla="*/ 5740842 h 5883966"/>
              <a:gd name="connsiteX51" fmla="*/ 4945711 w 5025224"/>
              <a:gd name="connsiteY51" fmla="*/ 5756744 h 5883966"/>
              <a:gd name="connsiteX52" fmla="*/ 4945711 w 5025224"/>
              <a:gd name="connsiteY52" fmla="*/ 5844209 h 5883966"/>
              <a:gd name="connsiteX53" fmla="*/ 5025224 w 5025224"/>
              <a:gd name="connsiteY53" fmla="*/ 5883965 h 5883966"/>
              <a:gd name="connsiteX0" fmla="*/ 0 w 4945711"/>
              <a:gd name="connsiteY0" fmla="*/ 0 h 5844209"/>
              <a:gd name="connsiteX1" fmla="*/ 174929 w 4945711"/>
              <a:gd name="connsiteY1" fmla="*/ 135172 h 5844209"/>
              <a:gd name="connsiteX2" fmla="*/ 254442 w 4945711"/>
              <a:gd name="connsiteY2" fmla="*/ 397565 h 5844209"/>
              <a:gd name="connsiteX3" fmla="*/ 453224 w 4945711"/>
              <a:gd name="connsiteY3" fmla="*/ 333955 h 5844209"/>
              <a:gd name="connsiteX4" fmla="*/ 453224 w 4945711"/>
              <a:gd name="connsiteY4" fmla="*/ 453224 h 5844209"/>
              <a:gd name="connsiteX5" fmla="*/ 612250 w 4945711"/>
              <a:gd name="connsiteY5" fmla="*/ 667909 h 5844209"/>
              <a:gd name="connsiteX6" fmla="*/ 834887 w 4945711"/>
              <a:gd name="connsiteY6" fmla="*/ 1248355 h 5844209"/>
              <a:gd name="connsiteX7" fmla="*/ 874644 w 4945711"/>
              <a:gd name="connsiteY7" fmla="*/ 1288111 h 5844209"/>
              <a:gd name="connsiteX8" fmla="*/ 834887 w 4945711"/>
              <a:gd name="connsiteY8" fmla="*/ 1383527 h 5844209"/>
              <a:gd name="connsiteX9" fmla="*/ 636104 w 4945711"/>
              <a:gd name="connsiteY9" fmla="*/ 1542553 h 5844209"/>
              <a:gd name="connsiteX10" fmla="*/ 636104 w 4945711"/>
              <a:gd name="connsiteY10" fmla="*/ 1645920 h 5844209"/>
              <a:gd name="connsiteX11" fmla="*/ 715617 w 4945711"/>
              <a:gd name="connsiteY11" fmla="*/ 1661823 h 5844209"/>
              <a:gd name="connsiteX12" fmla="*/ 731520 w 4945711"/>
              <a:gd name="connsiteY12" fmla="*/ 1820849 h 5844209"/>
              <a:gd name="connsiteX13" fmla="*/ 834887 w 4945711"/>
              <a:gd name="connsiteY13" fmla="*/ 1820849 h 5844209"/>
              <a:gd name="connsiteX14" fmla="*/ 914400 w 4945711"/>
              <a:gd name="connsiteY14" fmla="*/ 1725433 h 5844209"/>
              <a:gd name="connsiteX15" fmla="*/ 1089329 w 4945711"/>
              <a:gd name="connsiteY15" fmla="*/ 1709530 h 5844209"/>
              <a:gd name="connsiteX16" fmla="*/ 1113183 w 4945711"/>
              <a:gd name="connsiteY16" fmla="*/ 1765189 h 5844209"/>
              <a:gd name="connsiteX17" fmla="*/ 1470991 w 4945711"/>
              <a:gd name="connsiteY17" fmla="*/ 1860605 h 5844209"/>
              <a:gd name="connsiteX18" fmla="*/ 1431235 w 4945711"/>
              <a:gd name="connsiteY18" fmla="*/ 2083242 h 5844209"/>
              <a:gd name="connsiteX19" fmla="*/ 1455089 w 4945711"/>
              <a:gd name="connsiteY19" fmla="*/ 2345635 h 5844209"/>
              <a:gd name="connsiteX20" fmla="*/ 1431235 w 4945711"/>
              <a:gd name="connsiteY20" fmla="*/ 2536466 h 5844209"/>
              <a:gd name="connsiteX21" fmla="*/ 1590261 w 4945711"/>
              <a:gd name="connsiteY21" fmla="*/ 2536466 h 5844209"/>
              <a:gd name="connsiteX22" fmla="*/ 1590261 w 4945711"/>
              <a:gd name="connsiteY22" fmla="*/ 2655736 h 5844209"/>
              <a:gd name="connsiteX23" fmla="*/ 2146852 w 4945711"/>
              <a:gd name="connsiteY23" fmla="*/ 2584174 h 5844209"/>
              <a:gd name="connsiteX24" fmla="*/ 2162755 w 4945711"/>
              <a:gd name="connsiteY24" fmla="*/ 2679589 h 5844209"/>
              <a:gd name="connsiteX25" fmla="*/ 2385391 w 4945711"/>
              <a:gd name="connsiteY25" fmla="*/ 2775005 h 5844209"/>
              <a:gd name="connsiteX26" fmla="*/ 2798859 w 4945711"/>
              <a:gd name="connsiteY26" fmla="*/ 2679589 h 5844209"/>
              <a:gd name="connsiteX27" fmla="*/ 3101009 w 4945711"/>
              <a:gd name="connsiteY27" fmla="*/ 2759103 h 5844209"/>
              <a:gd name="connsiteX28" fmla="*/ 3474720 w 4945711"/>
              <a:gd name="connsiteY28" fmla="*/ 2934031 h 5844209"/>
              <a:gd name="connsiteX29" fmla="*/ 3442915 w 4945711"/>
              <a:gd name="connsiteY29" fmla="*/ 2997642 h 5844209"/>
              <a:gd name="connsiteX30" fmla="*/ 3713259 w 4945711"/>
              <a:gd name="connsiteY30" fmla="*/ 3156668 h 5844209"/>
              <a:gd name="connsiteX31" fmla="*/ 3856383 w 4945711"/>
              <a:gd name="connsiteY31" fmla="*/ 3315694 h 5844209"/>
              <a:gd name="connsiteX32" fmla="*/ 3896139 w 4945711"/>
              <a:gd name="connsiteY32" fmla="*/ 3275937 h 5844209"/>
              <a:gd name="connsiteX33" fmla="*/ 4071068 w 4945711"/>
              <a:gd name="connsiteY33" fmla="*/ 3355450 h 5844209"/>
              <a:gd name="connsiteX34" fmla="*/ 4293704 w 4945711"/>
              <a:gd name="connsiteY34" fmla="*/ 3275937 h 5844209"/>
              <a:gd name="connsiteX35" fmla="*/ 4492487 w 4945711"/>
              <a:gd name="connsiteY35" fmla="*/ 3371353 h 5844209"/>
              <a:gd name="connsiteX36" fmla="*/ 4572000 w 4945711"/>
              <a:gd name="connsiteY36" fmla="*/ 3371353 h 5844209"/>
              <a:gd name="connsiteX37" fmla="*/ 4786685 w 4945711"/>
              <a:gd name="connsiteY37" fmla="*/ 3530379 h 5844209"/>
              <a:gd name="connsiteX38" fmla="*/ 4913906 w 4945711"/>
              <a:gd name="connsiteY38" fmla="*/ 3768918 h 5844209"/>
              <a:gd name="connsiteX39" fmla="*/ 4834393 w 4945711"/>
              <a:gd name="connsiteY39" fmla="*/ 3912042 h 5844209"/>
              <a:gd name="connsiteX40" fmla="*/ 4794637 w 4945711"/>
              <a:gd name="connsiteY40" fmla="*/ 4086970 h 5844209"/>
              <a:gd name="connsiteX41" fmla="*/ 4715124 w 4945711"/>
              <a:gd name="connsiteY41" fmla="*/ 4166483 h 5844209"/>
              <a:gd name="connsiteX42" fmla="*/ 4691270 w 4945711"/>
              <a:gd name="connsiteY42" fmla="*/ 4349363 h 5844209"/>
              <a:gd name="connsiteX43" fmla="*/ 4651513 w 4945711"/>
              <a:gd name="connsiteY43" fmla="*/ 4405023 h 5844209"/>
              <a:gd name="connsiteX44" fmla="*/ 4595854 w 4945711"/>
              <a:gd name="connsiteY44" fmla="*/ 4587903 h 5844209"/>
              <a:gd name="connsiteX45" fmla="*/ 4556097 w 4945711"/>
              <a:gd name="connsiteY45" fmla="*/ 4667416 h 5844209"/>
              <a:gd name="connsiteX46" fmla="*/ 4715124 w 4945711"/>
              <a:gd name="connsiteY46" fmla="*/ 5064981 h 5844209"/>
              <a:gd name="connsiteX47" fmla="*/ 4691270 w 4945711"/>
              <a:gd name="connsiteY47" fmla="*/ 5104737 h 5844209"/>
              <a:gd name="connsiteX48" fmla="*/ 4850296 w 4945711"/>
              <a:gd name="connsiteY48" fmla="*/ 5144494 h 5844209"/>
              <a:gd name="connsiteX49" fmla="*/ 4810539 w 4945711"/>
              <a:gd name="connsiteY49" fmla="*/ 5343276 h 5844209"/>
              <a:gd name="connsiteX50" fmla="*/ 4866198 w 4945711"/>
              <a:gd name="connsiteY50" fmla="*/ 5740842 h 5844209"/>
              <a:gd name="connsiteX51" fmla="*/ 4945711 w 4945711"/>
              <a:gd name="connsiteY51" fmla="*/ 5756744 h 5844209"/>
              <a:gd name="connsiteX52" fmla="*/ 4945711 w 4945711"/>
              <a:gd name="connsiteY52" fmla="*/ 5844209 h 5844209"/>
              <a:gd name="connsiteX0" fmla="*/ 0 w 4945711"/>
              <a:gd name="connsiteY0" fmla="*/ 0 h 5756745"/>
              <a:gd name="connsiteX1" fmla="*/ 174929 w 4945711"/>
              <a:gd name="connsiteY1" fmla="*/ 135172 h 5756745"/>
              <a:gd name="connsiteX2" fmla="*/ 254442 w 4945711"/>
              <a:gd name="connsiteY2" fmla="*/ 397565 h 5756745"/>
              <a:gd name="connsiteX3" fmla="*/ 453224 w 4945711"/>
              <a:gd name="connsiteY3" fmla="*/ 333955 h 5756745"/>
              <a:gd name="connsiteX4" fmla="*/ 453224 w 4945711"/>
              <a:gd name="connsiteY4" fmla="*/ 453224 h 5756745"/>
              <a:gd name="connsiteX5" fmla="*/ 612250 w 4945711"/>
              <a:gd name="connsiteY5" fmla="*/ 667909 h 5756745"/>
              <a:gd name="connsiteX6" fmla="*/ 834887 w 4945711"/>
              <a:gd name="connsiteY6" fmla="*/ 1248355 h 5756745"/>
              <a:gd name="connsiteX7" fmla="*/ 874644 w 4945711"/>
              <a:gd name="connsiteY7" fmla="*/ 1288111 h 5756745"/>
              <a:gd name="connsiteX8" fmla="*/ 834887 w 4945711"/>
              <a:gd name="connsiteY8" fmla="*/ 1383527 h 5756745"/>
              <a:gd name="connsiteX9" fmla="*/ 636104 w 4945711"/>
              <a:gd name="connsiteY9" fmla="*/ 1542553 h 5756745"/>
              <a:gd name="connsiteX10" fmla="*/ 636104 w 4945711"/>
              <a:gd name="connsiteY10" fmla="*/ 1645920 h 5756745"/>
              <a:gd name="connsiteX11" fmla="*/ 715617 w 4945711"/>
              <a:gd name="connsiteY11" fmla="*/ 1661823 h 5756745"/>
              <a:gd name="connsiteX12" fmla="*/ 731520 w 4945711"/>
              <a:gd name="connsiteY12" fmla="*/ 1820849 h 5756745"/>
              <a:gd name="connsiteX13" fmla="*/ 834887 w 4945711"/>
              <a:gd name="connsiteY13" fmla="*/ 1820849 h 5756745"/>
              <a:gd name="connsiteX14" fmla="*/ 914400 w 4945711"/>
              <a:gd name="connsiteY14" fmla="*/ 1725433 h 5756745"/>
              <a:gd name="connsiteX15" fmla="*/ 1089329 w 4945711"/>
              <a:gd name="connsiteY15" fmla="*/ 1709530 h 5756745"/>
              <a:gd name="connsiteX16" fmla="*/ 1113183 w 4945711"/>
              <a:gd name="connsiteY16" fmla="*/ 1765189 h 5756745"/>
              <a:gd name="connsiteX17" fmla="*/ 1470991 w 4945711"/>
              <a:gd name="connsiteY17" fmla="*/ 1860605 h 5756745"/>
              <a:gd name="connsiteX18" fmla="*/ 1431235 w 4945711"/>
              <a:gd name="connsiteY18" fmla="*/ 2083242 h 5756745"/>
              <a:gd name="connsiteX19" fmla="*/ 1455089 w 4945711"/>
              <a:gd name="connsiteY19" fmla="*/ 2345635 h 5756745"/>
              <a:gd name="connsiteX20" fmla="*/ 1431235 w 4945711"/>
              <a:gd name="connsiteY20" fmla="*/ 2536466 h 5756745"/>
              <a:gd name="connsiteX21" fmla="*/ 1590261 w 4945711"/>
              <a:gd name="connsiteY21" fmla="*/ 2536466 h 5756745"/>
              <a:gd name="connsiteX22" fmla="*/ 1590261 w 4945711"/>
              <a:gd name="connsiteY22" fmla="*/ 2655736 h 5756745"/>
              <a:gd name="connsiteX23" fmla="*/ 2146852 w 4945711"/>
              <a:gd name="connsiteY23" fmla="*/ 2584174 h 5756745"/>
              <a:gd name="connsiteX24" fmla="*/ 2162755 w 4945711"/>
              <a:gd name="connsiteY24" fmla="*/ 2679589 h 5756745"/>
              <a:gd name="connsiteX25" fmla="*/ 2385391 w 4945711"/>
              <a:gd name="connsiteY25" fmla="*/ 2775005 h 5756745"/>
              <a:gd name="connsiteX26" fmla="*/ 2798859 w 4945711"/>
              <a:gd name="connsiteY26" fmla="*/ 2679589 h 5756745"/>
              <a:gd name="connsiteX27" fmla="*/ 3101009 w 4945711"/>
              <a:gd name="connsiteY27" fmla="*/ 2759103 h 5756745"/>
              <a:gd name="connsiteX28" fmla="*/ 3474720 w 4945711"/>
              <a:gd name="connsiteY28" fmla="*/ 2934031 h 5756745"/>
              <a:gd name="connsiteX29" fmla="*/ 3442915 w 4945711"/>
              <a:gd name="connsiteY29" fmla="*/ 2997642 h 5756745"/>
              <a:gd name="connsiteX30" fmla="*/ 3713259 w 4945711"/>
              <a:gd name="connsiteY30" fmla="*/ 3156668 h 5756745"/>
              <a:gd name="connsiteX31" fmla="*/ 3856383 w 4945711"/>
              <a:gd name="connsiteY31" fmla="*/ 3315694 h 5756745"/>
              <a:gd name="connsiteX32" fmla="*/ 3896139 w 4945711"/>
              <a:gd name="connsiteY32" fmla="*/ 3275937 h 5756745"/>
              <a:gd name="connsiteX33" fmla="*/ 4071068 w 4945711"/>
              <a:gd name="connsiteY33" fmla="*/ 3355450 h 5756745"/>
              <a:gd name="connsiteX34" fmla="*/ 4293704 w 4945711"/>
              <a:gd name="connsiteY34" fmla="*/ 3275937 h 5756745"/>
              <a:gd name="connsiteX35" fmla="*/ 4492487 w 4945711"/>
              <a:gd name="connsiteY35" fmla="*/ 3371353 h 5756745"/>
              <a:gd name="connsiteX36" fmla="*/ 4572000 w 4945711"/>
              <a:gd name="connsiteY36" fmla="*/ 3371353 h 5756745"/>
              <a:gd name="connsiteX37" fmla="*/ 4786685 w 4945711"/>
              <a:gd name="connsiteY37" fmla="*/ 3530379 h 5756745"/>
              <a:gd name="connsiteX38" fmla="*/ 4913906 w 4945711"/>
              <a:gd name="connsiteY38" fmla="*/ 3768918 h 5756745"/>
              <a:gd name="connsiteX39" fmla="*/ 4834393 w 4945711"/>
              <a:gd name="connsiteY39" fmla="*/ 3912042 h 5756745"/>
              <a:gd name="connsiteX40" fmla="*/ 4794637 w 4945711"/>
              <a:gd name="connsiteY40" fmla="*/ 4086970 h 5756745"/>
              <a:gd name="connsiteX41" fmla="*/ 4715124 w 4945711"/>
              <a:gd name="connsiteY41" fmla="*/ 4166483 h 5756745"/>
              <a:gd name="connsiteX42" fmla="*/ 4691270 w 4945711"/>
              <a:gd name="connsiteY42" fmla="*/ 4349363 h 5756745"/>
              <a:gd name="connsiteX43" fmla="*/ 4651513 w 4945711"/>
              <a:gd name="connsiteY43" fmla="*/ 4405023 h 5756745"/>
              <a:gd name="connsiteX44" fmla="*/ 4595854 w 4945711"/>
              <a:gd name="connsiteY44" fmla="*/ 4587903 h 5756745"/>
              <a:gd name="connsiteX45" fmla="*/ 4556097 w 4945711"/>
              <a:gd name="connsiteY45" fmla="*/ 4667416 h 5756745"/>
              <a:gd name="connsiteX46" fmla="*/ 4715124 w 4945711"/>
              <a:gd name="connsiteY46" fmla="*/ 5064981 h 5756745"/>
              <a:gd name="connsiteX47" fmla="*/ 4691270 w 4945711"/>
              <a:gd name="connsiteY47" fmla="*/ 5104737 h 5756745"/>
              <a:gd name="connsiteX48" fmla="*/ 4850296 w 4945711"/>
              <a:gd name="connsiteY48" fmla="*/ 5144494 h 5756745"/>
              <a:gd name="connsiteX49" fmla="*/ 4810539 w 4945711"/>
              <a:gd name="connsiteY49" fmla="*/ 5343276 h 5756745"/>
              <a:gd name="connsiteX50" fmla="*/ 4866198 w 4945711"/>
              <a:gd name="connsiteY50" fmla="*/ 5740842 h 5756745"/>
              <a:gd name="connsiteX51" fmla="*/ 4945711 w 4945711"/>
              <a:gd name="connsiteY51" fmla="*/ 5756744 h 5756745"/>
              <a:gd name="connsiteX0" fmla="*/ 0 w 4913905"/>
              <a:gd name="connsiteY0" fmla="*/ 0 h 5740842"/>
              <a:gd name="connsiteX1" fmla="*/ 174929 w 4913905"/>
              <a:gd name="connsiteY1" fmla="*/ 135172 h 5740842"/>
              <a:gd name="connsiteX2" fmla="*/ 254442 w 4913905"/>
              <a:gd name="connsiteY2" fmla="*/ 397565 h 5740842"/>
              <a:gd name="connsiteX3" fmla="*/ 453224 w 4913905"/>
              <a:gd name="connsiteY3" fmla="*/ 333955 h 5740842"/>
              <a:gd name="connsiteX4" fmla="*/ 453224 w 4913905"/>
              <a:gd name="connsiteY4" fmla="*/ 453224 h 5740842"/>
              <a:gd name="connsiteX5" fmla="*/ 612250 w 4913905"/>
              <a:gd name="connsiteY5" fmla="*/ 667909 h 5740842"/>
              <a:gd name="connsiteX6" fmla="*/ 834887 w 4913905"/>
              <a:gd name="connsiteY6" fmla="*/ 1248355 h 5740842"/>
              <a:gd name="connsiteX7" fmla="*/ 874644 w 4913905"/>
              <a:gd name="connsiteY7" fmla="*/ 1288111 h 5740842"/>
              <a:gd name="connsiteX8" fmla="*/ 834887 w 4913905"/>
              <a:gd name="connsiteY8" fmla="*/ 1383527 h 5740842"/>
              <a:gd name="connsiteX9" fmla="*/ 636104 w 4913905"/>
              <a:gd name="connsiteY9" fmla="*/ 1542553 h 5740842"/>
              <a:gd name="connsiteX10" fmla="*/ 636104 w 4913905"/>
              <a:gd name="connsiteY10" fmla="*/ 1645920 h 5740842"/>
              <a:gd name="connsiteX11" fmla="*/ 715617 w 4913905"/>
              <a:gd name="connsiteY11" fmla="*/ 1661823 h 5740842"/>
              <a:gd name="connsiteX12" fmla="*/ 731520 w 4913905"/>
              <a:gd name="connsiteY12" fmla="*/ 1820849 h 5740842"/>
              <a:gd name="connsiteX13" fmla="*/ 834887 w 4913905"/>
              <a:gd name="connsiteY13" fmla="*/ 1820849 h 5740842"/>
              <a:gd name="connsiteX14" fmla="*/ 914400 w 4913905"/>
              <a:gd name="connsiteY14" fmla="*/ 1725433 h 5740842"/>
              <a:gd name="connsiteX15" fmla="*/ 1089329 w 4913905"/>
              <a:gd name="connsiteY15" fmla="*/ 1709530 h 5740842"/>
              <a:gd name="connsiteX16" fmla="*/ 1113183 w 4913905"/>
              <a:gd name="connsiteY16" fmla="*/ 1765189 h 5740842"/>
              <a:gd name="connsiteX17" fmla="*/ 1470991 w 4913905"/>
              <a:gd name="connsiteY17" fmla="*/ 1860605 h 5740842"/>
              <a:gd name="connsiteX18" fmla="*/ 1431235 w 4913905"/>
              <a:gd name="connsiteY18" fmla="*/ 2083242 h 5740842"/>
              <a:gd name="connsiteX19" fmla="*/ 1455089 w 4913905"/>
              <a:gd name="connsiteY19" fmla="*/ 2345635 h 5740842"/>
              <a:gd name="connsiteX20" fmla="*/ 1431235 w 4913905"/>
              <a:gd name="connsiteY20" fmla="*/ 2536466 h 5740842"/>
              <a:gd name="connsiteX21" fmla="*/ 1590261 w 4913905"/>
              <a:gd name="connsiteY21" fmla="*/ 2536466 h 5740842"/>
              <a:gd name="connsiteX22" fmla="*/ 1590261 w 4913905"/>
              <a:gd name="connsiteY22" fmla="*/ 2655736 h 5740842"/>
              <a:gd name="connsiteX23" fmla="*/ 2146852 w 4913905"/>
              <a:gd name="connsiteY23" fmla="*/ 2584174 h 5740842"/>
              <a:gd name="connsiteX24" fmla="*/ 2162755 w 4913905"/>
              <a:gd name="connsiteY24" fmla="*/ 2679589 h 5740842"/>
              <a:gd name="connsiteX25" fmla="*/ 2385391 w 4913905"/>
              <a:gd name="connsiteY25" fmla="*/ 2775005 h 5740842"/>
              <a:gd name="connsiteX26" fmla="*/ 2798859 w 4913905"/>
              <a:gd name="connsiteY26" fmla="*/ 2679589 h 5740842"/>
              <a:gd name="connsiteX27" fmla="*/ 3101009 w 4913905"/>
              <a:gd name="connsiteY27" fmla="*/ 2759103 h 5740842"/>
              <a:gd name="connsiteX28" fmla="*/ 3474720 w 4913905"/>
              <a:gd name="connsiteY28" fmla="*/ 2934031 h 5740842"/>
              <a:gd name="connsiteX29" fmla="*/ 3442915 w 4913905"/>
              <a:gd name="connsiteY29" fmla="*/ 2997642 h 5740842"/>
              <a:gd name="connsiteX30" fmla="*/ 3713259 w 4913905"/>
              <a:gd name="connsiteY30" fmla="*/ 3156668 h 5740842"/>
              <a:gd name="connsiteX31" fmla="*/ 3856383 w 4913905"/>
              <a:gd name="connsiteY31" fmla="*/ 3315694 h 5740842"/>
              <a:gd name="connsiteX32" fmla="*/ 3896139 w 4913905"/>
              <a:gd name="connsiteY32" fmla="*/ 3275937 h 5740842"/>
              <a:gd name="connsiteX33" fmla="*/ 4071068 w 4913905"/>
              <a:gd name="connsiteY33" fmla="*/ 3355450 h 5740842"/>
              <a:gd name="connsiteX34" fmla="*/ 4293704 w 4913905"/>
              <a:gd name="connsiteY34" fmla="*/ 3275937 h 5740842"/>
              <a:gd name="connsiteX35" fmla="*/ 4492487 w 4913905"/>
              <a:gd name="connsiteY35" fmla="*/ 3371353 h 5740842"/>
              <a:gd name="connsiteX36" fmla="*/ 4572000 w 4913905"/>
              <a:gd name="connsiteY36" fmla="*/ 3371353 h 5740842"/>
              <a:gd name="connsiteX37" fmla="*/ 4786685 w 4913905"/>
              <a:gd name="connsiteY37" fmla="*/ 3530379 h 5740842"/>
              <a:gd name="connsiteX38" fmla="*/ 4913906 w 4913905"/>
              <a:gd name="connsiteY38" fmla="*/ 3768918 h 5740842"/>
              <a:gd name="connsiteX39" fmla="*/ 4834393 w 4913905"/>
              <a:gd name="connsiteY39" fmla="*/ 3912042 h 5740842"/>
              <a:gd name="connsiteX40" fmla="*/ 4794637 w 4913905"/>
              <a:gd name="connsiteY40" fmla="*/ 4086970 h 5740842"/>
              <a:gd name="connsiteX41" fmla="*/ 4715124 w 4913905"/>
              <a:gd name="connsiteY41" fmla="*/ 4166483 h 5740842"/>
              <a:gd name="connsiteX42" fmla="*/ 4691270 w 4913905"/>
              <a:gd name="connsiteY42" fmla="*/ 4349363 h 5740842"/>
              <a:gd name="connsiteX43" fmla="*/ 4651513 w 4913905"/>
              <a:gd name="connsiteY43" fmla="*/ 4405023 h 5740842"/>
              <a:gd name="connsiteX44" fmla="*/ 4595854 w 4913905"/>
              <a:gd name="connsiteY44" fmla="*/ 4587903 h 5740842"/>
              <a:gd name="connsiteX45" fmla="*/ 4556097 w 4913905"/>
              <a:gd name="connsiteY45" fmla="*/ 4667416 h 5740842"/>
              <a:gd name="connsiteX46" fmla="*/ 4715124 w 4913905"/>
              <a:gd name="connsiteY46" fmla="*/ 5064981 h 5740842"/>
              <a:gd name="connsiteX47" fmla="*/ 4691270 w 4913905"/>
              <a:gd name="connsiteY47" fmla="*/ 5104737 h 5740842"/>
              <a:gd name="connsiteX48" fmla="*/ 4850296 w 4913905"/>
              <a:gd name="connsiteY48" fmla="*/ 5144494 h 5740842"/>
              <a:gd name="connsiteX49" fmla="*/ 4810539 w 4913905"/>
              <a:gd name="connsiteY49" fmla="*/ 5343276 h 5740842"/>
              <a:gd name="connsiteX50" fmla="*/ 4866198 w 4913905"/>
              <a:gd name="connsiteY50" fmla="*/ 5740842 h 5740842"/>
              <a:gd name="connsiteX0" fmla="*/ 0 w 4913906"/>
              <a:gd name="connsiteY0" fmla="*/ 0 h 5343276"/>
              <a:gd name="connsiteX1" fmla="*/ 174929 w 4913906"/>
              <a:gd name="connsiteY1" fmla="*/ 135172 h 5343276"/>
              <a:gd name="connsiteX2" fmla="*/ 254442 w 4913906"/>
              <a:gd name="connsiteY2" fmla="*/ 397565 h 5343276"/>
              <a:gd name="connsiteX3" fmla="*/ 453224 w 4913906"/>
              <a:gd name="connsiteY3" fmla="*/ 333955 h 5343276"/>
              <a:gd name="connsiteX4" fmla="*/ 453224 w 4913906"/>
              <a:gd name="connsiteY4" fmla="*/ 453224 h 5343276"/>
              <a:gd name="connsiteX5" fmla="*/ 612250 w 4913906"/>
              <a:gd name="connsiteY5" fmla="*/ 667909 h 5343276"/>
              <a:gd name="connsiteX6" fmla="*/ 834887 w 4913906"/>
              <a:gd name="connsiteY6" fmla="*/ 1248355 h 5343276"/>
              <a:gd name="connsiteX7" fmla="*/ 874644 w 4913906"/>
              <a:gd name="connsiteY7" fmla="*/ 1288111 h 5343276"/>
              <a:gd name="connsiteX8" fmla="*/ 834887 w 4913906"/>
              <a:gd name="connsiteY8" fmla="*/ 1383527 h 5343276"/>
              <a:gd name="connsiteX9" fmla="*/ 636104 w 4913906"/>
              <a:gd name="connsiteY9" fmla="*/ 1542553 h 5343276"/>
              <a:gd name="connsiteX10" fmla="*/ 636104 w 4913906"/>
              <a:gd name="connsiteY10" fmla="*/ 1645920 h 5343276"/>
              <a:gd name="connsiteX11" fmla="*/ 715617 w 4913906"/>
              <a:gd name="connsiteY11" fmla="*/ 1661823 h 5343276"/>
              <a:gd name="connsiteX12" fmla="*/ 731520 w 4913906"/>
              <a:gd name="connsiteY12" fmla="*/ 1820849 h 5343276"/>
              <a:gd name="connsiteX13" fmla="*/ 834887 w 4913906"/>
              <a:gd name="connsiteY13" fmla="*/ 1820849 h 5343276"/>
              <a:gd name="connsiteX14" fmla="*/ 914400 w 4913906"/>
              <a:gd name="connsiteY14" fmla="*/ 1725433 h 5343276"/>
              <a:gd name="connsiteX15" fmla="*/ 1089329 w 4913906"/>
              <a:gd name="connsiteY15" fmla="*/ 1709530 h 5343276"/>
              <a:gd name="connsiteX16" fmla="*/ 1113183 w 4913906"/>
              <a:gd name="connsiteY16" fmla="*/ 1765189 h 5343276"/>
              <a:gd name="connsiteX17" fmla="*/ 1470991 w 4913906"/>
              <a:gd name="connsiteY17" fmla="*/ 1860605 h 5343276"/>
              <a:gd name="connsiteX18" fmla="*/ 1431235 w 4913906"/>
              <a:gd name="connsiteY18" fmla="*/ 2083242 h 5343276"/>
              <a:gd name="connsiteX19" fmla="*/ 1455089 w 4913906"/>
              <a:gd name="connsiteY19" fmla="*/ 2345635 h 5343276"/>
              <a:gd name="connsiteX20" fmla="*/ 1431235 w 4913906"/>
              <a:gd name="connsiteY20" fmla="*/ 2536466 h 5343276"/>
              <a:gd name="connsiteX21" fmla="*/ 1590261 w 4913906"/>
              <a:gd name="connsiteY21" fmla="*/ 2536466 h 5343276"/>
              <a:gd name="connsiteX22" fmla="*/ 1590261 w 4913906"/>
              <a:gd name="connsiteY22" fmla="*/ 2655736 h 5343276"/>
              <a:gd name="connsiteX23" fmla="*/ 2146852 w 4913906"/>
              <a:gd name="connsiteY23" fmla="*/ 2584174 h 5343276"/>
              <a:gd name="connsiteX24" fmla="*/ 2162755 w 4913906"/>
              <a:gd name="connsiteY24" fmla="*/ 2679589 h 5343276"/>
              <a:gd name="connsiteX25" fmla="*/ 2385391 w 4913906"/>
              <a:gd name="connsiteY25" fmla="*/ 2775005 h 5343276"/>
              <a:gd name="connsiteX26" fmla="*/ 2798859 w 4913906"/>
              <a:gd name="connsiteY26" fmla="*/ 2679589 h 5343276"/>
              <a:gd name="connsiteX27" fmla="*/ 3101009 w 4913906"/>
              <a:gd name="connsiteY27" fmla="*/ 2759103 h 5343276"/>
              <a:gd name="connsiteX28" fmla="*/ 3474720 w 4913906"/>
              <a:gd name="connsiteY28" fmla="*/ 2934031 h 5343276"/>
              <a:gd name="connsiteX29" fmla="*/ 3442915 w 4913906"/>
              <a:gd name="connsiteY29" fmla="*/ 2997642 h 5343276"/>
              <a:gd name="connsiteX30" fmla="*/ 3713259 w 4913906"/>
              <a:gd name="connsiteY30" fmla="*/ 3156668 h 5343276"/>
              <a:gd name="connsiteX31" fmla="*/ 3856383 w 4913906"/>
              <a:gd name="connsiteY31" fmla="*/ 3315694 h 5343276"/>
              <a:gd name="connsiteX32" fmla="*/ 3896139 w 4913906"/>
              <a:gd name="connsiteY32" fmla="*/ 3275937 h 5343276"/>
              <a:gd name="connsiteX33" fmla="*/ 4071068 w 4913906"/>
              <a:gd name="connsiteY33" fmla="*/ 3355450 h 5343276"/>
              <a:gd name="connsiteX34" fmla="*/ 4293704 w 4913906"/>
              <a:gd name="connsiteY34" fmla="*/ 3275937 h 5343276"/>
              <a:gd name="connsiteX35" fmla="*/ 4492487 w 4913906"/>
              <a:gd name="connsiteY35" fmla="*/ 3371353 h 5343276"/>
              <a:gd name="connsiteX36" fmla="*/ 4572000 w 4913906"/>
              <a:gd name="connsiteY36" fmla="*/ 3371353 h 5343276"/>
              <a:gd name="connsiteX37" fmla="*/ 4786685 w 4913906"/>
              <a:gd name="connsiteY37" fmla="*/ 3530379 h 5343276"/>
              <a:gd name="connsiteX38" fmla="*/ 4913906 w 4913906"/>
              <a:gd name="connsiteY38" fmla="*/ 3768918 h 5343276"/>
              <a:gd name="connsiteX39" fmla="*/ 4834393 w 4913906"/>
              <a:gd name="connsiteY39" fmla="*/ 3912042 h 5343276"/>
              <a:gd name="connsiteX40" fmla="*/ 4794637 w 4913906"/>
              <a:gd name="connsiteY40" fmla="*/ 4086970 h 5343276"/>
              <a:gd name="connsiteX41" fmla="*/ 4715124 w 4913906"/>
              <a:gd name="connsiteY41" fmla="*/ 4166483 h 5343276"/>
              <a:gd name="connsiteX42" fmla="*/ 4691270 w 4913906"/>
              <a:gd name="connsiteY42" fmla="*/ 4349363 h 5343276"/>
              <a:gd name="connsiteX43" fmla="*/ 4651513 w 4913906"/>
              <a:gd name="connsiteY43" fmla="*/ 4405023 h 5343276"/>
              <a:gd name="connsiteX44" fmla="*/ 4595854 w 4913906"/>
              <a:gd name="connsiteY44" fmla="*/ 4587903 h 5343276"/>
              <a:gd name="connsiteX45" fmla="*/ 4556097 w 4913906"/>
              <a:gd name="connsiteY45" fmla="*/ 4667416 h 5343276"/>
              <a:gd name="connsiteX46" fmla="*/ 4715124 w 4913906"/>
              <a:gd name="connsiteY46" fmla="*/ 5064981 h 5343276"/>
              <a:gd name="connsiteX47" fmla="*/ 4691270 w 4913906"/>
              <a:gd name="connsiteY47" fmla="*/ 5104737 h 5343276"/>
              <a:gd name="connsiteX48" fmla="*/ 4850296 w 4913906"/>
              <a:gd name="connsiteY48" fmla="*/ 5144494 h 5343276"/>
              <a:gd name="connsiteX49" fmla="*/ 4810539 w 4913906"/>
              <a:gd name="connsiteY49" fmla="*/ 5343276 h 5343276"/>
              <a:gd name="connsiteX0" fmla="*/ 0 w 4913906"/>
              <a:gd name="connsiteY0" fmla="*/ 0 h 5144494"/>
              <a:gd name="connsiteX1" fmla="*/ 174929 w 4913906"/>
              <a:gd name="connsiteY1" fmla="*/ 135172 h 5144494"/>
              <a:gd name="connsiteX2" fmla="*/ 254442 w 4913906"/>
              <a:gd name="connsiteY2" fmla="*/ 397565 h 5144494"/>
              <a:gd name="connsiteX3" fmla="*/ 453224 w 4913906"/>
              <a:gd name="connsiteY3" fmla="*/ 333955 h 5144494"/>
              <a:gd name="connsiteX4" fmla="*/ 453224 w 4913906"/>
              <a:gd name="connsiteY4" fmla="*/ 453224 h 5144494"/>
              <a:gd name="connsiteX5" fmla="*/ 612250 w 4913906"/>
              <a:gd name="connsiteY5" fmla="*/ 667909 h 5144494"/>
              <a:gd name="connsiteX6" fmla="*/ 834887 w 4913906"/>
              <a:gd name="connsiteY6" fmla="*/ 1248355 h 5144494"/>
              <a:gd name="connsiteX7" fmla="*/ 874644 w 4913906"/>
              <a:gd name="connsiteY7" fmla="*/ 1288111 h 5144494"/>
              <a:gd name="connsiteX8" fmla="*/ 834887 w 4913906"/>
              <a:gd name="connsiteY8" fmla="*/ 1383527 h 5144494"/>
              <a:gd name="connsiteX9" fmla="*/ 636104 w 4913906"/>
              <a:gd name="connsiteY9" fmla="*/ 1542553 h 5144494"/>
              <a:gd name="connsiteX10" fmla="*/ 636104 w 4913906"/>
              <a:gd name="connsiteY10" fmla="*/ 1645920 h 5144494"/>
              <a:gd name="connsiteX11" fmla="*/ 715617 w 4913906"/>
              <a:gd name="connsiteY11" fmla="*/ 1661823 h 5144494"/>
              <a:gd name="connsiteX12" fmla="*/ 731520 w 4913906"/>
              <a:gd name="connsiteY12" fmla="*/ 1820849 h 5144494"/>
              <a:gd name="connsiteX13" fmla="*/ 834887 w 4913906"/>
              <a:gd name="connsiteY13" fmla="*/ 1820849 h 5144494"/>
              <a:gd name="connsiteX14" fmla="*/ 914400 w 4913906"/>
              <a:gd name="connsiteY14" fmla="*/ 1725433 h 5144494"/>
              <a:gd name="connsiteX15" fmla="*/ 1089329 w 4913906"/>
              <a:gd name="connsiteY15" fmla="*/ 1709530 h 5144494"/>
              <a:gd name="connsiteX16" fmla="*/ 1113183 w 4913906"/>
              <a:gd name="connsiteY16" fmla="*/ 1765189 h 5144494"/>
              <a:gd name="connsiteX17" fmla="*/ 1470991 w 4913906"/>
              <a:gd name="connsiteY17" fmla="*/ 1860605 h 5144494"/>
              <a:gd name="connsiteX18" fmla="*/ 1431235 w 4913906"/>
              <a:gd name="connsiteY18" fmla="*/ 2083242 h 5144494"/>
              <a:gd name="connsiteX19" fmla="*/ 1455089 w 4913906"/>
              <a:gd name="connsiteY19" fmla="*/ 2345635 h 5144494"/>
              <a:gd name="connsiteX20" fmla="*/ 1431235 w 4913906"/>
              <a:gd name="connsiteY20" fmla="*/ 2536466 h 5144494"/>
              <a:gd name="connsiteX21" fmla="*/ 1590261 w 4913906"/>
              <a:gd name="connsiteY21" fmla="*/ 2536466 h 5144494"/>
              <a:gd name="connsiteX22" fmla="*/ 1590261 w 4913906"/>
              <a:gd name="connsiteY22" fmla="*/ 2655736 h 5144494"/>
              <a:gd name="connsiteX23" fmla="*/ 2146852 w 4913906"/>
              <a:gd name="connsiteY23" fmla="*/ 2584174 h 5144494"/>
              <a:gd name="connsiteX24" fmla="*/ 2162755 w 4913906"/>
              <a:gd name="connsiteY24" fmla="*/ 2679589 h 5144494"/>
              <a:gd name="connsiteX25" fmla="*/ 2385391 w 4913906"/>
              <a:gd name="connsiteY25" fmla="*/ 2775005 h 5144494"/>
              <a:gd name="connsiteX26" fmla="*/ 2798859 w 4913906"/>
              <a:gd name="connsiteY26" fmla="*/ 2679589 h 5144494"/>
              <a:gd name="connsiteX27" fmla="*/ 3101009 w 4913906"/>
              <a:gd name="connsiteY27" fmla="*/ 2759103 h 5144494"/>
              <a:gd name="connsiteX28" fmla="*/ 3474720 w 4913906"/>
              <a:gd name="connsiteY28" fmla="*/ 2934031 h 5144494"/>
              <a:gd name="connsiteX29" fmla="*/ 3442915 w 4913906"/>
              <a:gd name="connsiteY29" fmla="*/ 2997642 h 5144494"/>
              <a:gd name="connsiteX30" fmla="*/ 3713259 w 4913906"/>
              <a:gd name="connsiteY30" fmla="*/ 3156668 h 5144494"/>
              <a:gd name="connsiteX31" fmla="*/ 3856383 w 4913906"/>
              <a:gd name="connsiteY31" fmla="*/ 3315694 h 5144494"/>
              <a:gd name="connsiteX32" fmla="*/ 3896139 w 4913906"/>
              <a:gd name="connsiteY32" fmla="*/ 3275937 h 5144494"/>
              <a:gd name="connsiteX33" fmla="*/ 4071068 w 4913906"/>
              <a:gd name="connsiteY33" fmla="*/ 3355450 h 5144494"/>
              <a:gd name="connsiteX34" fmla="*/ 4293704 w 4913906"/>
              <a:gd name="connsiteY34" fmla="*/ 3275937 h 5144494"/>
              <a:gd name="connsiteX35" fmla="*/ 4492487 w 4913906"/>
              <a:gd name="connsiteY35" fmla="*/ 3371353 h 5144494"/>
              <a:gd name="connsiteX36" fmla="*/ 4572000 w 4913906"/>
              <a:gd name="connsiteY36" fmla="*/ 3371353 h 5144494"/>
              <a:gd name="connsiteX37" fmla="*/ 4786685 w 4913906"/>
              <a:gd name="connsiteY37" fmla="*/ 3530379 h 5144494"/>
              <a:gd name="connsiteX38" fmla="*/ 4913906 w 4913906"/>
              <a:gd name="connsiteY38" fmla="*/ 3768918 h 5144494"/>
              <a:gd name="connsiteX39" fmla="*/ 4834393 w 4913906"/>
              <a:gd name="connsiteY39" fmla="*/ 3912042 h 5144494"/>
              <a:gd name="connsiteX40" fmla="*/ 4794637 w 4913906"/>
              <a:gd name="connsiteY40" fmla="*/ 4086970 h 5144494"/>
              <a:gd name="connsiteX41" fmla="*/ 4715124 w 4913906"/>
              <a:gd name="connsiteY41" fmla="*/ 4166483 h 5144494"/>
              <a:gd name="connsiteX42" fmla="*/ 4691270 w 4913906"/>
              <a:gd name="connsiteY42" fmla="*/ 4349363 h 5144494"/>
              <a:gd name="connsiteX43" fmla="*/ 4651513 w 4913906"/>
              <a:gd name="connsiteY43" fmla="*/ 4405023 h 5144494"/>
              <a:gd name="connsiteX44" fmla="*/ 4595854 w 4913906"/>
              <a:gd name="connsiteY44" fmla="*/ 4587903 h 5144494"/>
              <a:gd name="connsiteX45" fmla="*/ 4556097 w 4913906"/>
              <a:gd name="connsiteY45" fmla="*/ 4667416 h 5144494"/>
              <a:gd name="connsiteX46" fmla="*/ 4715124 w 4913906"/>
              <a:gd name="connsiteY46" fmla="*/ 5064981 h 5144494"/>
              <a:gd name="connsiteX47" fmla="*/ 4691270 w 4913906"/>
              <a:gd name="connsiteY47" fmla="*/ 5104737 h 5144494"/>
              <a:gd name="connsiteX48" fmla="*/ 4850296 w 4913906"/>
              <a:gd name="connsiteY48" fmla="*/ 5144494 h 5144494"/>
              <a:gd name="connsiteX0" fmla="*/ 0 w 4913906"/>
              <a:gd name="connsiteY0" fmla="*/ 0 h 5104737"/>
              <a:gd name="connsiteX1" fmla="*/ 174929 w 4913906"/>
              <a:gd name="connsiteY1" fmla="*/ 135172 h 5104737"/>
              <a:gd name="connsiteX2" fmla="*/ 254442 w 4913906"/>
              <a:gd name="connsiteY2" fmla="*/ 397565 h 5104737"/>
              <a:gd name="connsiteX3" fmla="*/ 453224 w 4913906"/>
              <a:gd name="connsiteY3" fmla="*/ 333955 h 5104737"/>
              <a:gd name="connsiteX4" fmla="*/ 453224 w 4913906"/>
              <a:gd name="connsiteY4" fmla="*/ 453224 h 5104737"/>
              <a:gd name="connsiteX5" fmla="*/ 612250 w 4913906"/>
              <a:gd name="connsiteY5" fmla="*/ 667909 h 5104737"/>
              <a:gd name="connsiteX6" fmla="*/ 834887 w 4913906"/>
              <a:gd name="connsiteY6" fmla="*/ 1248355 h 5104737"/>
              <a:gd name="connsiteX7" fmla="*/ 874644 w 4913906"/>
              <a:gd name="connsiteY7" fmla="*/ 1288111 h 5104737"/>
              <a:gd name="connsiteX8" fmla="*/ 834887 w 4913906"/>
              <a:gd name="connsiteY8" fmla="*/ 1383527 h 5104737"/>
              <a:gd name="connsiteX9" fmla="*/ 636104 w 4913906"/>
              <a:gd name="connsiteY9" fmla="*/ 1542553 h 5104737"/>
              <a:gd name="connsiteX10" fmla="*/ 636104 w 4913906"/>
              <a:gd name="connsiteY10" fmla="*/ 1645920 h 5104737"/>
              <a:gd name="connsiteX11" fmla="*/ 715617 w 4913906"/>
              <a:gd name="connsiteY11" fmla="*/ 1661823 h 5104737"/>
              <a:gd name="connsiteX12" fmla="*/ 731520 w 4913906"/>
              <a:gd name="connsiteY12" fmla="*/ 1820849 h 5104737"/>
              <a:gd name="connsiteX13" fmla="*/ 834887 w 4913906"/>
              <a:gd name="connsiteY13" fmla="*/ 1820849 h 5104737"/>
              <a:gd name="connsiteX14" fmla="*/ 914400 w 4913906"/>
              <a:gd name="connsiteY14" fmla="*/ 1725433 h 5104737"/>
              <a:gd name="connsiteX15" fmla="*/ 1089329 w 4913906"/>
              <a:gd name="connsiteY15" fmla="*/ 1709530 h 5104737"/>
              <a:gd name="connsiteX16" fmla="*/ 1113183 w 4913906"/>
              <a:gd name="connsiteY16" fmla="*/ 1765189 h 5104737"/>
              <a:gd name="connsiteX17" fmla="*/ 1470991 w 4913906"/>
              <a:gd name="connsiteY17" fmla="*/ 1860605 h 5104737"/>
              <a:gd name="connsiteX18" fmla="*/ 1431235 w 4913906"/>
              <a:gd name="connsiteY18" fmla="*/ 2083242 h 5104737"/>
              <a:gd name="connsiteX19" fmla="*/ 1455089 w 4913906"/>
              <a:gd name="connsiteY19" fmla="*/ 2345635 h 5104737"/>
              <a:gd name="connsiteX20" fmla="*/ 1431235 w 4913906"/>
              <a:gd name="connsiteY20" fmla="*/ 2536466 h 5104737"/>
              <a:gd name="connsiteX21" fmla="*/ 1590261 w 4913906"/>
              <a:gd name="connsiteY21" fmla="*/ 2536466 h 5104737"/>
              <a:gd name="connsiteX22" fmla="*/ 1590261 w 4913906"/>
              <a:gd name="connsiteY22" fmla="*/ 2655736 h 5104737"/>
              <a:gd name="connsiteX23" fmla="*/ 2146852 w 4913906"/>
              <a:gd name="connsiteY23" fmla="*/ 2584174 h 5104737"/>
              <a:gd name="connsiteX24" fmla="*/ 2162755 w 4913906"/>
              <a:gd name="connsiteY24" fmla="*/ 2679589 h 5104737"/>
              <a:gd name="connsiteX25" fmla="*/ 2385391 w 4913906"/>
              <a:gd name="connsiteY25" fmla="*/ 2775005 h 5104737"/>
              <a:gd name="connsiteX26" fmla="*/ 2798859 w 4913906"/>
              <a:gd name="connsiteY26" fmla="*/ 2679589 h 5104737"/>
              <a:gd name="connsiteX27" fmla="*/ 3101009 w 4913906"/>
              <a:gd name="connsiteY27" fmla="*/ 2759103 h 5104737"/>
              <a:gd name="connsiteX28" fmla="*/ 3474720 w 4913906"/>
              <a:gd name="connsiteY28" fmla="*/ 2934031 h 5104737"/>
              <a:gd name="connsiteX29" fmla="*/ 3442915 w 4913906"/>
              <a:gd name="connsiteY29" fmla="*/ 2997642 h 5104737"/>
              <a:gd name="connsiteX30" fmla="*/ 3713259 w 4913906"/>
              <a:gd name="connsiteY30" fmla="*/ 3156668 h 5104737"/>
              <a:gd name="connsiteX31" fmla="*/ 3856383 w 4913906"/>
              <a:gd name="connsiteY31" fmla="*/ 3315694 h 5104737"/>
              <a:gd name="connsiteX32" fmla="*/ 3896139 w 4913906"/>
              <a:gd name="connsiteY32" fmla="*/ 3275937 h 5104737"/>
              <a:gd name="connsiteX33" fmla="*/ 4071068 w 4913906"/>
              <a:gd name="connsiteY33" fmla="*/ 3355450 h 5104737"/>
              <a:gd name="connsiteX34" fmla="*/ 4293704 w 4913906"/>
              <a:gd name="connsiteY34" fmla="*/ 3275937 h 5104737"/>
              <a:gd name="connsiteX35" fmla="*/ 4492487 w 4913906"/>
              <a:gd name="connsiteY35" fmla="*/ 3371353 h 5104737"/>
              <a:gd name="connsiteX36" fmla="*/ 4572000 w 4913906"/>
              <a:gd name="connsiteY36" fmla="*/ 3371353 h 5104737"/>
              <a:gd name="connsiteX37" fmla="*/ 4786685 w 4913906"/>
              <a:gd name="connsiteY37" fmla="*/ 3530379 h 5104737"/>
              <a:gd name="connsiteX38" fmla="*/ 4913906 w 4913906"/>
              <a:gd name="connsiteY38" fmla="*/ 3768918 h 5104737"/>
              <a:gd name="connsiteX39" fmla="*/ 4834393 w 4913906"/>
              <a:gd name="connsiteY39" fmla="*/ 3912042 h 5104737"/>
              <a:gd name="connsiteX40" fmla="*/ 4794637 w 4913906"/>
              <a:gd name="connsiteY40" fmla="*/ 4086970 h 5104737"/>
              <a:gd name="connsiteX41" fmla="*/ 4715124 w 4913906"/>
              <a:gd name="connsiteY41" fmla="*/ 4166483 h 5104737"/>
              <a:gd name="connsiteX42" fmla="*/ 4691270 w 4913906"/>
              <a:gd name="connsiteY42" fmla="*/ 4349363 h 5104737"/>
              <a:gd name="connsiteX43" fmla="*/ 4651513 w 4913906"/>
              <a:gd name="connsiteY43" fmla="*/ 4405023 h 5104737"/>
              <a:gd name="connsiteX44" fmla="*/ 4595854 w 4913906"/>
              <a:gd name="connsiteY44" fmla="*/ 4587903 h 5104737"/>
              <a:gd name="connsiteX45" fmla="*/ 4556097 w 4913906"/>
              <a:gd name="connsiteY45" fmla="*/ 4667416 h 5104737"/>
              <a:gd name="connsiteX46" fmla="*/ 4715124 w 4913906"/>
              <a:gd name="connsiteY46" fmla="*/ 5064981 h 5104737"/>
              <a:gd name="connsiteX47" fmla="*/ 4691270 w 4913906"/>
              <a:gd name="connsiteY47" fmla="*/ 5104737 h 5104737"/>
              <a:gd name="connsiteX0" fmla="*/ 0 w 4913906"/>
              <a:gd name="connsiteY0" fmla="*/ 0 h 5064981"/>
              <a:gd name="connsiteX1" fmla="*/ 174929 w 4913906"/>
              <a:gd name="connsiteY1" fmla="*/ 135172 h 5064981"/>
              <a:gd name="connsiteX2" fmla="*/ 254442 w 4913906"/>
              <a:gd name="connsiteY2" fmla="*/ 397565 h 5064981"/>
              <a:gd name="connsiteX3" fmla="*/ 453224 w 4913906"/>
              <a:gd name="connsiteY3" fmla="*/ 333955 h 5064981"/>
              <a:gd name="connsiteX4" fmla="*/ 453224 w 4913906"/>
              <a:gd name="connsiteY4" fmla="*/ 453224 h 5064981"/>
              <a:gd name="connsiteX5" fmla="*/ 612250 w 4913906"/>
              <a:gd name="connsiteY5" fmla="*/ 667909 h 5064981"/>
              <a:gd name="connsiteX6" fmla="*/ 834887 w 4913906"/>
              <a:gd name="connsiteY6" fmla="*/ 1248355 h 5064981"/>
              <a:gd name="connsiteX7" fmla="*/ 874644 w 4913906"/>
              <a:gd name="connsiteY7" fmla="*/ 1288111 h 5064981"/>
              <a:gd name="connsiteX8" fmla="*/ 834887 w 4913906"/>
              <a:gd name="connsiteY8" fmla="*/ 1383527 h 5064981"/>
              <a:gd name="connsiteX9" fmla="*/ 636104 w 4913906"/>
              <a:gd name="connsiteY9" fmla="*/ 1542553 h 5064981"/>
              <a:gd name="connsiteX10" fmla="*/ 636104 w 4913906"/>
              <a:gd name="connsiteY10" fmla="*/ 1645920 h 5064981"/>
              <a:gd name="connsiteX11" fmla="*/ 715617 w 4913906"/>
              <a:gd name="connsiteY11" fmla="*/ 1661823 h 5064981"/>
              <a:gd name="connsiteX12" fmla="*/ 731520 w 4913906"/>
              <a:gd name="connsiteY12" fmla="*/ 1820849 h 5064981"/>
              <a:gd name="connsiteX13" fmla="*/ 834887 w 4913906"/>
              <a:gd name="connsiteY13" fmla="*/ 1820849 h 5064981"/>
              <a:gd name="connsiteX14" fmla="*/ 914400 w 4913906"/>
              <a:gd name="connsiteY14" fmla="*/ 1725433 h 5064981"/>
              <a:gd name="connsiteX15" fmla="*/ 1089329 w 4913906"/>
              <a:gd name="connsiteY15" fmla="*/ 1709530 h 5064981"/>
              <a:gd name="connsiteX16" fmla="*/ 1113183 w 4913906"/>
              <a:gd name="connsiteY16" fmla="*/ 1765189 h 5064981"/>
              <a:gd name="connsiteX17" fmla="*/ 1470991 w 4913906"/>
              <a:gd name="connsiteY17" fmla="*/ 1860605 h 5064981"/>
              <a:gd name="connsiteX18" fmla="*/ 1431235 w 4913906"/>
              <a:gd name="connsiteY18" fmla="*/ 2083242 h 5064981"/>
              <a:gd name="connsiteX19" fmla="*/ 1455089 w 4913906"/>
              <a:gd name="connsiteY19" fmla="*/ 2345635 h 5064981"/>
              <a:gd name="connsiteX20" fmla="*/ 1431235 w 4913906"/>
              <a:gd name="connsiteY20" fmla="*/ 2536466 h 5064981"/>
              <a:gd name="connsiteX21" fmla="*/ 1590261 w 4913906"/>
              <a:gd name="connsiteY21" fmla="*/ 2536466 h 5064981"/>
              <a:gd name="connsiteX22" fmla="*/ 1590261 w 4913906"/>
              <a:gd name="connsiteY22" fmla="*/ 2655736 h 5064981"/>
              <a:gd name="connsiteX23" fmla="*/ 2146852 w 4913906"/>
              <a:gd name="connsiteY23" fmla="*/ 2584174 h 5064981"/>
              <a:gd name="connsiteX24" fmla="*/ 2162755 w 4913906"/>
              <a:gd name="connsiteY24" fmla="*/ 2679589 h 5064981"/>
              <a:gd name="connsiteX25" fmla="*/ 2385391 w 4913906"/>
              <a:gd name="connsiteY25" fmla="*/ 2775005 h 5064981"/>
              <a:gd name="connsiteX26" fmla="*/ 2798859 w 4913906"/>
              <a:gd name="connsiteY26" fmla="*/ 2679589 h 5064981"/>
              <a:gd name="connsiteX27" fmla="*/ 3101009 w 4913906"/>
              <a:gd name="connsiteY27" fmla="*/ 2759103 h 5064981"/>
              <a:gd name="connsiteX28" fmla="*/ 3474720 w 4913906"/>
              <a:gd name="connsiteY28" fmla="*/ 2934031 h 5064981"/>
              <a:gd name="connsiteX29" fmla="*/ 3442915 w 4913906"/>
              <a:gd name="connsiteY29" fmla="*/ 2997642 h 5064981"/>
              <a:gd name="connsiteX30" fmla="*/ 3713259 w 4913906"/>
              <a:gd name="connsiteY30" fmla="*/ 3156668 h 5064981"/>
              <a:gd name="connsiteX31" fmla="*/ 3856383 w 4913906"/>
              <a:gd name="connsiteY31" fmla="*/ 3315694 h 5064981"/>
              <a:gd name="connsiteX32" fmla="*/ 3896139 w 4913906"/>
              <a:gd name="connsiteY32" fmla="*/ 3275937 h 5064981"/>
              <a:gd name="connsiteX33" fmla="*/ 4071068 w 4913906"/>
              <a:gd name="connsiteY33" fmla="*/ 3355450 h 5064981"/>
              <a:gd name="connsiteX34" fmla="*/ 4293704 w 4913906"/>
              <a:gd name="connsiteY34" fmla="*/ 3275937 h 5064981"/>
              <a:gd name="connsiteX35" fmla="*/ 4492487 w 4913906"/>
              <a:gd name="connsiteY35" fmla="*/ 3371353 h 5064981"/>
              <a:gd name="connsiteX36" fmla="*/ 4572000 w 4913906"/>
              <a:gd name="connsiteY36" fmla="*/ 3371353 h 5064981"/>
              <a:gd name="connsiteX37" fmla="*/ 4786685 w 4913906"/>
              <a:gd name="connsiteY37" fmla="*/ 3530379 h 5064981"/>
              <a:gd name="connsiteX38" fmla="*/ 4913906 w 4913906"/>
              <a:gd name="connsiteY38" fmla="*/ 3768918 h 5064981"/>
              <a:gd name="connsiteX39" fmla="*/ 4834393 w 4913906"/>
              <a:gd name="connsiteY39" fmla="*/ 3912042 h 5064981"/>
              <a:gd name="connsiteX40" fmla="*/ 4794637 w 4913906"/>
              <a:gd name="connsiteY40" fmla="*/ 4086970 h 5064981"/>
              <a:gd name="connsiteX41" fmla="*/ 4715124 w 4913906"/>
              <a:gd name="connsiteY41" fmla="*/ 4166483 h 5064981"/>
              <a:gd name="connsiteX42" fmla="*/ 4691270 w 4913906"/>
              <a:gd name="connsiteY42" fmla="*/ 4349363 h 5064981"/>
              <a:gd name="connsiteX43" fmla="*/ 4651513 w 4913906"/>
              <a:gd name="connsiteY43" fmla="*/ 4405023 h 5064981"/>
              <a:gd name="connsiteX44" fmla="*/ 4595854 w 4913906"/>
              <a:gd name="connsiteY44" fmla="*/ 4587903 h 5064981"/>
              <a:gd name="connsiteX45" fmla="*/ 4556097 w 4913906"/>
              <a:gd name="connsiteY45" fmla="*/ 4667416 h 5064981"/>
              <a:gd name="connsiteX46" fmla="*/ 4715124 w 4913906"/>
              <a:gd name="connsiteY46" fmla="*/ 5064981 h 5064981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3101009 w 4913906"/>
              <a:gd name="connsiteY27" fmla="*/ 2759103 h 4667416"/>
              <a:gd name="connsiteX28" fmla="*/ 3474720 w 4913906"/>
              <a:gd name="connsiteY28" fmla="*/ 2934031 h 4667416"/>
              <a:gd name="connsiteX29" fmla="*/ 3442915 w 4913906"/>
              <a:gd name="connsiteY29" fmla="*/ 2997642 h 4667416"/>
              <a:gd name="connsiteX30" fmla="*/ 3713259 w 4913906"/>
              <a:gd name="connsiteY30" fmla="*/ 3156668 h 4667416"/>
              <a:gd name="connsiteX31" fmla="*/ 3856383 w 4913906"/>
              <a:gd name="connsiteY31" fmla="*/ 3315694 h 4667416"/>
              <a:gd name="connsiteX32" fmla="*/ 3896139 w 4913906"/>
              <a:gd name="connsiteY32" fmla="*/ 3275937 h 4667416"/>
              <a:gd name="connsiteX33" fmla="*/ 4071068 w 4913906"/>
              <a:gd name="connsiteY33" fmla="*/ 3355450 h 4667416"/>
              <a:gd name="connsiteX34" fmla="*/ 4293704 w 4913906"/>
              <a:gd name="connsiteY34" fmla="*/ 3275937 h 4667416"/>
              <a:gd name="connsiteX35" fmla="*/ 4492487 w 4913906"/>
              <a:gd name="connsiteY35" fmla="*/ 3371353 h 4667416"/>
              <a:gd name="connsiteX36" fmla="*/ 4572000 w 4913906"/>
              <a:gd name="connsiteY36" fmla="*/ 3371353 h 4667416"/>
              <a:gd name="connsiteX37" fmla="*/ 4786685 w 4913906"/>
              <a:gd name="connsiteY37" fmla="*/ 3530379 h 4667416"/>
              <a:gd name="connsiteX38" fmla="*/ 4913906 w 4913906"/>
              <a:gd name="connsiteY38" fmla="*/ 3768918 h 4667416"/>
              <a:gd name="connsiteX39" fmla="*/ 4834393 w 4913906"/>
              <a:gd name="connsiteY39" fmla="*/ 3912042 h 4667416"/>
              <a:gd name="connsiteX40" fmla="*/ 4794637 w 4913906"/>
              <a:gd name="connsiteY40" fmla="*/ 4086970 h 4667416"/>
              <a:gd name="connsiteX41" fmla="*/ 4715124 w 4913906"/>
              <a:gd name="connsiteY41" fmla="*/ 4166483 h 4667416"/>
              <a:gd name="connsiteX42" fmla="*/ 4691270 w 4913906"/>
              <a:gd name="connsiteY42" fmla="*/ 4349363 h 4667416"/>
              <a:gd name="connsiteX43" fmla="*/ 4651513 w 4913906"/>
              <a:gd name="connsiteY43" fmla="*/ 4405023 h 4667416"/>
              <a:gd name="connsiteX44" fmla="*/ 4595854 w 4913906"/>
              <a:gd name="connsiteY44" fmla="*/ 4587903 h 4667416"/>
              <a:gd name="connsiteX45" fmla="*/ 4556097 w 4913906"/>
              <a:gd name="connsiteY45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3101009 w 4913906"/>
              <a:gd name="connsiteY27" fmla="*/ 2759103 h 4667416"/>
              <a:gd name="connsiteX28" fmla="*/ 3442915 w 4913906"/>
              <a:gd name="connsiteY28" fmla="*/ 2997642 h 4667416"/>
              <a:gd name="connsiteX29" fmla="*/ 3713259 w 4913906"/>
              <a:gd name="connsiteY29" fmla="*/ 3156668 h 4667416"/>
              <a:gd name="connsiteX30" fmla="*/ 3856383 w 4913906"/>
              <a:gd name="connsiteY30" fmla="*/ 3315694 h 4667416"/>
              <a:gd name="connsiteX31" fmla="*/ 3896139 w 4913906"/>
              <a:gd name="connsiteY31" fmla="*/ 3275937 h 4667416"/>
              <a:gd name="connsiteX32" fmla="*/ 4071068 w 4913906"/>
              <a:gd name="connsiteY32" fmla="*/ 3355450 h 4667416"/>
              <a:gd name="connsiteX33" fmla="*/ 4293704 w 4913906"/>
              <a:gd name="connsiteY33" fmla="*/ 3275937 h 4667416"/>
              <a:gd name="connsiteX34" fmla="*/ 4492487 w 4913906"/>
              <a:gd name="connsiteY34" fmla="*/ 3371353 h 4667416"/>
              <a:gd name="connsiteX35" fmla="*/ 4572000 w 4913906"/>
              <a:gd name="connsiteY35" fmla="*/ 3371353 h 4667416"/>
              <a:gd name="connsiteX36" fmla="*/ 4786685 w 4913906"/>
              <a:gd name="connsiteY36" fmla="*/ 3530379 h 4667416"/>
              <a:gd name="connsiteX37" fmla="*/ 4913906 w 4913906"/>
              <a:gd name="connsiteY37" fmla="*/ 3768918 h 4667416"/>
              <a:gd name="connsiteX38" fmla="*/ 4834393 w 4913906"/>
              <a:gd name="connsiteY38" fmla="*/ 3912042 h 4667416"/>
              <a:gd name="connsiteX39" fmla="*/ 4794637 w 4913906"/>
              <a:gd name="connsiteY39" fmla="*/ 4086970 h 4667416"/>
              <a:gd name="connsiteX40" fmla="*/ 4715124 w 4913906"/>
              <a:gd name="connsiteY40" fmla="*/ 4166483 h 4667416"/>
              <a:gd name="connsiteX41" fmla="*/ 4691270 w 4913906"/>
              <a:gd name="connsiteY41" fmla="*/ 4349363 h 4667416"/>
              <a:gd name="connsiteX42" fmla="*/ 4651513 w 4913906"/>
              <a:gd name="connsiteY42" fmla="*/ 4405023 h 4667416"/>
              <a:gd name="connsiteX43" fmla="*/ 4595854 w 4913906"/>
              <a:gd name="connsiteY43" fmla="*/ 4587903 h 4667416"/>
              <a:gd name="connsiteX44" fmla="*/ 4556097 w 4913906"/>
              <a:gd name="connsiteY44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3101009 w 4913906"/>
              <a:gd name="connsiteY27" fmla="*/ 2759103 h 4667416"/>
              <a:gd name="connsiteX28" fmla="*/ 3713259 w 4913906"/>
              <a:gd name="connsiteY28" fmla="*/ 3156668 h 4667416"/>
              <a:gd name="connsiteX29" fmla="*/ 3856383 w 4913906"/>
              <a:gd name="connsiteY29" fmla="*/ 3315694 h 4667416"/>
              <a:gd name="connsiteX30" fmla="*/ 3896139 w 4913906"/>
              <a:gd name="connsiteY30" fmla="*/ 3275937 h 4667416"/>
              <a:gd name="connsiteX31" fmla="*/ 4071068 w 4913906"/>
              <a:gd name="connsiteY31" fmla="*/ 3355450 h 4667416"/>
              <a:gd name="connsiteX32" fmla="*/ 4293704 w 4913906"/>
              <a:gd name="connsiteY32" fmla="*/ 3275937 h 4667416"/>
              <a:gd name="connsiteX33" fmla="*/ 4492487 w 4913906"/>
              <a:gd name="connsiteY33" fmla="*/ 3371353 h 4667416"/>
              <a:gd name="connsiteX34" fmla="*/ 4572000 w 4913906"/>
              <a:gd name="connsiteY34" fmla="*/ 3371353 h 4667416"/>
              <a:gd name="connsiteX35" fmla="*/ 4786685 w 4913906"/>
              <a:gd name="connsiteY35" fmla="*/ 3530379 h 4667416"/>
              <a:gd name="connsiteX36" fmla="*/ 4913906 w 4913906"/>
              <a:gd name="connsiteY36" fmla="*/ 3768918 h 4667416"/>
              <a:gd name="connsiteX37" fmla="*/ 4834393 w 4913906"/>
              <a:gd name="connsiteY37" fmla="*/ 3912042 h 4667416"/>
              <a:gd name="connsiteX38" fmla="*/ 4794637 w 4913906"/>
              <a:gd name="connsiteY38" fmla="*/ 4086970 h 4667416"/>
              <a:gd name="connsiteX39" fmla="*/ 4715124 w 4913906"/>
              <a:gd name="connsiteY39" fmla="*/ 4166483 h 4667416"/>
              <a:gd name="connsiteX40" fmla="*/ 4691270 w 4913906"/>
              <a:gd name="connsiteY40" fmla="*/ 4349363 h 4667416"/>
              <a:gd name="connsiteX41" fmla="*/ 4651513 w 4913906"/>
              <a:gd name="connsiteY41" fmla="*/ 4405023 h 4667416"/>
              <a:gd name="connsiteX42" fmla="*/ 4595854 w 4913906"/>
              <a:gd name="connsiteY42" fmla="*/ 4587903 h 4667416"/>
              <a:gd name="connsiteX43" fmla="*/ 4556097 w 4913906"/>
              <a:gd name="connsiteY43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3713259 w 4913906"/>
              <a:gd name="connsiteY27" fmla="*/ 3156668 h 4667416"/>
              <a:gd name="connsiteX28" fmla="*/ 3856383 w 4913906"/>
              <a:gd name="connsiteY28" fmla="*/ 3315694 h 4667416"/>
              <a:gd name="connsiteX29" fmla="*/ 3896139 w 4913906"/>
              <a:gd name="connsiteY29" fmla="*/ 3275937 h 4667416"/>
              <a:gd name="connsiteX30" fmla="*/ 4071068 w 4913906"/>
              <a:gd name="connsiteY30" fmla="*/ 3355450 h 4667416"/>
              <a:gd name="connsiteX31" fmla="*/ 4293704 w 4913906"/>
              <a:gd name="connsiteY31" fmla="*/ 3275937 h 4667416"/>
              <a:gd name="connsiteX32" fmla="*/ 4492487 w 4913906"/>
              <a:gd name="connsiteY32" fmla="*/ 3371353 h 4667416"/>
              <a:gd name="connsiteX33" fmla="*/ 4572000 w 4913906"/>
              <a:gd name="connsiteY33" fmla="*/ 3371353 h 4667416"/>
              <a:gd name="connsiteX34" fmla="*/ 4786685 w 4913906"/>
              <a:gd name="connsiteY34" fmla="*/ 3530379 h 4667416"/>
              <a:gd name="connsiteX35" fmla="*/ 4913906 w 4913906"/>
              <a:gd name="connsiteY35" fmla="*/ 3768918 h 4667416"/>
              <a:gd name="connsiteX36" fmla="*/ 4834393 w 4913906"/>
              <a:gd name="connsiteY36" fmla="*/ 3912042 h 4667416"/>
              <a:gd name="connsiteX37" fmla="*/ 4794637 w 4913906"/>
              <a:gd name="connsiteY37" fmla="*/ 4086970 h 4667416"/>
              <a:gd name="connsiteX38" fmla="*/ 4715124 w 4913906"/>
              <a:gd name="connsiteY38" fmla="*/ 4166483 h 4667416"/>
              <a:gd name="connsiteX39" fmla="*/ 4691270 w 4913906"/>
              <a:gd name="connsiteY39" fmla="*/ 4349363 h 4667416"/>
              <a:gd name="connsiteX40" fmla="*/ 4651513 w 4913906"/>
              <a:gd name="connsiteY40" fmla="*/ 4405023 h 4667416"/>
              <a:gd name="connsiteX41" fmla="*/ 4595854 w 4913906"/>
              <a:gd name="connsiteY41" fmla="*/ 4587903 h 4667416"/>
              <a:gd name="connsiteX42" fmla="*/ 4556097 w 4913906"/>
              <a:gd name="connsiteY42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3856383 w 4913906"/>
              <a:gd name="connsiteY27" fmla="*/ 3315694 h 4667416"/>
              <a:gd name="connsiteX28" fmla="*/ 3896139 w 4913906"/>
              <a:gd name="connsiteY28" fmla="*/ 3275937 h 4667416"/>
              <a:gd name="connsiteX29" fmla="*/ 4071068 w 4913906"/>
              <a:gd name="connsiteY29" fmla="*/ 3355450 h 4667416"/>
              <a:gd name="connsiteX30" fmla="*/ 4293704 w 4913906"/>
              <a:gd name="connsiteY30" fmla="*/ 3275937 h 4667416"/>
              <a:gd name="connsiteX31" fmla="*/ 4492487 w 4913906"/>
              <a:gd name="connsiteY31" fmla="*/ 3371353 h 4667416"/>
              <a:gd name="connsiteX32" fmla="*/ 4572000 w 4913906"/>
              <a:gd name="connsiteY32" fmla="*/ 3371353 h 4667416"/>
              <a:gd name="connsiteX33" fmla="*/ 4786685 w 4913906"/>
              <a:gd name="connsiteY33" fmla="*/ 3530379 h 4667416"/>
              <a:gd name="connsiteX34" fmla="*/ 4913906 w 4913906"/>
              <a:gd name="connsiteY34" fmla="*/ 3768918 h 4667416"/>
              <a:gd name="connsiteX35" fmla="*/ 4834393 w 4913906"/>
              <a:gd name="connsiteY35" fmla="*/ 3912042 h 4667416"/>
              <a:gd name="connsiteX36" fmla="*/ 4794637 w 4913906"/>
              <a:gd name="connsiteY36" fmla="*/ 4086970 h 4667416"/>
              <a:gd name="connsiteX37" fmla="*/ 4715124 w 4913906"/>
              <a:gd name="connsiteY37" fmla="*/ 4166483 h 4667416"/>
              <a:gd name="connsiteX38" fmla="*/ 4691270 w 4913906"/>
              <a:gd name="connsiteY38" fmla="*/ 4349363 h 4667416"/>
              <a:gd name="connsiteX39" fmla="*/ 4651513 w 4913906"/>
              <a:gd name="connsiteY39" fmla="*/ 4405023 h 4667416"/>
              <a:gd name="connsiteX40" fmla="*/ 4595854 w 4913906"/>
              <a:gd name="connsiteY40" fmla="*/ 4587903 h 4667416"/>
              <a:gd name="connsiteX41" fmla="*/ 4556097 w 4913906"/>
              <a:gd name="connsiteY41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3896139 w 4913906"/>
              <a:gd name="connsiteY27" fmla="*/ 3275937 h 4667416"/>
              <a:gd name="connsiteX28" fmla="*/ 4071068 w 4913906"/>
              <a:gd name="connsiteY28" fmla="*/ 3355450 h 4667416"/>
              <a:gd name="connsiteX29" fmla="*/ 4293704 w 4913906"/>
              <a:gd name="connsiteY29" fmla="*/ 3275937 h 4667416"/>
              <a:gd name="connsiteX30" fmla="*/ 4492487 w 4913906"/>
              <a:gd name="connsiteY30" fmla="*/ 3371353 h 4667416"/>
              <a:gd name="connsiteX31" fmla="*/ 4572000 w 4913906"/>
              <a:gd name="connsiteY31" fmla="*/ 3371353 h 4667416"/>
              <a:gd name="connsiteX32" fmla="*/ 4786685 w 4913906"/>
              <a:gd name="connsiteY32" fmla="*/ 3530379 h 4667416"/>
              <a:gd name="connsiteX33" fmla="*/ 4913906 w 4913906"/>
              <a:gd name="connsiteY33" fmla="*/ 3768918 h 4667416"/>
              <a:gd name="connsiteX34" fmla="*/ 4834393 w 4913906"/>
              <a:gd name="connsiteY34" fmla="*/ 3912042 h 4667416"/>
              <a:gd name="connsiteX35" fmla="*/ 4794637 w 4913906"/>
              <a:gd name="connsiteY35" fmla="*/ 4086970 h 4667416"/>
              <a:gd name="connsiteX36" fmla="*/ 4715124 w 4913906"/>
              <a:gd name="connsiteY36" fmla="*/ 4166483 h 4667416"/>
              <a:gd name="connsiteX37" fmla="*/ 4691270 w 4913906"/>
              <a:gd name="connsiteY37" fmla="*/ 4349363 h 4667416"/>
              <a:gd name="connsiteX38" fmla="*/ 4651513 w 4913906"/>
              <a:gd name="connsiteY38" fmla="*/ 4405023 h 4667416"/>
              <a:gd name="connsiteX39" fmla="*/ 4595854 w 4913906"/>
              <a:gd name="connsiteY39" fmla="*/ 4587903 h 4667416"/>
              <a:gd name="connsiteX40" fmla="*/ 4556097 w 4913906"/>
              <a:gd name="connsiteY40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4071068 w 4913906"/>
              <a:gd name="connsiteY27" fmla="*/ 3355450 h 4667416"/>
              <a:gd name="connsiteX28" fmla="*/ 4293704 w 4913906"/>
              <a:gd name="connsiteY28" fmla="*/ 3275937 h 4667416"/>
              <a:gd name="connsiteX29" fmla="*/ 4492487 w 4913906"/>
              <a:gd name="connsiteY29" fmla="*/ 3371353 h 4667416"/>
              <a:gd name="connsiteX30" fmla="*/ 4572000 w 4913906"/>
              <a:gd name="connsiteY30" fmla="*/ 3371353 h 4667416"/>
              <a:gd name="connsiteX31" fmla="*/ 4786685 w 4913906"/>
              <a:gd name="connsiteY31" fmla="*/ 3530379 h 4667416"/>
              <a:gd name="connsiteX32" fmla="*/ 4913906 w 4913906"/>
              <a:gd name="connsiteY32" fmla="*/ 3768918 h 4667416"/>
              <a:gd name="connsiteX33" fmla="*/ 4834393 w 4913906"/>
              <a:gd name="connsiteY33" fmla="*/ 3912042 h 4667416"/>
              <a:gd name="connsiteX34" fmla="*/ 4794637 w 4913906"/>
              <a:gd name="connsiteY34" fmla="*/ 4086970 h 4667416"/>
              <a:gd name="connsiteX35" fmla="*/ 4715124 w 4913906"/>
              <a:gd name="connsiteY35" fmla="*/ 4166483 h 4667416"/>
              <a:gd name="connsiteX36" fmla="*/ 4691270 w 4913906"/>
              <a:gd name="connsiteY36" fmla="*/ 4349363 h 4667416"/>
              <a:gd name="connsiteX37" fmla="*/ 4651513 w 4913906"/>
              <a:gd name="connsiteY37" fmla="*/ 4405023 h 4667416"/>
              <a:gd name="connsiteX38" fmla="*/ 4595854 w 4913906"/>
              <a:gd name="connsiteY38" fmla="*/ 4587903 h 4667416"/>
              <a:gd name="connsiteX39" fmla="*/ 4556097 w 4913906"/>
              <a:gd name="connsiteY39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4293704 w 4913906"/>
              <a:gd name="connsiteY27" fmla="*/ 3275937 h 4667416"/>
              <a:gd name="connsiteX28" fmla="*/ 4492487 w 4913906"/>
              <a:gd name="connsiteY28" fmla="*/ 3371353 h 4667416"/>
              <a:gd name="connsiteX29" fmla="*/ 4572000 w 4913906"/>
              <a:gd name="connsiteY29" fmla="*/ 3371353 h 4667416"/>
              <a:gd name="connsiteX30" fmla="*/ 4786685 w 4913906"/>
              <a:gd name="connsiteY30" fmla="*/ 3530379 h 4667416"/>
              <a:gd name="connsiteX31" fmla="*/ 4913906 w 4913906"/>
              <a:gd name="connsiteY31" fmla="*/ 3768918 h 4667416"/>
              <a:gd name="connsiteX32" fmla="*/ 4834393 w 4913906"/>
              <a:gd name="connsiteY32" fmla="*/ 3912042 h 4667416"/>
              <a:gd name="connsiteX33" fmla="*/ 4794637 w 4913906"/>
              <a:gd name="connsiteY33" fmla="*/ 4086970 h 4667416"/>
              <a:gd name="connsiteX34" fmla="*/ 4715124 w 4913906"/>
              <a:gd name="connsiteY34" fmla="*/ 4166483 h 4667416"/>
              <a:gd name="connsiteX35" fmla="*/ 4691270 w 4913906"/>
              <a:gd name="connsiteY35" fmla="*/ 4349363 h 4667416"/>
              <a:gd name="connsiteX36" fmla="*/ 4651513 w 4913906"/>
              <a:gd name="connsiteY36" fmla="*/ 4405023 h 4667416"/>
              <a:gd name="connsiteX37" fmla="*/ 4595854 w 4913906"/>
              <a:gd name="connsiteY37" fmla="*/ 4587903 h 4667416"/>
              <a:gd name="connsiteX38" fmla="*/ 4556097 w 4913906"/>
              <a:gd name="connsiteY38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4492487 w 4913906"/>
              <a:gd name="connsiteY27" fmla="*/ 3371353 h 4667416"/>
              <a:gd name="connsiteX28" fmla="*/ 4572000 w 4913906"/>
              <a:gd name="connsiteY28" fmla="*/ 3371353 h 4667416"/>
              <a:gd name="connsiteX29" fmla="*/ 4786685 w 4913906"/>
              <a:gd name="connsiteY29" fmla="*/ 3530379 h 4667416"/>
              <a:gd name="connsiteX30" fmla="*/ 4913906 w 4913906"/>
              <a:gd name="connsiteY30" fmla="*/ 3768918 h 4667416"/>
              <a:gd name="connsiteX31" fmla="*/ 4834393 w 4913906"/>
              <a:gd name="connsiteY31" fmla="*/ 3912042 h 4667416"/>
              <a:gd name="connsiteX32" fmla="*/ 4794637 w 4913906"/>
              <a:gd name="connsiteY32" fmla="*/ 4086970 h 4667416"/>
              <a:gd name="connsiteX33" fmla="*/ 4715124 w 4913906"/>
              <a:gd name="connsiteY33" fmla="*/ 4166483 h 4667416"/>
              <a:gd name="connsiteX34" fmla="*/ 4691270 w 4913906"/>
              <a:gd name="connsiteY34" fmla="*/ 4349363 h 4667416"/>
              <a:gd name="connsiteX35" fmla="*/ 4651513 w 4913906"/>
              <a:gd name="connsiteY35" fmla="*/ 4405023 h 4667416"/>
              <a:gd name="connsiteX36" fmla="*/ 4595854 w 4913906"/>
              <a:gd name="connsiteY36" fmla="*/ 4587903 h 4667416"/>
              <a:gd name="connsiteX37" fmla="*/ 4556097 w 4913906"/>
              <a:gd name="connsiteY37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4572000 w 4913906"/>
              <a:gd name="connsiteY27" fmla="*/ 3371353 h 4667416"/>
              <a:gd name="connsiteX28" fmla="*/ 4786685 w 4913906"/>
              <a:gd name="connsiteY28" fmla="*/ 3530379 h 4667416"/>
              <a:gd name="connsiteX29" fmla="*/ 4913906 w 4913906"/>
              <a:gd name="connsiteY29" fmla="*/ 3768918 h 4667416"/>
              <a:gd name="connsiteX30" fmla="*/ 4834393 w 4913906"/>
              <a:gd name="connsiteY30" fmla="*/ 3912042 h 4667416"/>
              <a:gd name="connsiteX31" fmla="*/ 4794637 w 4913906"/>
              <a:gd name="connsiteY31" fmla="*/ 4086970 h 4667416"/>
              <a:gd name="connsiteX32" fmla="*/ 4715124 w 4913906"/>
              <a:gd name="connsiteY32" fmla="*/ 4166483 h 4667416"/>
              <a:gd name="connsiteX33" fmla="*/ 4691270 w 4913906"/>
              <a:gd name="connsiteY33" fmla="*/ 4349363 h 4667416"/>
              <a:gd name="connsiteX34" fmla="*/ 4651513 w 4913906"/>
              <a:gd name="connsiteY34" fmla="*/ 4405023 h 4667416"/>
              <a:gd name="connsiteX35" fmla="*/ 4595854 w 4913906"/>
              <a:gd name="connsiteY35" fmla="*/ 4587903 h 4667416"/>
              <a:gd name="connsiteX36" fmla="*/ 4556097 w 4913906"/>
              <a:gd name="connsiteY36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4786685 w 4913906"/>
              <a:gd name="connsiteY27" fmla="*/ 3530379 h 4667416"/>
              <a:gd name="connsiteX28" fmla="*/ 4913906 w 4913906"/>
              <a:gd name="connsiteY28" fmla="*/ 3768918 h 4667416"/>
              <a:gd name="connsiteX29" fmla="*/ 4834393 w 4913906"/>
              <a:gd name="connsiteY29" fmla="*/ 3912042 h 4667416"/>
              <a:gd name="connsiteX30" fmla="*/ 4794637 w 4913906"/>
              <a:gd name="connsiteY30" fmla="*/ 4086970 h 4667416"/>
              <a:gd name="connsiteX31" fmla="*/ 4715124 w 4913906"/>
              <a:gd name="connsiteY31" fmla="*/ 4166483 h 4667416"/>
              <a:gd name="connsiteX32" fmla="*/ 4691270 w 4913906"/>
              <a:gd name="connsiteY32" fmla="*/ 4349363 h 4667416"/>
              <a:gd name="connsiteX33" fmla="*/ 4651513 w 4913906"/>
              <a:gd name="connsiteY33" fmla="*/ 4405023 h 4667416"/>
              <a:gd name="connsiteX34" fmla="*/ 4595854 w 4913906"/>
              <a:gd name="connsiteY34" fmla="*/ 4587903 h 4667416"/>
              <a:gd name="connsiteX35" fmla="*/ 4556097 w 4913906"/>
              <a:gd name="connsiteY35" fmla="*/ 4667416 h 4667416"/>
              <a:gd name="connsiteX0" fmla="*/ 0 w 4913906"/>
              <a:gd name="connsiteY0" fmla="*/ 0 h 4667416"/>
              <a:gd name="connsiteX1" fmla="*/ 174929 w 4913906"/>
              <a:gd name="connsiteY1" fmla="*/ 135172 h 4667416"/>
              <a:gd name="connsiteX2" fmla="*/ 254442 w 4913906"/>
              <a:gd name="connsiteY2" fmla="*/ 397565 h 4667416"/>
              <a:gd name="connsiteX3" fmla="*/ 453224 w 4913906"/>
              <a:gd name="connsiteY3" fmla="*/ 333955 h 4667416"/>
              <a:gd name="connsiteX4" fmla="*/ 453224 w 4913906"/>
              <a:gd name="connsiteY4" fmla="*/ 453224 h 4667416"/>
              <a:gd name="connsiteX5" fmla="*/ 612250 w 4913906"/>
              <a:gd name="connsiteY5" fmla="*/ 667909 h 4667416"/>
              <a:gd name="connsiteX6" fmla="*/ 834887 w 4913906"/>
              <a:gd name="connsiteY6" fmla="*/ 1248355 h 4667416"/>
              <a:gd name="connsiteX7" fmla="*/ 874644 w 4913906"/>
              <a:gd name="connsiteY7" fmla="*/ 1288111 h 4667416"/>
              <a:gd name="connsiteX8" fmla="*/ 834887 w 4913906"/>
              <a:gd name="connsiteY8" fmla="*/ 1383527 h 4667416"/>
              <a:gd name="connsiteX9" fmla="*/ 636104 w 4913906"/>
              <a:gd name="connsiteY9" fmla="*/ 1542553 h 4667416"/>
              <a:gd name="connsiteX10" fmla="*/ 636104 w 4913906"/>
              <a:gd name="connsiteY10" fmla="*/ 1645920 h 4667416"/>
              <a:gd name="connsiteX11" fmla="*/ 715617 w 4913906"/>
              <a:gd name="connsiteY11" fmla="*/ 1661823 h 4667416"/>
              <a:gd name="connsiteX12" fmla="*/ 731520 w 4913906"/>
              <a:gd name="connsiteY12" fmla="*/ 1820849 h 4667416"/>
              <a:gd name="connsiteX13" fmla="*/ 834887 w 4913906"/>
              <a:gd name="connsiteY13" fmla="*/ 1820849 h 4667416"/>
              <a:gd name="connsiteX14" fmla="*/ 914400 w 4913906"/>
              <a:gd name="connsiteY14" fmla="*/ 1725433 h 4667416"/>
              <a:gd name="connsiteX15" fmla="*/ 1089329 w 4913906"/>
              <a:gd name="connsiteY15" fmla="*/ 1709530 h 4667416"/>
              <a:gd name="connsiteX16" fmla="*/ 1113183 w 4913906"/>
              <a:gd name="connsiteY16" fmla="*/ 1765189 h 4667416"/>
              <a:gd name="connsiteX17" fmla="*/ 1470991 w 4913906"/>
              <a:gd name="connsiteY17" fmla="*/ 1860605 h 4667416"/>
              <a:gd name="connsiteX18" fmla="*/ 1431235 w 4913906"/>
              <a:gd name="connsiteY18" fmla="*/ 2083242 h 4667416"/>
              <a:gd name="connsiteX19" fmla="*/ 1455089 w 4913906"/>
              <a:gd name="connsiteY19" fmla="*/ 2345635 h 4667416"/>
              <a:gd name="connsiteX20" fmla="*/ 1431235 w 4913906"/>
              <a:gd name="connsiteY20" fmla="*/ 2536466 h 4667416"/>
              <a:gd name="connsiteX21" fmla="*/ 1590261 w 4913906"/>
              <a:gd name="connsiteY21" fmla="*/ 2536466 h 4667416"/>
              <a:gd name="connsiteX22" fmla="*/ 1590261 w 4913906"/>
              <a:gd name="connsiteY22" fmla="*/ 2655736 h 4667416"/>
              <a:gd name="connsiteX23" fmla="*/ 2146852 w 4913906"/>
              <a:gd name="connsiteY23" fmla="*/ 2584174 h 4667416"/>
              <a:gd name="connsiteX24" fmla="*/ 2162755 w 4913906"/>
              <a:gd name="connsiteY24" fmla="*/ 2679589 h 4667416"/>
              <a:gd name="connsiteX25" fmla="*/ 2385391 w 4913906"/>
              <a:gd name="connsiteY25" fmla="*/ 2775005 h 4667416"/>
              <a:gd name="connsiteX26" fmla="*/ 2798859 w 4913906"/>
              <a:gd name="connsiteY26" fmla="*/ 2679589 h 4667416"/>
              <a:gd name="connsiteX27" fmla="*/ 4913906 w 4913906"/>
              <a:gd name="connsiteY27" fmla="*/ 3768918 h 4667416"/>
              <a:gd name="connsiteX28" fmla="*/ 4834393 w 4913906"/>
              <a:gd name="connsiteY28" fmla="*/ 3912042 h 4667416"/>
              <a:gd name="connsiteX29" fmla="*/ 4794637 w 4913906"/>
              <a:gd name="connsiteY29" fmla="*/ 4086970 h 4667416"/>
              <a:gd name="connsiteX30" fmla="*/ 4715124 w 4913906"/>
              <a:gd name="connsiteY30" fmla="*/ 4166483 h 4667416"/>
              <a:gd name="connsiteX31" fmla="*/ 4691270 w 4913906"/>
              <a:gd name="connsiteY31" fmla="*/ 4349363 h 4667416"/>
              <a:gd name="connsiteX32" fmla="*/ 4651513 w 4913906"/>
              <a:gd name="connsiteY32" fmla="*/ 4405023 h 4667416"/>
              <a:gd name="connsiteX33" fmla="*/ 4595854 w 4913906"/>
              <a:gd name="connsiteY33" fmla="*/ 4587903 h 4667416"/>
              <a:gd name="connsiteX34" fmla="*/ 4556097 w 4913906"/>
              <a:gd name="connsiteY34" fmla="*/ 4667416 h 4667416"/>
              <a:gd name="connsiteX0" fmla="*/ 0 w 4834393"/>
              <a:gd name="connsiteY0" fmla="*/ 0 h 4667416"/>
              <a:gd name="connsiteX1" fmla="*/ 174929 w 4834393"/>
              <a:gd name="connsiteY1" fmla="*/ 135172 h 4667416"/>
              <a:gd name="connsiteX2" fmla="*/ 254442 w 4834393"/>
              <a:gd name="connsiteY2" fmla="*/ 397565 h 4667416"/>
              <a:gd name="connsiteX3" fmla="*/ 453224 w 4834393"/>
              <a:gd name="connsiteY3" fmla="*/ 333955 h 4667416"/>
              <a:gd name="connsiteX4" fmla="*/ 453224 w 4834393"/>
              <a:gd name="connsiteY4" fmla="*/ 453224 h 4667416"/>
              <a:gd name="connsiteX5" fmla="*/ 612250 w 4834393"/>
              <a:gd name="connsiteY5" fmla="*/ 667909 h 4667416"/>
              <a:gd name="connsiteX6" fmla="*/ 834887 w 4834393"/>
              <a:gd name="connsiteY6" fmla="*/ 1248355 h 4667416"/>
              <a:gd name="connsiteX7" fmla="*/ 874644 w 4834393"/>
              <a:gd name="connsiteY7" fmla="*/ 1288111 h 4667416"/>
              <a:gd name="connsiteX8" fmla="*/ 834887 w 4834393"/>
              <a:gd name="connsiteY8" fmla="*/ 1383527 h 4667416"/>
              <a:gd name="connsiteX9" fmla="*/ 636104 w 4834393"/>
              <a:gd name="connsiteY9" fmla="*/ 1542553 h 4667416"/>
              <a:gd name="connsiteX10" fmla="*/ 636104 w 4834393"/>
              <a:gd name="connsiteY10" fmla="*/ 1645920 h 4667416"/>
              <a:gd name="connsiteX11" fmla="*/ 715617 w 4834393"/>
              <a:gd name="connsiteY11" fmla="*/ 1661823 h 4667416"/>
              <a:gd name="connsiteX12" fmla="*/ 731520 w 4834393"/>
              <a:gd name="connsiteY12" fmla="*/ 1820849 h 4667416"/>
              <a:gd name="connsiteX13" fmla="*/ 834887 w 4834393"/>
              <a:gd name="connsiteY13" fmla="*/ 1820849 h 4667416"/>
              <a:gd name="connsiteX14" fmla="*/ 914400 w 4834393"/>
              <a:gd name="connsiteY14" fmla="*/ 1725433 h 4667416"/>
              <a:gd name="connsiteX15" fmla="*/ 1089329 w 4834393"/>
              <a:gd name="connsiteY15" fmla="*/ 1709530 h 4667416"/>
              <a:gd name="connsiteX16" fmla="*/ 1113183 w 4834393"/>
              <a:gd name="connsiteY16" fmla="*/ 1765189 h 4667416"/>
              <a:gd name="connsiteX17" fmla="*/ 1470991 w 4834393"/>
              <a:gd name="connsiteY17" fmla="*/ 1860605 h 4667416"/>
              <a:gd name="connsiteX18" fmla="*/ 1431235 w 4834393"/>
              <a:gd name="connsiteY18" fmla="*/ 2083242 h 4667416"/>
              <a:gd name="connsiteX19" fmla="*/ 1455089 w 4834393"/>
              <a:gd name="connsiteY19" fmla="*/ 2345635 h 4667416"/>
              <a:gd name="connsiteX20" fmla="*/ 1431235 w 4834393"/>
              <a:gd name="connsiteY20" fmla="*/ 2536466 h 4667416"/>
              <a:gd name="connsiteX21" fmla="*/ 1590261 w 4834393"/>
              <a:gd name="connsiteY21" fmla="*/ 2536466 h 4667416"/>
              <a:gd name="connsiteX22" fmla="*/ 1590261 w 4834393"/>
              <a:gd name="connsiteY22" fmla="*/ 2655736 h 4667416"/>
              <a:gd name="connsiteX23" fmla="*/ 2146852 w 4834393"/>
              <a:gd name="connsiteY23" fmla="*/ 2584174 h 4667416"/>
              <a:gd name="connsiteX24" fmla="*/ 2162755 w 4834393"/>
              <a:gd name="connsiteY24" fmla="*/ 2679589 h 4667416"/>
              <a:gd name="connsiteX25" fmla="*/ 2385391 w 4834393"/>
              <a:gd name="connsiteY25" fmla="*/ 2775005 h 4667416"/>
              <a:gd name="connsiteX26" fmla="*/ 2798859 w 4834393"/>
              <a:gd name="connsiteY26" fmla="*/ 2679589 h 4667416"/>
              <a:gd name="connsiteX27" fmla="*/ 4834393 w 4834393"/>
              <a:gd name="connsiteY27" fmla="*/ 3912042 h 4667416"/>
              <a:gd name="connsiteX28" fmla="*/ 4794637 w 4834393"/>
              <a:gd name="connsiteY28" fmla="*/ 4086970 h 4667416"/>
              <a:gd name="connsiteX29" fmla="*/ 4715124 w 4834393"/>
              <a:gd name="connsiteY29" fmla="*/ 4166483 h 4667416"/>
              <a:gd name="connsiteX30" fmla="*/ 4691270 w 4834393"/>
              <a:gd name="connsiteY30" fmla="*/ 4349363 h 4667416"/>
              <a:gd name="connsiteX31" fmla="*/ 4651513 w 4834393"/>
              <a:gd name="connsiteY31" fmla="*/ 4405023 h 4667416"/>
              <a:gd name="connsiteX32" fmla="*/ 4595854 w 4834393"/>
              <a:gd name="connsiteY32" fmla="*/ 4587903 h 4667416"/>
              <a:gd name="connsiteX33" fmla="*/ 4556097 w 4834393"/>
              <a:gd name="connsiteY33" fmla="*/ 4667416 h 4667416"/>
              <a:gd name="connsiteX0" fmla="*/ 0 w 4794637"/>
              <a:gd name="connsiteY0" fmla="*/ 0 h 4667416"/>
              <a:gd name="connsiteX1" fmla="*/ 174929 w 4794637"/>
              <a:gd name="connsiteY1" fmla="*/ 135172 h 4667416"/>
              <a:gd name="connsiteX2" fmla="*/ 254442 w 4794637"/>
              <a:gd name="connsiteY2" fmla="*/ 397565 h 4667416"/>
              <a:gd name="connsiteX3" fmla="*/ 453224 w 4794637"/>
              <a:gd name="connsiteY3" fmla="*/ 333955 h 4667416"/>
              <a:gd name="connsiteX4" fmla="*/ 453224 w 4794637"/>
              <a:gd name="connsiteY4" fmla="*/ 453224 h 4667416"/>
              <a:gd name="connsiteX5" fmla="*/ 612250 w 4794637"/>
              <a:gd name="connsiteY5" fmla="*/ 667909 h 4667416"/>
              <a:gd name="connsiteX6" fmla="*/ 834887 w 4794637"/>
              <a:gd name="connsiteY6" fmla="*/ 1248355 h 4667416"/>
              <a:gd name="connsiteX7" fmla="*/ 874644 w 4794637"/>
              <a:gd name="connsiteY7" fmla="*/ 1288111 h 4667416"/>
              <a:gd name="connsiteX8" fmla="*/ 834887 w 4794637"/>
              <a:gd name="connsiteY8" fmla="*/ 1383527 h 4667416"/>
              <a:gd name="connsiteX9" fmla="*/ 636104 w 4794637"/>
              <a:gd name="connsiteY9" fmla="*/ 1542553 h 4667416"/>
              <a:gd name="connsiteX10" fmla="*/ 636104 w 4794637"/>
              <a:gd name="connsiteY10" fmla="*/ 1645920 h 4667416"/>
              <a:gd name="connsiteX11" fmla="*/ 715617 w 4794637"/>
              <a:gd name="connsiteY11" fmla="*/ 1661823 h 4667416"/>
              <a:gd name="connsiteX12" fmla="*/ 731520 w 4794637"/>
              <a:gd name="connsiteY12" fmla="*/ 1820849 h 4667416"/>
              <a:gd name="connsiteX13" fmla="*/ 834887 w 4794637"/>
              <a:gd name="connsiteY13" fmla="*/ 1820849 h 4667416"/>
              <a:gd name="connsiteX14" fmla="*/ 914400 w 4794637"/>
              <a:gd name="connsiteY14" fmla="*/ 1725433 h 4667416"/>
              <a:gd name="connsiteX15" fmla="*/ 1089329 w 4794637"/>
              <a:gd name="connsiteY15" fmla="*/ 1709530 h 4667416"/>
              <a:gd name="connsiteX16" fmla="*/ 1113183 w 4794637"/>
              <a:gd name="connsiteY16" fmla="*/ 1765189 h 4667416"/>
              <a:gd name="connsiteX17" fmla="*/ 1470991 w 4794637"/>
              <a:gd name="connsiteY17" fmla="*/ 1860605 h 4667416"/>
              <a:gd name="connsiteX18" fmla="*/ 1431235 w 4794637"/>
              <a:gd name="connsiteY18" fmla="*/ 2083242 h 4667416"/>
              <a:gd name="connsiteX19" fmla="*/ 1455089 w 4794637"/>
              <a:gd name="connsiteY19" fmla="*/ 2345635 h 4667416"/>
              <a:gd name="connsiteX20" fmla="*/ 1431235 w 4794637"/>
              <a:gd name="connsiteY20" fmla="*/ 2536466 h 4667416"/>
              <a:gd name="connsiteX21" fmla="*/ 1590261 w 4794637"/>
              <a:gd name="connsiteY21" fmla="*/ 2536466 h 4667416"/>
              <a:gd name="connsiteX22" fmla="*/ 1590261 w 4794637"/>
              <a:gd name="connsiteY22" fmla="*/ 2655736 h 4667416"/>
              <a:gd name="connsiteX23" fmla="*/ 2146852 w 4794637"/>
              <a:gd name="connsiteY23" fmla="*/ 2584174 h 4667416"/>
              <a:gd name="connsiteX24" fmla="*/ 2162755 w 4794637"/>
              <a:gd name="connsiteY24" fmla="*/ 2679589 h 4667416"/>
              <a:gd name="connsiteX25" fmla="*/ 2385391 w 4794637"/>
              <a:gd name="connsiteY25" fmla="*/ 2775005 h 4667416"/>
              <a:gd name="connsiteX26" fmla="*/ 2798859 w 4794637"/>
              <a:gd name="connsiteY26" fmla="*/ 2679589 h 4667416"/>
              <a:gd name="connsiteX27" fmla="*/ 4794637 w 4794637"/>
              <a:gd name="connsiteY27" fmla="*/ 4086970 h 4667416"/>
              <a:gd name="connsiteX28" fmla="*/ 4715124 w 4794637"/>
              <a:gd name="connsiteY28" fmla="*/ 4166483 h 4667416"/>
              <a:gd name="connsiteX29" fmla="*/ 4691270 w 4794637"/>
              <a:gd name="connsiteY29" fmla="*/ 4349363 h 4667416"/>
              <a:gd name="connsiteX30" fmla="*/ 4651513 w 4794637"/>
              <a:gd name="connsiteY30" fmla="*/ 4405023 h 4667416"/>
              <a:gd name="connsiteX31" fmla="*/ 4595854 w 4794637"/>
              <a:gd name="connsiteY31" fmla="*/ 4587903 h 4667416"/>
              <a:gd name="connsiteX32" fmla="*/ 4556097 w 4794637"/>
              <a:gd name="connsiteY32" fmla="*/ 4667416 h 4667416"/>
              <a:gd name="connsiteX0" fmla="*/ 0 w 4715124"/>
              <a:gd name="connsiteY0" fmla="*/ 0 h 4667416"/>
              <a:gd name="connsiteX1" fmla="*/ 174929 w 4715124"/>
              <a:gd name="connsiteY1" fmla="*/ 135172 h 4667416"/>
              <a:gd name="connsiteX2" fmla="*/ 254442 w 4715124"/>
              <a:gd name="connsiteY2" fmla="*/ 397565 h 4667416"/>
              <a:gd name="connsiteX3" fmla="*/ 453224 w 4715124"/>
              <a:gd name="connsiteY3" fmla="*/ 333955 h 4667416"/>
              <a:gd name="connsiteX4" fmla="*/ 453224 w 4715124"/>
              <a:gd name="connsiteY4" fmla="*/ 453224 h 4667416"/>
              <a:gd name="connsiteX5" fmla="*/ 612250 w 4715124"/>
              <a:gd name="connsiteY5" fmla="*/ 667909 h 4667416"/>
              <a:gd name="connsiteX6" fmla="*/ 834887 w 4715124"/>
              <a:gd name="connsiteY6" fmla="*/ 1248355 h 4667416"/>
              <a:gd name="connsiteX7" fmla="*/ 874644 w 4715124"/>
              <a:gd name="connsiteY7" fmla="*/ 1288111 h 4667416"/>
              <a:gd name="connsiteX8" fmla="*/ 834887 w 4715124"/>
              <a:gd name="connsiteY8" fmla="*/ 1383527 h 4667416"/>
              <a:gd name="connsiteX9" fmla="*/ 636104 w 4715124"/>
              <a:gd name="connsiteY9" fmla="*/ 1542553 h 4667416"/>
              <a:gd name="connsiteX10" fmla="*/ 636104 w 4715124"/>
              <a:gd name="connsiteY10" fmla="*/ 1645920 h 4667416"/>
              <a:gd name="connsiteX11" fmla="*/ 715617 w 4715124"/>
              <a:gd name="connsiteY11" fmla="*/ 1661823 h 4667416"/>
              <a:gd name="connsiteX12" fmla="*/ 731520 w 4715124"/>
              <a:gd name="connsiteY12" fmla="*/ 1820849 h 4667416"/>
              <a:gd name="connsiteX13" fmla="*/ 834887 w 4715124"/>
              <a:gd name="connsiteY13" fmla="*/ 1820849 h 4667416"/>
              <a:gd name="connsiteX14" fmla="*/ 914400 w 4715124"/>
              <a:gd name="connsiteY14" fmla="*/ 1725433 h 4667416"/>
              <a:gd name="connsiteX15" fmla="*/ 1089329 w 4715124"/>
              <a:gd name="connsiteY15" fmla="*/ 1709530 h 4667416"/>
              <a:gd name="connsiteX16" fmla="*/ 1113183 w 4715124"/>
              <a:gd name="connsiteY16" fmla="*/ 1765189 h 4667416"/>
              <a:gd name="connsiteX17" fmla="*/ 1470991 w 4715124"/>
              <a:gd name="connsiteY17" fmla="*/ 1860605 h 4667416"/>
              <a:gd name="connsiteX18" fmla="*/ 1431235 w 4715124"/>
              <a:gd name="connsiteY18" fmla="*/ 2083242 h 4667416"/>
              <a:gd name="connsiteX19" fmla="*/ 1455089 w 4715124"/>
              <a:gd name="connsiteY19" fmla="*/ 2345635 h 4667416"/>
              <a:gd name="connsiteX20" fmla="*/ 1431235 w 4715124"/>
              <a:gd name="connsiteY20" fmla="*/ 2536466 h 4667416"/>
              <a:gd name="connsiteX21" fmla="*/ 1590261 w 4715124"/>
              <a:gd name="connsiteY21" fmla="*/ 2536466 h 4667416"/>
              <a:gd name="connsiteX22" fmla="*/ 1590261 w 4715124"/>
              <a:gd name="connsiteY22" fmla="*/ 2655736 h 4667416"/>
              <a:gd name="connsiteX23" fmla="*/ 2146852 w 4715124"/>
              <a:gd name="connsiteY23" fmla="*/ 2584174 h 4667416"/>
              <a:gd name="connsiteX24" fmla="*/ 2162755 w 4715124"/>
              <a:gd name="connsiteY24" fmla="*/ 2679589 h 4667416"/>
              <a:gd name="connsiteX25" fmla="*/ 2385391 w 4715124"/>
              <a:gd name="connsiteY25" fmla="*/ 2775005 h 4667416"/>
              <a:gd name="connsiteX26" fmla="*/ 2798859 w 4715124"/>
              <a:gd name="connsiteY26" fmla="*/ 2679589 h 4667416"/>
              <a:gd name="connsiteX27" fmla="*/ 4715124 w 4715124"/>
              <a:gd name="connsiteY27" fmla="*/ 4166483 h 4667416"/>
              <a:gd name="connsiteX28" fmla="*/ 4691270 w 4715124"/>
              <a:gd name="connsiteY28" fmla="*/ 4349363 h 4667416"/>
              <a:gd name="connsiteX29" fmla="*/ 4651513 w 4715124"/>
              <a:gd name="connsiteY29" fmla="*/ 4405023 h 4667416"/>
              <a:gd name="connsiteX30" fmla="*/ 4595854 w 4715124"/>
              <a:gd name="connsiteY30" fmla="*/ 4587903 h 4667416"/>
              <a:gd name="connsiteX31" fmla="*/ 4556097 w 4715124"/>
              <a:gd name="connsiteY31" fmla="*/ 4667416 h 4667416"/>
              <a:gd name="connsiteX0" fmla="*/ 0 w 4691270"/>
              <a:gd name="connsiteY0" fmla="*/ 0 h 4667416"/>
              <a:gd name="connsiteX1" fmla="*/ 174929 w 4691270"/>
              <a:gd name="connsiteY1" fmla="*/ 135172 h 4667416"/>
              <a:gd name="connsiteX2" fmla="*/ 254442 w 4691270"/>
              <a:gd name="connsiteY2" fmla="*/ 397565 h 4667416"/>
              <a:gd name="connsiteX3" fmla="*/ 453224 w 4691270"/>
              <a:gd name="connsiteY3" fmla="*/ 333955 h 4667416"/>
              <a:gd name="connsiteX4" fmla="*/ 453224 w 4691270"/>
              <a:gd name="connsiteY4" fmla="*/ 453224 h 4667416"/>
              <a:gd name="connsiteX5" fmla="*/ 612250 w 4691270"/>
              <a:gd name="connsiteY5" fmla="*/ 667909 h 4667416"/>
              <a:gd name="connsiteX6" fmla="*/ 834887 w 4691270"/>
              <a:gd name="connsiteY6" fmla="*/ 1248355 h 4667416"/>
              <a:gd name="connsiteX7" fmla="*/ 874644 w 4691270"/>
              <a:gd name="connsiteY7" fmla="*/ 1288111 h 4667416"/>
              <a:gd name="connsiteX8" fmla="*/ 834887 w 4691270"/>
              <a:gd name="connsiteY8" fmla="*/ 1383527 h 4667416"/>
              <a:gd name="connsiteX9" fmla="*/ 636104 w 4691270"/>
              <a:gd name="connsiteY9" fmla="*/ 1542553 h 4667416"/>
              <a:gd name="connsiteX10" fmla="*/ 636104 w 4691270"/>
              <a:gd name="connsiteY10" fmla="*/ 1645920 h 4667416"/>
              <a:gd name="connsiteX11" fmla="*/ 715617 w 4691270"/>
              <a:gd name="connsiteY11" fmla="*/ 1661823 h 4667416"/>
              <a:gd name="connsiteX12" fmla="*/ 731520 w 4691270"/>
              <a:gd name="connsiteY12" fmla="*/ 1820849 h 4667416"/>
              <a:gd name="connsiteX13" fmla="*/ 834887 w 4691270"/>
              <a:gd name="connsiteY13" fmla="*/ 1820849 h 4667416"/>
              <a:gd name="connsiteX14" fmla="*/ 914400 w 4691270"/>
              <a:gd name="connsiteY14" fmla="*/ 1725433 h 4667416"/>
              <a:gd name="connsiteX15" fmla="*/ 1089329 w 4691270"/>
              <a:gd name="connsiteY15" fmla="*/ 1709530 h 4667416"/>
              <a:gd name="connsiteX16" fmla="*/ 1113183 w 4691270"/>
              <a:gd name="connsiteY16" fmla="*/ 1765189 h 4667416"/>
              <a:gd name="connsiteX17" fmla="*/ 1470991 w 4691270"/>
              <a:gd name="connsiteY17" fmla="*/ 1860605 h 4667416"/>
              <a:gd name="connsiteX18" fmla="*/ 1431235 w 4691270"/>
              <a:gd name="connsiteY18" fmla="*/ 2083242 h 4667416"/>
              <a:gd name="connsiteX19" fmla="*/ 1455089 w 4691270"/>
              <a:gd name="connsiteY19" fmla="*/ 2345635 h 4667416"/>
              <a:gd name="connsiteX20" fmla="*/ 1431235 w 4691270"/>
              <a:gd name="connsiteY20" fmla="*/ 2536466 h 4667416"/>
              <a:gd name="connsiteX21" fmla="*/ 1590261 w 4691270"/>
              <a:gd name="connsiteY21" fmla="*/ 2536466 h 4667416"/>
              <a:gd name="connsiteX22" fmla="*/ 1590261 w 4691270"/>
              <a:gd name="connsiteY22" fmla="*/ 2655736 h 4667416"/>
              <a:gd name="connsiteX23" fmla="*/ 2146852 w 4691270"/>
              <a:gd name="connsiteY23" fmla="*/ 2584174 h 4667416"/>
              <a:gd name="connsiteX24" fmla="*/ 2162755 w 4691270"/>
              <a:gd name="connsiteY24" fmla="*/ 2679589 h 4667416"/>
              <a:gd name="connsiteX25" fmla="*/ 2385391 w 4691270"/>
              <a:gd name="connsiteY25" fmla="*/ 2775005 h 4667416"/>
              <a:gd name="connsiteX26" fmla="*/ 2798859 w 4691270"/>
              <a:gd name="connsiteY26" fmla="*/ 2679589 h 4667416"/>
              <a:gd name="connsiteX27" fmla="*/ 4691270 w 4691270"/>
              <a:gd name="connsiteY27" fmla="*/ 4349363 h 4667416"/>
              <a:gd name="connsiteX28" fmla="*/ 4651513 w 4691270"/>
              <a:gd name="connsiteY28" fmla="*/ 4405023 h 4667416"/>
              <a:gd name="connsiteX29" fmla="*/ 4595854 w 4691270"/>
              <a:gd name="connsiteY29" fmla="*/ 4587903 h 4667416"/>
              <a:gd name="connsiteX30" fmla="*/ 4556097 w 4691270"/>
              <a:gd name="connsiteY30" fmla="*/ 4667416 h 4667416"/>
              <a:gd name="connsiteX0" fmla="*/ 0 w 4651513"/>
              <a:gd name="connsiteY0" fmla="*/ 0 h 4667416"/>
              <a:gd name="connsiteX1" fmla="*/ 174929 w 4651513"/>
              <a:gd name="connsiteY1" fmla="*/ 135172 h 4667416"/>
              <a:gd name="connsiteX2" fmla="*/ 254442 w 4651513"/>
              <a:gd name="connsiteY2" fmla="*/ 397565 h 4667416"/>
              <a:gd name="connsiteX3" fmla="*/ 453224 w 4651513"/>
              <a:gd name="connsiteY3" fmla="*/ 333955 h 4667416"/>
              <a:gd name="connsiteX4" fmla="*/ 453224 w 4651513"/>
              <a:gd name="connsiteY4" fmla="*/ 453224 h 4667416"/>
              <a:gd name="connsiteX5" fmla="*/ 612250 w 4651513"/>
              <a:gd name="connsiteY5" fmla="*/ 667909 h 4667416"/>
              <a:gd name="connsiteX6" fmla="*/ 834887 w 4651513"/>
              <a:gd name="connsiteY6" fmla="*/ 1248355 h 4667416"/>
              <a:gd name="connsiteX7" fmla="*/ 874644 w 4651513"/>
              <a:gd name="connsiteY7" fmla="*/ 1288111 h 4667416"/>
              <a:gd name="connsiteX8" fmla="*/ 834887 w 4651513"/>
              <a:gd name="connsiteY8" fmla="*/ 1383527 h 4667416"/>
              <a:gd name="connsiteX9" fmla="*/ 636104 w 4651513"/>
              <a:gd name="connsiteY9" fmla="*/ 1542553 h 4667416"/>
              <a:gd name="connsiteX10" fmla="*/ 636104 w 4651513"/>
              <a:gd name="connsiteY10" fmla="*/ 1645920 h 4667416"/>
              <a:gd name="connsiteX11" fmla="*/ 715617 w 4651513"/>
              <a:gd name="connsiteY11" fmla="*/ 1661823 h 4667416"/>
              <a:gd name="connsiteX12" fmla="*/ 731520 w 4651513"/>
              <a:gd name="connsiteY12" fmla="*/ 1820849 h 4667416"/>
              <a:gd name="connsiteX13" fmla="*/ 834887 w 4651513"/>
              <a:gd name="connsiteY13" fmla="*/ 1820849 h 4667416"/>
              <a:gd name="connsiteX14" fmla="*/ 914400 w 4651513"/>
              <a:gd name="connsiteY14" fmla="*/ 1725433 h 4667416"/>
              <a:gd name="connsiteX15" fmla="*/ 1089329 w 4651513"/>
              <a:gd name="connsiteY15" fmla="*/ 1709530 h 4667416"/>
              <a:gd name="connsiteX16" fmla="*/ 1113183 w 4651513"/>
              <a:gd name="connsiteY16" fmla="*/ 1765189 h 4667416"/>
              <a:gd name="connsiteX17" fmla="*/ 1470991 w 4651513"/>
              <a:gd name="connsiteY17" fmla="*/ 1860605 h 4667416"/>
              <a:gd name="connsiteX18" fmla="*/ 1431235 w 4651513"/>
              <a:gd name="connsiteY18" fmla="*/ 2083242 h 4667416"/>
              <a:gd name="connsiteX19" fmla="*/ 1455089 w 4651513"/>
              <a:gd name="connsiteY19" fmla="*/ 2345635 h 4667416"/>
              <a:gd name="connsiteX20" fmla="*/ 1431235 w 4651513"/>
              <a:gd name="connsiteY20" fmla="*/ 2536466 h 4667416"/>
              <a:gd name="connsiteX21" fmla="*/ 1590261 w 4651513"/>
              <a:gd name="connsiteY21" fmla="*/ 2536466 h 4667416"/>
              <a:gd name="connsiteX22" fmla="*/ 1590261 w 4651513"/>
              <a:gd name="connsiteY22" fmla="*/ 2655736 h 4667416"/>
              <a:gd name="connsiteX23" fmla="*/ 2146852 w 4651513"/>
              <a:gd name="connsiteY23" fmla="*/ 2584174 h 4667416"/>
              <a:gd name="connsiteX24" fmla="*/ 2162755 w 4651513"/>
              <a:gd name="connsiteY24" fmla="*/ 2679589 h 4667416"/>
              <a:gd name="connsiteX25" fmla="*/ 2385391 w 4651513"/>
              <a:gd name="connsiteY25" fmla="*/ 2775005 h 4667416"/>
              <a:gd name="connsiteX26" fmla="*/ 2798859 w 4651513"/>
              <a:gd name="connsiteY26" fmla="*/ 2679589 h 4667416"/>
              <a:gd name="connsiteX27" fmla="*/ 4651513 w 4651513"/>
              <a:gd name="connsiteY27" fmla="*/ 4405023 h 4667416"/>
              <a:gd name="connsiteX28" fmla="*/ 4595854 w 4651513"/>
              <a:gd name="connsiteY28" fmla="*/ 4587903 h 4667416"/>
              <a:gd name="connsiteX29" fmla="*/ 4556097 w 4651513"/>
              <a:gd name="connsiteY29" fmla="*/ 4667416 h 4667416"/>
              <a:gd name="connsiteX0" fmla="*/ 0 w 4595854"/>
              <a:gd name="connsiteY0" fmla="*/ 0 h 4667416"/>
              <a:gd name="connsiteX1" fmla="*/ 174929 w 4595854"/>
              <a:gd name="connsiteY1" fmla="*/ 135172 h 4667416"/>
              <a:gd name="connsiteX2" fmla="*/ 254442 w 4595854"/>
              <a:gd name="connsiteY2" fmla="*/ 397565 h 4667416"/>
              <a:gd name="connsiteX3" fmla="*/ 453224 w 4595854"/>
              <a:gd name="connsiteY3" fmla="*/ 333955 h 4667416"/>
              <a:gd name="connsiteX4" fmla="*/ 453224 w 4595854"/>
              <a:gd name="connsiteY4" fmla="*/ 453224 h 4667416"/>
              <a:gd name="connsiteX5" fmla="*/ 612250 w 4595854"/>
              <a:gd name="connsiteY5" fmla="*/ 667909 h 4667416"/>
              <a:gd name="connsiteX6" fmla="*/ 834887 w 4595854"/>
              <a:gd name="connsiteY6" fmla="*/ 1248355 h 4667416"/>
              <a:gd name="connsiteX7" fmla="*/ 874644 w 4595854"/>
              <a:gd name="connsiteY7" fmla="*/ 1288111 h 4667416"/>
              <a:gd name="connsiteX8" fmla="*/ 834887 w 4595854"/>
              <a:gd name="connsiteY8" fmla="*/ 1383527 h 4667416"/>
              <a:gd name="connsiteX9" fmla="*/ 636104 w 4595854"/>
              <a:gd name="connsiteY9" fmla="*/ 1542553 h 4667416"/>
              <a:gd name="connsiteX10" fmla="*/ 636104 w 4595854"/>
              <a:gd name="connsiteY10" fmla="*/ 1645920 h 4667416"/>
              <a:gd name="connsiteX11" fmla="*/ 715617 w 4595854"/>
              <a:gd name="connsiteY11" fmla="*/ 1661823 h 4667416"/>
              <a:gd name="connsiteX12" fmla="*/ 731520 w 4595854"/>
              <a:gd name="connsiteY12" fmla="*/ 1820849 h 4667416"/>
              <a:gd name="connsiteX13" fmla="*/ 834887 w 4595854"/>
              <a:gd name="connsiteY13" fmla="*/ 1820849 h 4667416"/>
              <a:gd name="connsiteX14" fmla="*/ 914400 w 4595854"/>
              <a:gd name="connsiteY14" fmla="*/ 1725433 h 4667416"/>
              <a:gd name="connsiteX15" fmla="*/ 1089329 w 4595854"/>
              <a:gd name="connsiteY15" fmla="*/ 1709530 h 4667416"/>
              <a:gd name="connsiteX16" fmla="*/ 1113183 w 4595854"/>
              <a:gd name="connsiteY16" fmla="*/ 1765189 h 4667416"/>
              <a:gd name="connsiteX17" fmla="*/ 1470991 w 4595854"/>
              <a:gd name="connsiteY17" fmla="*/ 1860605 h 4667416"/>
              <a:gd name="connsiteX18" fmla="*/ 1431235 w 4595854"/>
              <a:gd name="connsiteY18" fmla="*/ 2083242 h 4667416"/>
              <a:gd name="connsiteX19" fmla="*/ 1455089 w 4595854"/>
              <a:gd name="connsiteY19" fmla="*/ 2345635 h 4667416"/>
              <a:gd name="connsiteX20" fmla="*/ 1431235 w 4595854"/>
              <a:gd name="connsiteY20" fmla="*/ 2536466 h 4667416"/>
              <a:gd name="connsiteX21" fmla="*/ 1590261 w 4595854"/>
              <a:gd name="connsiteY21" fmla="*/ 2536466 h 4667416"/>
              <a:gd name="connsiteX22" fmla="*/ 1590261 w 4595854"/>
              <a:gd name="connsiteY22" fmla="*/ 2655736 h 4667416"/>
              <a:gd name="connsiteX23" fmla="*/ 2146852 w 4595854"/>
              <a:gd name="connsiteY23" fmla="*/ 2584174 h 4667416"/>
              <a:gd name="connsiteX24" fmla="*/ 2162755 w 4595854"/>
              <a:gd name="connsiteY24" fmla="*/ 2679589 h 4667416"/>
              <a:gd name="connsiteX25" fmla="*/ 2385391 w 4595854"/>
              <a:gd name="connsiteY25" fmla="*/ 2775005 h 4667416"/>
              <a:gd name="connsiteX26" fmla="*/ 2798859 w 4595854"/>
              <a:gd name="connsiteY26" fmla="*/ 2679589 h 4667416"/>
              <a:gd name="connsiteX27" fmla="*/ 4595854 w 4595854"/>
              <a:gd name="connsiteY27" fmla="*/ 4587903 h 4667416"/>
              <a:gd name="connsiteX28" fmla="*/ 4556097 w 4595854"/>
              <a:gd name="connsiteY28" fmla="*/ 4667416 h 4667416"/>
              <a:gd name="connsiteX0" fmla="*/ 0 w 4556097"/>
              <a:gd name="connsiteY0" fmla="*/ 0 h 4667416"/>
              <a:gd name="connsiteX1" fmla="*/ 174929 w 4556097"/>
              <a:gd name="connsiteY1" fmla="*/ 135172 h 4667416"/>
              <a:gd name="connsiteX2" fmla="*/ 254442 w 4556097"/>
              <a:gd name="connsiteY2" fmla="*/ 397565 h 4667416"/>
              <a:gd name="connsiteX3" fmla="*/ 453224 w 4556097"/>
              <a:gd name="connsiteY3" fmla="*/ 333955 h 4667416"/>
              <a:gd name="connsiteX4" fmla="*/ 453224 w 4556097"/>
              <a:gd name="connsiteY4" fmla="*/ 453224 h 4667416"/>
              <a:gd name="connsiteX5" fmla="*/ 612250 w 4556097"/>
              <a:gd name="connsiteY5" fmla="*/ 667909 h 4667416"/>
              <a:gd name="connsiteX6" fmla="*/ 834887 w 4556097"/>
              <a:gd name="connsiteY6" fmla="*/ 1248355 h 4667416"/>
              <a:gd name="connsiteX7" fmla="*/ 874644 w 4556097"/>
              <a:gd name="connsiteY7" fmla="*/ 1288111 h 4667416"/>
              <a:gd name="connsiteX8" fmla="*/ 834887 w 4556097"/>
              <a:gd name="connsiteY8" fmla="*/ 1383527 h 4667416"/>
              <a:gd name="connsiteX9" fmla="*/ 636104 w 4556097"/>
              <a:gd name="connsiteY9" fmla="*/ 1542553 h 4667416"/>
              <a:gd name="connsiteX10" fmla="*/ 636104 w 4556097"/>
              <a:gd name="connsiteY10" fmla="*/ 1645920 h 4667416"/>
              <a:gd name="connsiteX11" fmla="*/ 715617 w 4556097"/>
              <a:gd name="connsiteY11" fmla="*/ 1661823 h 4667416"/>
              <a:gd name="connsiteX12" fmla="*/ 731520 w 4556097"/>
              <a:gd name="connsiteY12" fmla="*/ 1820849 h 4667416"/>
              <a:gd name="connsiteX13" fmla="*/ 834887 w 4556097"/>
              <a:gd name="connsiteY13" fmla="*/ 1820849 h 4667416"/>
              <a:gd name="connsiteX14" fmla="*/ 914400 w 4556097"/>
              <a:gd name="connsiteY14" fmla="*/ 1725433 h 4667416"/>
              <a:gd name="connsiteX15" fmla="*/ 1089329 w 4556097"/>
              <a:gd name="connsiteY15" fmla="*/ 1709530 h 4667416"/>
              <a:gd name="connsiteX16" fmla="*/ 1113183 w 4556097"/>
              <a:gd name="connsiteY16" fmla="*/ 1765189 h 4667416"/>
              <a:gd name="connsiteX17" fmla="*/ 1470991 w 4556097"/>
              <a:gd name="connsiteY17" fmla="*/ 1860605 h 4667416"/>
              <a:gd name="connsiteX18" fmla="*/ 1431235 w 4556097"/>
              <a:gd name="connsiteY18" fmla="*/ 2083242 h 4667416"/>
              <a:gd name="connsiteX19" fmla="*/ 1455089 w 4556097"/>
              <a:gd name="connsiteY19" fmla="*/ 2345635 h 4667416"/>
              <a:gd name="connsiteX20" fmla="*/ 1431235 w 4556097"/>
              <a:gd name="connsiteY20" fmla="*/ 2536466 h 4667416"/>
              <a:gd name="connsiteX21" fmla="*/ 1590261 w 4556097"/>
              <a:gd name="connsiteY21" fmla="*/ 2536466 h 4667416"/>
              <a:gd name="connsiteX22" fmla="*/ 1590261 w 4556097"/>
              <a:gd name="connsiteY22" fmla="*/ 2655736 h 4667416"/>
              <a:gd name="connsiteX23" fmla="*/ 2146852 w 4556097"/>
              <a:gd name="connsiteY23" fmla="*/ 2584174 h 4667416"/>
              <a:gd name="connsiteX24" fmla="*/ 2162755 w 4556097"/>
              <a:gd name="connsiteY24" fmla="*/ 2679589 h 4667416"/>
              <a:gd name="connsiteX25" fmla="*/ 2385391 w 4556097"/>
              <a:gd name="connsiteY25" fmla="*/ 2775005 h 4667416"/>
              <a:gd name="connsiteX26" fmla="*/ 2798859 w 4556097"/>
              <a:gd name="connsiteY26" fmla="*/ 2679589 h 4667416"/>
              <a:gd name="connsiteX27" fmla="*/ 4556097 w 4556097"/>
              <a:gd name="connsiteY27" fmla="*/ 4667416 h 4667416"/>
              <a:gd name="connsiteX0" fmla="*/ 0 w 4556097"/>
              <a:gd name="connsiteY0" fmla="*/ 0 h 4667416"/>
              <a:gd name="connsiteX1" fmla="*/ 174929 w 4556097"/>
              <a:gd name="connsiteY1" fmla="*/ 135172 h 4667416"/>
              <a:gd name="connsiteX2" fmla="*/ 254442 w 4556097"/>
              <a:gd name="connsiteY2" fmla="*/ 397565 h 4667416"/>
              <a:gd name="connsiteX3" fmla="*/ 453224 w 4556097"/>
              <a:gd name="connsiteY3" fmla="*/ 333955 h 4667416"/>
              <a:gd name="connsiteX4" fmla="*/ 453224 w 4556097"/>
              <a:gd name="connsiteY4" fmla="*/ 453224 h 4667416"/>
              <a:gd name="connsiteX5" fmla="*/ 612250 w 4556097"/>
              <a:gd name="connsiteY5" fmla="*/ 667909 h 4667416"/>
              <a:gd name="connsiteX6" fmla="*/ 834887 w 4556097"/>
              <a:gd name="connsiteY6" fmla="*/ 1248355 h 4667416"/>
              <a:gd name="connsiteX7" fmla="*/ 874644 w 4556097"/>
              <a:gd name="connsiteY7" fmla="*/ 1288111 h 4667416"/>
              <a:gd name="connsiteX8" fmla="*/ 834887 w 4556097"/>
              <a:gd name="connsiteY8" fmla="*/ 1383527 h 4667416"/>
              <a:gd name="connsiteX9" fmla="*/ 636104 w 4556097"/>
              <a:gd name="connsiteY9" fmla="*/ 1542553 h 4667416"/>
              <a:gd name="connsiteX10" fmla="*/ 636104 w 4556097"/>
              <a:gd name="connsiteY10" fmla="*/ 1645920 h 4667416"/>
              <a:gd name="connsiteX11" fmla="*/ 715617 w 4556097"/>
              <a:gd name="connsiteY11" fmla="*/ 1661823 h 4667416"/>
              <a:gd name="connsiteX12" fmla="*/ 731520 w 4556097"/>
              <a:gd name="connsiteY12" fmla="*/ 1820849 h 4667416"/>
              <a:gd name="connsiteX13" fmla="*/ 834887 w 4556097"/>
              <a:gd name="connsiteY13" fmla="*/ 1820849 h 4667416"/>
              <a:gd name="connsiteX14" fmla="*/ 914400 w 4556097"/>
              <a:gd name="connsiteY14" fmla="*/ 1725433 h 4667416"/>
              <a:gd name="connsiteX15" fmla="*/ 1089329 w 4556097"/>
              <a:gd name="connsiteY15" fmla="*/ 1709530 h 4667416"/>
              <a:gd name="connsiteX16" fmla="*/ 1113183 w 4556097"/>
              <a:gd name="connsiteY16" fmla="*/ 1765189 h 4667416"/>
              <a:gd name="connsiteX17" fmla="*/ 1470991 w 4556097"/>
              <a:gd name="connsiteY17" fmla="*/ 1860605 h 4667416"/>
              <a:gd name="connsiteX18" fmla="*/ 1431235 w 4556097"/>
              <a:gd name="connsiteY18" fmla="*/ 2083242 h 4667416"/>
              <a:gd name="connsiteX19" fmla="*/ 1455089 w 4556097"/>
              <a:gd name="connsiteY19" fmla="*/ 2345635 h 4667416"/>
              <a:gd name="connsiteX20" fmla="*/ 1431235 w 4556097"/>
              <a:gd name="connsiteY20" fmla="*/ 2536466 h 4667416"/>
              <a:gd name="connsiteX21" fmla="*/ 1590261 w 4556097"/>
              <a:gd name="connsiteY21" fmla="*/ 2536466 h 4667416"/>
              <a:gd name="connsiteX22" fmla="*/ 1590261 w 4556097"/>
              <a:gd name="connsiteY22" fmla="*/ 2655736 h 4667416"/>
              <a:gd name="connsiteX23" fmla="*/ 2146852 w 4556097"/>
              <a:gd name="connsiteY23" fmla="*/ 2584174 h 4667416"/>
              <a:gd name="connsiteX24" fmla="*/ 2385391 w 4556097"/>
              <a:gd name="connsiteY24" fmla="*/ 2775005 h 4667416"/>
              <a:gd name="connsiteX25" fmla="*/ 2798859 w 4556097"/>
              <a:gd name="connsiteY25" fmla="*/ 2679589 h 4667416"/>
              <a:gd name="connsiteX26" fmla="*/ 4556097 w 4556097"/>
              <a:gd name="connsiteY26" fmla="*/ 4667416 h 4667416"/>
              <a:gd name="connsiteX0" fmla="*/ 0 w 4556097"/>
              <a:gd name="connsiteY0" fmla="*/ 0 h 4667416"/>
              <a:gd name="connsiteX1" fmla="*/ 174929 w 4556097"/>
              <a:gd name="connsiteY1" fmla="*/ 135172 h 4667416"/>
              <a:gd name="connsiteX2" fmla="*/ 254442 w 4556097"/>
              <a:gd name="connsiteY2" fmla="*/ 397565 h 4667416"/>
              <a:gd name="connsiteX3" fmla="*/ 453224 w 4556097"/>
              <a:gd name="connsiteY3" fmla="*/ 333955 h 4667416"/>
              <a:gd name="connsiteX4" fmla="*/ 453224 w 4556097"/>
              <a:gd name="connsiteY4" fmla="*/ 453224 h 4667416"/>
              <a:gd name="connsiteX5" fmla="*/ 612250 w 4556097"/>
              <a:gd name="connsiteY5" fmla="*/ 667909 h 4667416"/>
              <a:gd name="connsiteX6" fmla="*/ 834887 w 4556097"/>
              <a:gd name="connsiteY6" fmla="*/ 1248355 h 4667416"/>
              <a:gd name="connsiteX7" fmla="*/ 874644 w 4556097"/>
              <a:gd name="connsiteY7" fmla="*/ 1288111 h 4667416"/>
              <a:gd name="connsiteX8" fmla="*/ 834887 w 4556097"/>
              <a:gd name="connsiteY8" fmla="*/ 1383527 h 4667416"/>
              <a:gd name="connsiteX9" fmla="*/ 636104 w 4556097"/>
              <a:gd name="connsiteY9" fmla="*/ 1542553 h 4667416"/>
              <a:gd name="connsiteX10" fmla="*/ 636104 w 4556097"/>
              <a:gd name="connsiteY10" fmla="*/ 1645920 h 4667416"/>
              <a:gd name="connsiteX11" fmla="*/ 715617 w 4556097"/>
              <a:gd name="connsiteY11" fmla="*/ 1661823 h 4667416"/>
              <a:gd name="connsiteX12" fmla="*/ 731520 w 4556097"/>
              <a:gd name="connsiteY12" fmla="*/ 1820849 h 4667416"/>
              <a:gd name="connsiteX13" fmla="*/ 834887 w 4556097"/>
              <a:gd name="connsiteY13" fmla="*/ 1820849 h 4667416"/>
              <a:gd name="connsiteX14" fmla="*/ 914400 w 4556097"/>
              <a:gd name="connsiteY14" fmla="*/ 1725433 h 4667416"/>
              <a:gd name="connsiteX15" fmla="*/ 1089329 w 4556097"/>
              <a:gd name="connsiteY15" fmla="*/ 1709530 h 4667416"/>
              <a:gd name="connsiteX16" fmla="*/ 1113183 w 4556097"/>
              <a:gd name="connsiteY16" fmla="*/ 1765189 h 4667416"/>
              <a:gd name="connsiteX17" fmla="*/ 1470991 w 4556097"/>
              <a:gd name="connsiteY17" fmla="*/ 1860605 h 4667416"/>
              <a:gd name="connsiteX18" fmla="*/ 1431235 w 4556097"/>
              <a:gd name="connsiteY18" fmla="*/ 2083242 h 4667416"/>
              <a:gd name="connsiteX19" fmla="*/ 1455089 w 4556097"/>
              <a:gd name="connsiteY19" fmla="*/ 2345635 h 4667416"/>
              <a:gd name="connsiteX20" fmla="*/ 1431235 w 4556097"/>
              <a:gd name="connsiteY20" fmla="*/ 2536466 h 4667416"/>
              <a:gd name="connsiteX21" fmla="*/ 1590261 w 4556097"/>
              <a:gd name="connsiteY21" fmla="*/ 2536466 h 4667416"/>
              <a:gd name="connsiteX22" fmla="*/ 1590261 w 4556097"/>
              <a:gd name="connsiteY22" fmla="*/ 2655736 h 4667416"/>
              <a:gd name="connsiteX23" fmla="*/ 2385391 w 4556097"/>
              <a:gd name="connsiteY23" fmla="*/ 2775005 h 4667416"/>
              <a:gd name="connsiteX24" fmla="*/ 2798859 w 4556097"/>
              <a:gd name="connsiteY24" fmla="*/ 2679589 h 4667416"/>
              <a:gd name="connsiteX25" fmla="*/ 4556097 w 4556097"/>
              <a:gd name="connsiteY25" fmla="*/ 4667416 h 4667416"/>
              <a:gd name="connsiteX0" fmla="*/ 0 w 4556097"/>
              <a:gd name="connsiteY0" fmla="*/ 0 h 4667416"/>
              <a:gd name="connsiteX1" fmla="*/ 174929 w 4556097"/>
              <a:gd name="connsiteY1" fmla="*/ 135172 h 4667416"/>
              <a:gd name="connsiteX2" fmla="*/ 254442 w 4556097"/>
              <a:gd name="connsiteY2" fmla="*/ 397565 h 4667416"/>
              <a:gd name="connsiteX3" fmla="*/ 453224 w 4556097"/>
              <a:gd name="connsiteY3" fmla="*/ 333955 h 4667416"/>
              <a:gd name="connsiteX4" fmla="*/ 453224 w 4556097"/>
              <a:gd name="connsiteY4" fmla="*/ 453224 h 4667416"/>
              <a:gd name="connsiteX5" fmla="*/ 612250 w 4556097"/>
              <a:gd name="connsiteY5" fmla="*/ 667909 h 4667416"/>
              <a:gd name="connsiteX6" fmla="*/ 834887 w 4556097"/>
              <a:gd name="connsiteY6" fmla="*/ 1248355 h 4667416"/>
              <a:gd name="connsiteX7" fmla="*/ 874644 w 4556097"/>
              <a:gd name="connsiteY7" fmla="*/ 1288111 h 4667416"/>
              <a:gd name="connsiteX8" fmla="*/ 834887 w 4556097"/>
              <a:gd name="connsiteY8" fmla="*/ 1383527 h 4667416"/>
              <a:gd name="connsiteX9" fmla="*/ 636104 w 4556097"/>
              <a:gd name="connsiteY9" fmla="*/ 1542553 h 4667416"/>
              <a:gd name="connsiteX10" fmla="*/ 636104 w 4556097"/>
              <a:gd name="connsiteY10" fmla="*/ 1645920 h 4667416"/>
              <a:gd name="connsiteX11" fmla="*/ 715617 w 4556097"/>
              <a:gd name="connsiteY11" fmla="*/ 1661823 h 4667416"/>
              <a:gd name="connsiteX12" fmla="*/ 731520 w 4556097"/>
              <a:gd name="connsiteY12" fmla="*/ 1820849 h 4667416"/>
              <a:gd name="connsiteX13" fmla="*/ 834887 w 4556097"/>
              <a:gd name="connsiteY13" fmla="*/ 1820849 h 4667416"/>
              <a:gd name="connsiteX14" fmla="*/ 914400 w 4556097"/>
              <a:gd name="connsiteY14" fmla="*/ 1725433 h 4667416"/>
              <a:gd name="connsiteX15" fmla="*/ 1089329 w 4556097"/>
              <a:gd name="connsiteY15" fmla="*/ 1709530 h 4667416"/>
              <a:gd name="connsiteX16" fmla="*/ 1113183 w 4556097"/>
              <a:gd name="connsiteY16" fmla="*/ 1765189 h 4667416"/>
              <a:gd name="connsiteX17" fmla="*/ 1470991 w 4556097"/>
              <a:gd name="connsiteY17" fmla="*/ 1860605 h 4667416"/>
              <a:gd name="connsiteX18" fmla="*/ 1431235 w 4556097"/>
              <a:gd name="connsiteY18" fmla="*/ 2083242 h 4667416"/>
              <a:gd name="connsiteX19" fmla="*/ 1455089 w 4556097"/>
              <a:gd name="connsiteY19" fmla="*/ 2345635 h 4667416"/>
              <a:gd name="connsiteX20" fmla="*/ 1431235 w 4556097"/>
              <a:gd name="connsiteY20" fmla="*/ 2536466 h 4667416"/>
              <a:gd name="connsiteX21" fmla="*/ 1590261 w 4556097"/>
              <a:gd name="connsiteY21" fmla="*/ 2536466 h 4667416"/>
              <a:gd name="connsiteX22" fmla="*/ 1590261 w 4556097"/>
              <a:gd name="connsiteY22" fmla="*/ 2655736 h 4667416"/>
              <a:gd name="connsiteX23" fmla="*/ 2798859 w 4556097"/>
              <a:gd name="connsiteY23" fmla="*/ 2679589 h 4667416"/>
              <a:gd name="connsiteX24" fmla="*/ 4556097 w 4556097"/>
              <a:gd name="connsiteY24" fmla="*/ 4667416 h 4667416"/>
              <a:gd name="connsiteX0" fmla="*/ 0 w 4556097"/>
              <a:gd name="connsiteY0" fmla="*/ 0 h 4667416"/>
              <a:gd name="connsiteX1" fmla="*/ 174929 w 4556097"/>
              <a:gd name="connsiteY1" fmla="*/ 135172 h 4667416"/>
              <a:gd name="connsiteX2" fmla="*/ 254442 w 4556097"/>
              <a:gd name="connsiteY2" fmla="*/ 397565 h 4667416"/>
              <a:gd name="connsiteX3" fmla="*/ 453224 w 4556097"/>
              <a:gd name="connsiteY3" fmla="*/ 333955 h 4667416"/>
              <a:gd name="connsiteX4" fmla="*/ 453224 w 4556097"/>
              <a:gd name="connsiteY4" fmla="*/ 453224 h 4667416"/>
              <a:gd name="connsiteX5" fmla="*/ 612250 w 4556097"/>
              <a:gd name="connsiteY5" fmla="*/ 667909 h 4667416"/>
              <a:gd name="connsiteX6" fmla="*/ 834887 w 4556097"/>
              <a:gd name="connsiteY6" fmla="*/ 1248355 h 4667416"/>
              <a:gd name="connsiteX7" fmla="*/ 874644 w 4556097"/>
              <a:gd name="connsiteY7" fmla="*/ 1288111 h 4667416"/>
              <a:gd name="connsiteX8" fmla="*/ 834887 w 4556097"/>
              <a:gd name="connsiteY8" fmla="*/ 1383527 h 4667416"/>
              <a:gd name="connsiteX9" fmla="*/ 636104 w 4556097"/>
              <a:gd name="connsiteY9" fmla="*/ 1542553 h 4667416"/>
              <a:gd name="connsiteX10" fmla="*/ 636104 w 4556097"/>
              <a:gd name="connsiteY10" fmla="*/ 1645920 h 4667416"/>
              <a:gd name="connsiteX11" fmla="*/ 715617 w 4556097"/>
              <a:gd name="connsiteY11" fmla="*/ 1661823 h 4667416"/>
              <a:gd name="connsiteX12" fmla="*/ 731520 w 4556097"/>
              <a:gd name="connsiteY12" fmla="*/ 1820849 h 4667416"/>
              <a:gd name="connsiteX13" fmla="*/ 834887 w 4556097"/>
              <a:gd name="connsiteY13" fmla="*/ 1820849 h 4667416"/>
              <a:gd name="connsiteX14" fmla="*/ 914400 w 4556097"/>
              <a:gd name="connsiteY14" fmla="*/ 1725433 h 4667416"/>
              <a:gd name="connsiteX15" fmla="*/ 1089329 w 4556097"/>
              <a:gd name="connsiteY15" fmla="*/ 1709530 h 4667416"/>
              <a:gd name="connsiteX16" fmla="*/ 1113183 w 4556097"/>
              <a:gd name="connsiteY16" fmla="*/ 1765189 h 4667416"/>
              <a:gd name="connsiteX17" fmla="*/ 1470991 w 4556097"/>
              <a:gd name="connsiteY17" fmla="*/ 1860605 h 4667416"/>
              <a:gd name="connsiteX18" fmla="*/ 1431235 w 4556097"/>
              <a:gd name="connsiteY18" fmla="*/ 2083242 h 4667416"/>
              <a:gd name="connsiteX19" fmla="*/ 1455089 w 4556097"/>
              <a:gd name="connsiteY19" fmla="*/ 2345635 h 4667416"/>
              <a:gd name="connsiteX20" fmla="*/ 1431235 w 4556097"/>
              <a:gd name="connsiteY20" fmla="*/ 2536466 h 4667416"/>
              <a:gd name="connsiteX21" fmla="*/ 1590261 w 4556097"/>
              <a:gd name="connsiteY21" fmla="*/ 2536466 h 4667416"/>
              <a:gd name="connsiteX22" fmla="*/ 1590261 w 4556097"/>
              <a:gd name="connsiteY22" fmla="*/ 2655736 h 4667416"/>
              <a:gd name="connsiteX23" fmla="*/ 4556097 w 4556097"/>
              <a:gd name="connsiteY23" fmla="*/ 4667416 h 4667416"/>
              <a:gd name="connsiteX0" fmla="*/ 0 w 1590261"/>
              <a:gd name="connsiteY0" fmla="*/ 0 h 2655736"/>
              <a:gd name="connsiteX1" fmla="*/ 174929 w 1590261"/>
              <a:gd name="connsiteY1" fmla="*/ 135172 h 2655736"/>
              <a:gd name="connsiteX2" fmla="*/ 254442 w 1590261"/>
              <a:gd name="connsiteY2" fmla="*/ 397565 h 2655736"/>
              <a:gd name="connsiteX3" fmla="*/ 453224 w 1590261"/>
              <a:gd name="connsiteY3" fmla="*/ 333955 h 2655736"/>
              <a:gd name="connsiteX4" fmla="*/ 453224 w 1590261"/>
              <a:gd name="connsiteY4" fmla="*/ 453224 h 2655736"/>
              <a:gd name="connsiteX5" fmla="*/ 612250 w 1590261"/>
              <a:gd name="connsiteY5" fmla="*/ 667909 h 2655736"/>
              <a:gd name="connsiteX6" fmla="*/ 834887 w 1590261"/>
              <a:gd name="connsiteY6" fmla="*/ 1248355 h 2655736"/>
              <a:gd name="connsiteX7" fmla="*/ 874644 w 1590261"/>
              <a:gd name="connsiteY7" fmla="*/ 1288111 h 2655736"/>
              <a:gd name="connsiteX8" fmla="*/ 834887 w 1590261"/>
              <a:gd name="connsiteY8" fmla="*/ 1383527 h 2655736"/>
              <a:gd name="connsiteX9" fmla="*/ 636104 w 1590261"/>
              <a:gd name="connsiteY9" fmla="*/ 1542553 h 2655736"/>
              <a:gd name="connsiteX10" fmla="*/ 636104 w 1590261"/>
              <a:gd name="connsiteY10" fmla="*/ 1645920 h 2655736"/>
              <a:gd name="connsiteX11" fmla="*/ 715617 w 1590261"/>
              <a:gd name="connsiteY11" fmla="*/ 1661823 h 2655736"/>
              <a:gd name="connsiteX12" fmla="*/ 731520 w 1590261"/>
              <a:gd name="connsiteY12" fmla="*/ 1820849 h 2655736"/>
              <a:gd name="connsiteX13" fmla="*/ 834887 w 1590261"/>
              <a:gd name="connsiteY13" fmla="*/ 1820849 h 2655736"/>
              <a:gd name="connsiteX14" fmla="*/ 914400 w 1590261"/>
              <a:gd name="connsiteY14" fmla="*/ 1725433 h 2655736"/>
              <a:gd name="connsiteX15" fmla="*/ 1089329 w 1590261"/>
              <a:gd name="connsiteY15" fmla="*/ 1709530 h 2655736"/>
              <a:gd name="connsiteX16" fmla="*/ 1113183 w 1590261"/>
              <a:gd name="connsiteY16" fmla="*/ 1765189 h 2655736"/>
              <a:gd name="connsiteX17" fmla="*/ 1470991 w 1590261"/>
              <a:gd name="connsiteY17" fmla="*/ 1860605 h 2655736"/>
              <a:gd name="connsiteX18" fmla="*/ 1431235 w 1590261"/>
              <a:gd name="connsiteY18" fmla="*/ 2083242 h 2655736"/>
              <a:gd name="connsiteX19" fmla="*/ 1455089 w 1590261"/>
              <a:gd name="connsiteY19" fmla="*/ 2345635 h 2655736"/>
              <a:gd name="connsiteX20" fmla="*/ 1431235 w 1590261"/>
              <a:gd name="connsiteY20" fmla="*/ 2536466 h 2655736"/>
              <a:gd name="connsiteX21" fmla="*/ 1590261 w 1590261"/>
              <a:gd name="connsiteY21" fmla="*/ 2536466 h 2655736"/>
              <a:gd name="connsiteX22" fmla="*/ 1590261 w 1590261"/>
              <a:gd name="connsiteY22" fmla="*/ 2655736 h 2655736"/>
              <a:gd name="connsiteX0" fmla="*/ 0 w 2153635"/>
              <a:gd name="connsiteY0" fmla="*/ 0 h 2622030"/>
              <a:gd name="connsiteX1" fmla="*/ 174929 w 2153635"/>
              <a:gd name="connsiteY1" fmla="*/ 135172 h 2622030"/>
              <a:gd name="connsiteX2" fmla="*/ 254442 w 2153635"/>
              <a:gd name="connsiteY2" fmla="*/ 397565 h 2622030"/>
              <a:gd name="connsiteX3" fmla="*/ 453224 w 2153635"/>
              <a:gd name="connsiteY3" fmla="*/ 333955 h 2622030"/>
              <a:gd name="connsiteX4" fmla="*/ 453224 w 2153635"/>
              <a:gd name="connsiteY4" fmla="*/ 453224 h 2622030"/>
              <a:gd name="connsiteX5" fmla="*/ 612250 w 2153635"/>
              <a:gd name="connsiteY5" fmla="*/ 667909 h 2622030"/>
              <a:gd name="connsiteX6" fmla="*/ 834887 w 2153635"/>
              <a:gd name="connsiteY6" fmla="*/ 1248355 h 2622030"/>
              <a:gd name="connsiteX7" fmla="*/ 874644 w 2153635"/>
              <a:gd name="connsiteY7" fmla="*/ 1288111 h 2622030"/>
              <a:gd name="connsiteX8" fmla="*/ 834887 w 2153635"/>
              <a:gd name="connsiteY8" fmla="*/ 1383527 h 2622030"/>
              <a:gd name="connsiteX9" fmla="*/ 636104 w 2153635"/>
              <a:gd name="connsiteY9" fmla="*/ 1542553 h 2622030"/>
              <a:gd name="connsiteX10" fmla="*/ 636104 w 2153635"/>
              <a:gd name="connsiteY10" fmla="*/ 1645920 h 2622030"/>
              <a:gd name="connsiteX11" fmla="*/ 715617 w 2153635"/>
              <a:gd name="connsiteY11" fmla="*/ 1661823 h 2622030"/>
              <a:gd name="connsiteX12" fmla="*/ 731520 w 2153635"/>
              <a:gd name="connsiteY12" fmla="*/ 1820849 h 2622030"/>
              <a:gd name="connsiteX13" fmla="*/ 834887 w 2153635"/>
              <a:gd name="connsiteY13" fmla="*/ 1820849 h 2622030"/>
              <a:gd name="connsiteX14" fmla="*/ 914400 w 2153635"/>
              <a:gd name="connsiteY14" fmla="*/ 1725433 h 2622030"/>
              <a:gd name="connsiteX15" fmla="*/ 1089329 w 2153635"/>
              <a:gd name="connsiteY15" fmla="*/ 1709530 h 2622030"/>
              <a:gd name="connsiteX16" fmla="*/ 1113183 w 2153635"/>
              <a:gd name="connsiteY16" fmla="*/ 1765189 h 2622030"/>
              <a:gd name="connsiteX17" fmla="*/ 1470991 w 2153635"/>
              <a:gd name="connsiteY17" fmla="*/ 1860605 h 2622030"/>
              <a:gd name="connsiteX18" fmla="*/ 1431235 w 2153635"/>
              <a:gd name="connsiteY18" fmla="*/ 2083242 h 2622030"/>
              <a:gd name="connsiteX19" fmla="*/ 1455089 w 2153635"/>
              <a:gd name="connsiteY19" fmla="*/ 2345635 h 2622030"/>
              <a:gd name="connsiteX20" fmla="*/ 1431235 w 2153635"/>
              <a:gd name="connsiteY20" fmla="*/ 2536466 h 2622030"/>
              <a:gd name="connsiteX21" fmla="*/ 1590261 w 2153635"/>
              <a:gd name="connsiteY21" fmla="*/ 2536466 h 2622030"/>
              <a:gd name="connsiteX22" fmla="*/ 2153635 w 2153635"/>
              <a:gd name="connsiteY22" fmla="*/ 2622030 h 2622030"/>
              <a:gd name="connsiteX0" fmla="*/ 0 w 2153635"/>
              <a:gd name="connsiteY0" fmla="*/ 0 h 2629576"/>
              <a:gd name="connsiteX1" fmla="*/ 174929 w 2153635"/>
              <a:gd name="connsiteY1" fmla="*/ 135172 h 2629576"/>
              <a:gd name="connsiteX2" fmla="*/ 254442 w 2153635"/>
              <a:gd name="connsiteY2" fmla="*/ 397565 h 2629576"/>
              <a:gd name="connsiteX3" fmla="*/ 453224 w 2153635"/>
              <a:gd name="connsiteY3" fmla="*/ 333955 h 2629576"/>
              <a:gd name="connsiteX4" fmla="*/ 453224 w 2153635"/>
              <a:gd name="connsiteY4" fmla="*/ 453224 h 2629576"/>
              <a:gd name="connsiteX5" fmla="*/ 612250 w 2153635"/>
              <a:gd name="connsiteY5" fmla="*/ 667909 h 2629576"/>
              <a:gd name="connsiteX6" fmla="*/ 834887 w 2153635"/>
              <a:gd name="connsiteY6" fmla="*/ 1248355 h 2629576"/>
              <a:gd name="connsiteX7" fmla="*/ 874644 w 2153635"/>
              <a:gd name="connsiteY7" fmla="*/ 1288111 h 2629576"/>
              <a:gd name="connsiteX8" fmla="*/ 834887 w 2153635"/>
              <a:gd name="connsiteY8" fmla="*/ 1383527 h 2629576"/>
              <a:gd name="connsiteX9" fmla="*/ 636104 w 2153635"/>
              <a:gd name="connsiteY9" fmla="*/ 1542553 h 2629576"/>
              <a:gd name="connsiteX10" fmla="*/ 636104 w 2153635"/>
              <a:gd name="connsiteY10" fmla="*/ 1645920 h 2629576"/>
              <a:gd name="connsiteX11" fmla="*/ 715617 w 2153635"/>
              <a:gd name="connsiteY11" fmla="*/ 1661823 h 2629576"/>
              <a:gd name="connsiteX12" fmla="*/ 731520 w 2153635"/>
              <a:gd name="connsiteY12" fmla="*/ 1820849 h 2629576"/>
              <a:gd name="connsiteX13" fmla="*/ 834887 w 2153635"/>
              <a:gd name="connsiteY13" fmla="*/ 1820849 h 2629576"/>
              <a:gd name="connsiteX14" fmla="*/ 914400 w 2153635"/>
              <a:gd name="connsiteY14" fmla="*/ 1725433 h 2629576"/>
              <a:gd name="connsiteX15" fmla="*/ 1089329 w 2153635"/>
              <a:gd name="connsiteY15" fmla="*/ 1709530 h 2629576"/>
              <a:gd name="connsiteX16" fmla="*/ 1113183 w 2153635"/>
              <a:gd name="connsiteY16" fmla="*/ 1765189 h 2629576"/>
              <a:gd name="connsiteX17" fmla="*/ 1470991 w 2153635"/>
              <a:gd name="connsiteY17" fmla="*/ 1860605 h 2629576"/>
              <a:gd name="connsiteX18" fmla="*/ 1431235 w 2153635"/>
              <a:gd name="connsiteY18" fmla="*/ 2083242 h 2629576"/>
              <a:gd name="connsiteX19" fmla="*/ 1455089 w 2153635"/>
              <a:gd name="connsiteY19" fmla="*/ 2345635 h 2629576"/>
              <a:gd name="connsiteX20" fmla="*/ 1431235 w 2153635"/>
              <a:gd name="connsiteY20" fmla="*/ 2536466 h 2629576"/>
              <a:gd name="connsiteX21" fmla="*/ 1590261 w 2153635"/>
              <a:gd name="connsiteY21" fmla="*/ 2536466 h 2629576"/>
              <a:gd name="connsiteX22" fmla="*/ 1588723 w 2153635"/>
              <a:gd name="connsiteY22" fmla="*/ 2629576 h 2629576"/>
              <a:gd name="connsiteX23" fmla="*/ 2153635 w 2153635"/>
              <a:gd name="connsiteY23" fmla="*/ 2622030 h 2629576"/>
              <a:gd name="connsiteX0" fmla="*/ 0 w 2153635"/>
              <a:gd name="connsiteY0" fmla="*/ 0 h 2629576"/>
              <a:gd name="connsiteX1" fmla="*/ 174929 w 2153635"/>
              <a:gd name="connsiteY1" fmla="*/ 135172 h 2629576"/>
              <a:gd name="connsiteX2" fmla="*/ 254442 w 2153635"/>
              <a:gd name="connsiteY2" fmla="*/ 397565 h 2629576"/>
              <a:gd name="connsiteX3" fmla="*/ 453224 w 2153635"/>
              <a:gd name="connsiteY3" fmla="*/ 333955 h 2629576"/>
              <a:gd name="connsiteX4" fmla="*/ 453224 w 2153635"/>
              <a:gd name="connsiteY4" fmla="*/ 453224 h 2629576"/>
              <a:gd name="connsiteX5" fmla="*/ 612250 w 2153635"/>
              <a:gd name="connsiteY5" fmla="*/ 667909 h 2629576"/>
              <a:gd name="connsiteX6" fmla="*/ 834887 w 2153635"/>
              <a:gd name="connsiteY6" fmla="*/ 1248355 h 2629576"/>
              <a:gd name="connsiteX7" fmla="*/ 874644 w 2153635"/>
              <a:gd name="connsiteY7" fmla="*/ 1288111 h 2629576"/>
              <a:gd name="connsiteX8" fmla="*/ 834887 w 2153635"/>
              <a:gd name="connsiteY8" fmla="*/ 1383527 h 2629576"/>
              <a:gd name="connsiteX9" fmla="*/ 636104 w 2153635"/>
              <a:gd name="connsiteY9" fmla="*/ 1542553 h 2629576"/>
              <a:gd name="connsiteX10" fmla="*/ 636104 w 2153635"/>
              <a:gd name="connsiteY10" fmla="*/ 1645920 h 2629576"/>
              <a:gd name="connsiteX11" fmla="*/ 715617 w 2153635"/>
              <a:gd name="connsiteY11" fmla="*/ 1661823 h 2629576"/>
              <a:gd name="connsiteX12" fmla="*/ 731520 w 2153635"/>
              <a:gd name="connsiteY12" fmla="*/ 1820849 h 2629576"/>
              <a:gd name="connsiteX13" fmla="*/ 834887 w 2153635"/>
              <a:gd name="connsiteY13" fmla="*/ 1820849 h 2629576"/>
              <a:gd name="connsiteX14" fmla="*/ 914400 w 2153635"/>
              <a:gd name="connsiteY14" fmla="*/ 1725433 h 2629576"/>
              <a:gd name="connsiteX15" fmla="*/ 1089329 w 2153635"/>
              <a:gd name="connsiteY15" fmla="*/ 1709530 h 2629576"/>
              <a:gd name="connsiteX16" fmla="*/ 1079477 w 2153635"/>
              <a:gd name="connsiteY16" fmla="*/ 1765189 h 2629576"/>
              <a:gd name="connsiteX17" fmla="*/ 1470991 w 2153635"/>
              <a:gd name="connsiteY17" fmla="*/ 1860605 h 2629576"/>
              <a:gd name="connsiteX18" fmla="*/ 1431235 w 2153635"/>
              <a:gd name="connsiteY18" fmla="*/ 2083242 h 2629576"/>
              <a:gd name="connsiteX19" fmla="*/ 1455089 w 2153635"/>
              <a:gd name="connsiteY19" fmla="*/ 2345635 h 2629576"/>
              <a:gd name="connsiteX20" fmla="*/ 1431235 w 2153635"/>
              <a:gd name="connsiteY20" fmla="*/ 2536466 h 2629576"/>
              <a:gd name="connsiteX21" fmla="*/ 1590261 w 2153635"/>
              <a:gd name="connsiteY21" fmla="*/ 2536466 h 2629576"/>
              <a:gd name="connsiteX22" fmla="*/ 1588723 w 2153635"/>
              <a:gd name="connsiteY22" fmla="*/ 2629576 h 2629576"/>
              <a:gd name="connsiteX23" fmla="*/ 2153635 w 2153635"/>
              <a:gd name="connsiteY23" fmla="*/ 2622030 h 2629576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78295 w 1978706"/>
              <a:gd name="connsiteY2" fmla="*/ 198783 h 2494404"/>
              <a:gd name="connsiteX3" fmla="*/ 278295 w 1978706"/>
              <a:gd name="connsiteY3" fmla="*/ 318052 h 2494404"/>
              <a:gd name="connsiteX4" fmla="*/ 437321 w 1978706"/>
              <a:gd name="connsiteY4" fmla="*/ 532737 h 2494404"/>
              <a:gd name="connsiteX5" fmla="*/ 659958 w 1978706"/>
              <a:gd name="connsiteY5" fmla="*/ 1113183 h 2494404"/>
              <a:gd name="connsiteX6" fmla="*/ 699715 w 1978706"/>
              <a:gd name="connsiteY6" fmla="*/ 1152939 h 2494404"/>
              <a:gd name="connsiteX7" fmla="*/ 659958 w 1978706"/>
              <a:gd name="connsiteY7" fmla="*/ 1248355 h 2494404"/>
              <a:gd name="connsiteX8" fmla="*/ 461175 w 1978706"/>
              <a:gd name="connsiteY8" fmla="*/ 1407381 h 2494404"/>
              <a:gd name="connsiteX9" fmla="*/ 461175 w 1978706"/>
              <a:gd name="connsiteY9" fmla="*/ 1510748 h 2494404"/>
              <a:gd name="connsiteX10" fmla="*/ 540688 w 1978706"/>
              <a:gd name="connsiteY10" fmla="*/ 1526651 h 2494404"/>
              <a:gd name="connsiteX11" fmla="*/ 556591 w 1978706"/>
              <a:gd name="connsiteY11" fmla="*/ 1685677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278295 w 1978706"/>
              <a:gd name="connsiteY3" fmla="*/ 318052 h 2494404"/>
              <a:gd name="connsiteX4" fmla="*/ 437321 w 1978706"/>
              <a:gd name="connsiteY4" fmla="*/ 532737 h 2494404"/>
              <a:gd name="connsiteX5" fmla="*/ 659958 w 1978706"/>
              <a:gd name="connsiteY5" fmla="*/ 1113183 h 2494404"/>
              <a:gd name="connsiteX6" fmla="*/ 699715 w 1978706"/>
              <a:gd name="connsiteY6" fmla="*/ 1152939 h 2494404"/>
              <a:gd name="connsiteX7" fmla="*/ 659958 w 1978706"/>
              <a:gd name="connsiteY7" fmla="*/ 1248355 h 2494404"/>
              <a:gd name="connsiteX8" fmla="*/ 461175 w 1978706"/>
              <a:gd name="connsiteY8" fmla="*/ 1407381 h 2494404"/>
              <a:gd name="connsiteX9" fmla="*/ 461175 w 1978706"/>
              <a:gd name="connsiteY9" fmla="*/ 1510748 h 2494404"/>
              <a:gd name="connsiteX10" fmla="*/ 540688 w 1978706"/>
              <a:gd name="connsiteY10" fmla="*/ 1526651 h 2494404"/>
              <a:gd name="connsiteX11" fmla="*/ 556591 w 1978706"/>
              <a:gd name="connsiteY11" fmla="*/ 1685677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37321 w 1978706"/>
              <a:gd name="connsiteY4" fmla="*/ 532737 h 2494404"/>
              <a:gd name="connsiteX5" fmla="*/ 659958 w 1978706"/>
              <a:gd name="connsiteY5" fmla="*/ 1113183 h 2494404"/>
              <a:gd name="connsiteX6" fmla="*/ 699715 w 1978706"/>
              <a:gd name="connsiteY6" fmla="*/ 1152939 h 2494404"/>
              <a:gd name="connsiteX7" fmla="*/ 659958 w 1978706"/>
              <a:gd name="connsiteY7" fmla="*/ 1248355 h 2494404"/>
              <a:gd name="connsiteX8" fmla="*/ 461175 w 1978706"/>
              <a:gd name="connsiteY8" fmla="*/ 1407381 h 2494404"/>
              <a:gd name="connsiteX9" fmla="*/ 461175 w 1978706"/>
              <a:gd name="connsiteY9" fmla="*/ 1510748 h 2494404"/>
              <a:gd name="connsiteX10" fmla="*/ 540688 w 1978706"/>
              <a:gd name="connsiteY10" fmla="*/ 1526651 h 2494404"/>
              <a:gd name="connsiteX11" fmla="*/ 556591 w 1978706"/>
              <a:gd name="connsiteY11" fmla="*/ 1685677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659958 w 1978706"/>
              <a:gd name="connsiteY5" fmla="*/ 1113183 h 2494404"/>
              <a:gd name="connsiteX6" fmla="*/ 699715 w 1978706"/>
              <a:gd name="connsiteY6" fmla="*/ 1152939 h 2494404"/>
              <a:gd name="connsiteX7" fmla="*/ 659958 w 1978706"/>
              <a:gd name="connsiteY7" fmla="*/ 1248355 h 2494404"/>
              <a:gd name="connsiteX8" fmla="*/ 461175 w 1978706"/>
              <a:gd name="connsiteY8" fmla="*/ 1407381 h 2494404"/>
              <a:gd name="connsiteX9" fmla="*/ 461175 w 1978706"/>
              <a:gd name="connsiteY9" fmla="*/ 1510748 h 2494404"/>
              <a:gd name="connsiteX10" fmla="*/ 540688 w 1978706"/>
              <a:gd name="connsiteY10" fmla="*/ 1526651 h 2494404"/>
              <a:gd name="connsiteX11" fmla="*/ 556591 w 1978706"/>
              <a:gd name="connsiteY11" fmla="*/ 1685677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99715 w 1978706"/>
              <a:gd name="connsiteY7" fmla="*/ 1152939 h 2494404"/>
              <a:gd name="connsiteX8" fmla="*/ 659958 w 1978706"/>
              <a:gd name="connsiteY8" fmla="*/ 1248355 h 2494404"/>
              <a:gd name="connsiteX9" fmla="*/ 461175 w 1978706"/>
              <a:gd name="connsiteY9" fmla="*/ 1407381 h 2494404"/>
              <a:gd name="connsiteX10" fmla="*/ 461175 w 1978706"/>
              <a:gd name="connsiteY10" fmla="*/ 1510748 h 2494404"/>
              <a:gd name="connsiteX11" fmla="*/ 540688 w 1978706"/>
              <a:gd name="connsiteY11" fmla="*/ 1526651 h 2494404"/>
              <a:gd name="connsiteX12" fmla="*/ 556591 w 1978706"/>
              <a:gd name="connsiteY12" fmla="*/ 1685677 h 2494404"/>
              <a:gd name="connsiteX13" fmla="*/ 659958 w 1978706"/>
              <a:gd name="connsiteY13" fmla="*/ 1685677 h 2494404"/>
              <a:gd name="connsiteX14" fmla="*/ 739471 w 1978706"/>
              <a:gd name="connsiteY14" fmla="*/ 1590261 h 2494404"/>
              <a:gd name="connsiteX15" fmla="*/ 914400 w 1978706"/>
              <a:gd name="connsiteY15" fmla="*/ 1574358 h 2494404"/>
              <a:gd name="connsiteX16" fmla="*/ 904548 w 1978706"/>
              <a:gd name="connsiteY16" fmla="*/ 1630017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59958 w 1978706"/>
              <a:gd name="connsiteY8" fmla="*/ 1248355 h 2494404"/>
              <a:gd name="connsiteX9" fmla="*/ 461175 w 1978706"/>
              <a:gd name="connsiteY9" fmla="*/ 1407381 h 2494404"/>
              <a:gd name="connsiteX10" fmla="*/ 461175 w 1978706"/>
              <a:gd name="connsiteY10" fmla="*/ 1510748 h 2494404"/>
              <a:gd name="connsiteX11" fmla="*/ 540688 w 1978706"/>
              <a:gd name="connsiteY11" fmla="*/ 1526651 h 2494404"/>
              <a:gd name="connsiteX12" fmla="*/ 556591 w 1978706"/>
              <a:gd name="connsiteY12" fmla="*/ 1685677 h 2494404"/>
              <a:gd name="connsiteX13" fmla="*/ 659958 w 1978706"/>
              <a:gd name="connsiteY13" fmla="*/ 1685677 h 2494404"/>
              <a:gd name="connsiteX14" fmla="*/ 739471 w 1978706"/>
              <a:gd name="connsiteY14" fmla="*/ 1590261 h 2494404"/>
              <a:gd name="connsiteX15" fmla="*/ 914400 w 1978706"/>
              <a:gd name="connsiteY15" fmla="*/ 1574358 h 2494404"/>
              <a:gd name="connsiteX16" fmla="*/ 904548 w 1978706"/>
              <a:gd name="connsiteY16" fmla="*/ 1630017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07381 h 2494404"/>
              <a:gd name="connsiteX10" fmla="*/ 461175 w 1978706"/>
              <a:gd name="connsiteY10" fmla="*/ 1510748 h 2494404"/>
              <a:gd name="connsiteX11" fmla="*/ 540688 w 1978706"/>
              <a:gd name="connsiteY11" fmla="*/ 1526651 h 2494404"/>
              <a:gd name="connsiteX12" fmla="*/ 556591 w 1978706"/>
              <a:gd name="connsiteY12" fmla="*/ 1685677 h 2494404"/>
              <a:gd name="connsiteX13" fmla="*/ 659958 w 1978706"/>
              <a:gd name="connsiteY13" fmla="*/ 1685677 h 2494404"/>
              <a:gd name="connsiteX14" fmla="*/ 739471 w 1978706"/>
              <a:gd name="connsiteY14" fmla="*/ 1590261 h 2494404"/>
              <a:gd name="connsiteX15" fmla="*/ 914400 w 1978706"/>
              <a:gd name="connsiteY15" fmla="*/ 1574358 h 2494404"/>
              <a:gd name="connsiteX16" fmla="*/ 904548 w 1978706"/>
              <a:gd name="connsiteY16" fmla="*/ 1630017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461175 w 1978706"/>
              <a:gd name="connsiteY10" fmla="*/ 1510748 h 2494404"/>
              <a:gd name="connsiteX11" fmla="*/ 540688 w 1978706"/>
              <a:gd name="connsiteY11" fmla="*/ 1526651 h 2494404"/>
              <a:gd name="connsiteX12" fmla="*/ 556591 w 1978706"/>
              <a:gd name="connsiteY12" fmla="*/ 1685677 h 2494404"/>
              <a:gd name="connsiteX13" fmla="*/ 659958 w 1978706"/>
              <a:gd name="connsiteY13" fmla="*/ 1685677 h 2494404"/>
              <a:gd name="connsiteX14" fmla="*/ 739471 w 1978706"/>
              <a:gd name="connsiteY14" fmla="*/ 1590261 h 2494404"/>
              <a:gd name="connsiteX15" fmla="*/ 914400 w 1978706"/>
              <a:gd name="connsiteY15" fmla="*/ 1574358 h 2494404"/>
              <a:gd name="connsiteX16" fmla="*/ 904548 w 1978706"/>
              <a:gd name="connsiteY16" fmla="*/ 1630017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06154 w 1978706"/>
              <a:gd name="connsiteY10" fmla="*/ 1640394 h 2494404"/>
              <a:gd name="connsiteX11" fmla="*/ 540688 w 1978706"/>
              <a:gd name="connsiteY11" fmla="*/ 1526651 h 2494404"/>
              <a:gd name="connsiteX12" fmla="*/ 556591 w 1978706"/>
              <a:gd name="connsiteY12" fmla="*/ 1685677 h 2494404"/>
              <a:gd name="connsiteX13" fmla="*/ 659958 w 1978706"/>
              <a:gd name="connsiteY13" fmla="*/ 1685677 h 2494404"/>
              <a:gd name="connsiteX14" fmla="*/ 739471 w 1978706"/>
              <a:gd name="connsiteY14" fmla="*/ 1590261 h 2494404"/>
              <a:gd name="connsiteX15" fmla="*/ 914400 w 1978706"/>
              <a:gd name="connsiteY15" fmla="*/ 1574358 h 2494404"/>
              <a:gd name="connsiteX16" fmla="*/ 904548 w 1978706"/>
              <a:gd name="connsiteY16" fmla="*/ 1630017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06154 w 1978706"/>
              <a:gd name="connsiteY10" fmla="*/ 1640394 h 2494404"/>
              <a:gd name="connsiteX11" fmla="*/ 556591 w 1978706"/>
              <a:gd name="connsiteY11" fmla="*/ 1685677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3196 w 1978706"/>
              <a:gd name="connsiteY10" fmla="*/ 1590123 h 2494404"/>
              <a:gd name="connsiteX11" fmla="*/ 556591 w 1978706"/>
              <a:gd name="connsiteY11" fmla="*/ 1685677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3196 w 1978706"/>
              <a:gd name="connsiteY10" fmla="*/ 1590123 h 2494404"/>
              <a:gd name="connsiteX11" fmla="*/ 556591 w 1978706"/>
              <a:gd name="connsiteY11" fmla="*/ 1664510 h 2494404"/>
              <a:gd name="connsiteX12" fmla="*/ 659958 w 1978706"/>
              <a:gd name="connsiteY12" fmla="*/ 1685677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3196 w 1978706"/>
              <a:gd name="connsiteY10" fmla="*/ 1590123 h 2494404"/>
              <a:gd name="connsiteX11" fmla="*/ 556591 w 1978706"/>
              <a:gd name="connsiteY11" fmla="*/ 1664510 h 2494404"/>
              <a:gd name="connsiteX12" fmla="*/ 622918 w 1978706"/>
              <a:gd name="connsiteY12" fmla="*/ 1667156 h 2494404"/>
              <a:gd name="connsiteX13" fmla="*/ 739471 w 1978706"/>
              <a:gd name="connsiteY13" fmla="*/ 1590261 h 2494404"/>
              <a:gd name="connsiteX14" fmla="*/ 914400 w 1978706"/>
              <a:gd name="connsiteY14" fmla="*/ 1574358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3196 w 1978706"/>
              <a:gd name="connsiteY10" fmla="*/ 1590123 h 2494404"/>
              <a:gd name="connsiteX11" fmla="*/ 556591 w 1978706"/>
              <a:gd name="connsiteY11" fmla="*/ 1664510 h 2494404"/>
              <a:gd name="connsiteX12" fmla="*/ 622918 w 1978706"/>
              <a:gd name="connsiteY12" fmla="*/ 1667156 h 2494404"/>
              <a:gd name="connsiteX13" fmla="*/ 739471 w 1978706"/>
              <a:gd name="connsiteY13" fmla="*/ 1590261 h 2494404"/>
              <a:gd name="connsiteX14" fmla="*/ 914400 w 1978706"/>
              <a:gd name="connsiteY14" fmla="*/ 1592879 h 2494404"/>
              <a:gd name="connsiteX15" fmla="*/ 904548 w 1978706"/>
              <a:gd name="connsiteY15" fmla="*/ 1630017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3196 w 1978706"/>
              <a:gd name="connsiteY10" fmla="*/ 1590123 h 2494404"/>
              <a:gd name="connsiteX11" fmla="*/ 556591 w 1978706"/>
              <a:gd name="connsiteY11" fmla="*/ 1664510 h 2494404"/>
              <a:gd name="connsiteX12" fmla="*/ 622918 w 1978706"/>
              <a:gd name="connsiteY12" fmla="*/ 1667156 h 2494404"/>
              <a:gd name="connsiteX13" fmla="*/ 739471 w 1978706"/>
              <a:gd name="connsiteY13" fmla="*/ 1590261 h 2494404"/>
              <a:gd name="connsiteX14" fmla="*/ 914400 w 1978706"/>
              <a:gd name="connsiteY14" fmla="*/ 1592879 h 2494404"/>
              <a:gd name="connsiteX15" fmla="*/ 915132 w 1978706"/>
              <a:gd name="connsiteY15" fmla="*/ 1635309 h 2494404"/>
              <a:gd name="connsiteX16" fmla="*/ 1296062 w 1978706"/>
              <a:gd name="connsiteY16" fmla="*/ 1725433 h 2494404"/>
              <a:gd name="connsiteX17" fmla="*/ 1256306 w 1978706"/>
              <a:gd name="connsiteY17" fmla="*/ 1948070 h 2494404"/>
              <a:gd name="connsiteX18" fmla="*/ 1280160 w 1978706"/>
              <a:gd name="connsiteY18" fmla="*/ 2210463 h 2494404"/>
              <a:gd name="connsiteX19" fmla="*/ 1256306 w 1978706"/>
              <a:gd name="connsiteY19" fmla="*/ 2401294 h 2494404"/>
              <a:gd name="connsiteX20" fmla="*/ 1415332 w 1978706"/>
              <a:gd name="connsiteY20" fmla="*/ 2401294 h 2494404"/>
              <a:gd name="connsiteX21" fmla="*/ 1413794 w 1978706"/>
              <a:gd name="connsiteY21" fmla="*/ 2494404 h 2494404"/>
              <a:gd name="connsiteX22" fmla="*/ 1978706 w 1978706"/>
              <a:gd name="connsiteY22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4908 w 1978706"/>
              <a:gd name="connsiteY10" fmla="*/ 1503783 h 2494404"/>
              <a:gd name="connsiteX11" fmla="*/ 543196 w 1978706"/>
              <a:gd name="connsiteY11" fmla="*/ 1590123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544909 w 1978706"/>
              <a:gd name="connsiteY10" fmla="*/ 1535533 h 2494404"/>
              <a:gd name="connsiteX11" fmla="*/ 543196 w 1978706"/>
              <a:gd name="connsiteY11" fmla="*/ 1590123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468179 w 1978706"/>
              <a:gd name="connsiteY10" fmla="*/ 1509075 h 2494404"/>
              <a:gd name="connsiteX11" fmla="*/ 544909 w 1978706"/>
              <a:gd name="connsiteY11" fmla="*/ 1535533 h 2494404"/>
              <a:gd name="connsiteX12" fmla="*/ 543196 w 1978706"/>
              <a:gd name="connsiteY12" fmla="*/ 1590123 h 2494404"/>
              <a:gd name="connsiteX13" fmla="*/ 556591 w 1978706"/>
              <a:gd name="connsiteY13" fmla="*/ 1664510 h 2494404"/>
              <a:gd name="connsiteX14" fmla="*/ 622918 w 1978706"/>
              <a:gd name="connsiteY14" fmla="*/ 1667156 h 2494404"/>
              <a:gd name="connsiteX15" fmla="*/ 739471 w 1978706"/>
              <a:gd name="connsiteY15" fmla="*/ 1590261 h 2494404"/>
              <a:gd name="connsiteX16" fmla="*/ 914400 w 1978706"/>
              <a:gd name="connsiteY16" fmla="*/ 1592879 h 2494404"/>
              <a:gd name="connsiteX17" fmla="*/ 915132 w 1978706"/>
              <a:gd name="connsiteY17" fmla="*/ 1635309 h 2494404"/>
              <a:gd name="connsiteX18" fmla="*/ 1296062 w 1978706"/>
              <a:gd name="connsiteY18" fmla="*/ 1725433 h 2494404"/>
              <a:gd name="connsiteX19" fmla="*/ 1256306 w 1978706"/>
              <a:gd name="connsiteY19" fmla="*/ 1948070 h 2494404"/>
              <a:gd name="connsiteX20" fmla="*/ 1280160 w 1978706"/>
              <a:gd name="connsiteY20" fmla="*/ 2210463 h 2494404"/>
              <a:gd name="connsiteX21" fmla="*/ 1256306 w 1978706"/>
              <a:gd name="connsiteY21" fmla="*/ 2401294 h 2494404"/>
              <a:gd name="connsiteX22" fmla="*/ 1415332 w 1978706"/>
              <a:gd name="connsiteY22" fmla="*/ 2401294 h 2494404"/>
              <a:gd name="connsiteX23" fmla="*/ 1413794 w 1978706"/>
              <a:gd name="connsiteY23" fmla="*/ 2494404 h 2494404"/>
              <a:gd name="connsiteX24" fmla="*/ 1978706 w 1978706"/>
              <a:gd name="connsiteY24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468179 w 1978706"/>
              <a:gd name="connsiteY10" fmla="*/ 1509075 h 2494404"/>
              <a:gd name="connsiteX11" fmla="*/ 544909 w 1978706"/>
              <a:gd name="connsiteY11" fmla="*/ 1535533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74404 w 1978706"/>
              <a:gd name="connsiteY9" fmla="*/ 1394153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12675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80160 w 1978706"/>
              <a:gd name="connsiteY19" fmla="*/ 2210463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12675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56306 w 1978706"/>
              <a:gd name="connsiteY18" fmla="*/ 1948070 h 2494404"/>
              <a:gd name="connsiteX19" fmla="*/ 1221952 w 1978706"/>
              <a:gd name="connsiteY19" fmla="*/ 2236922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12675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96062 w 1978706"/>
              <a:gd name="connsiteY17" fmla="*/ 1725433 h 2494404"/>
              <a:gd name="connsiteX18" fmla="*/ 1224556 w 1978706"/>
              <a:gd name="connsiteY18" fmla="*/ 1948071 h 2494404"/>
              <a:gd name="connsiteX19" fmla="*/ 1221952 w 1978706"/>
              <a:gd name="connsiteY19" fmla="*/ 2236922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12675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51083 w 1978706"/>
              <a:gd name="connsiteY17" fmla="*/ 1712204 h 2494404"/>
              <a:gd name="connsiteX18" fmla="*/ 1224556 w 1978706"/>
              <a:gd name="connsiteY18" fmla="*/ 1948071 h 2494404"/>
              <a:gd name="connsiteX19" fmla="*/ 1221952 w 1978706"/>
              <a:gd name="connsiteY19" fmla="*/ 2236922 h 2494404"/>
              <a:gd name="connsiteX20" fmla="*/ 1256306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12675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51083 w 1978706"/>
              <a:gd name="connsiteY17" fmla="*/ 1712204 h 2494404"/>
              <a:gd name="connsiteX18" fmla="*/ 1224556 w 1978706"/>
              <a:gd name="connsiteY18" fmla="*/ 1948071 h 2494404"/>
              <a:gd name="connsiteX19" fmla="*/ 1221952 w 1978706"/>
              <a:gd name="connsiteY19" fmla="*/ 2236922 h 2494404"/>
              <a:gd name="connsiteX20" fmla="*/ 1237785 w 1978706"/>
              <a:gd name="connsiteY20" fmla="*/ 2401294 h 2494404"/>
              <a:gd name="connsiteX21" fmla="*/ 1415332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494404"/>
              <a:gd name="connsiteX1" fmla="*/ 79513 w 1978706"/>
              <a:gd name="connsiteY1" fmla="*/ 262393 h 2494404"/>
              <a:gd name="connsiteX2" fmla="*/ 251838 w 1978706"/>
              <a:gd name="connsiteY2" fmla="*/ 193492 h 2494404"/>
              <a:gd name="connsiteX3" fmla="*/ 304754 w 1978706"/>
              <a:gd name="connsiteY3" fmla="*/ 304823 h 2494404"/>
              <a:gd name="connsiteX4" fmla="*/ 421447 w 1978706"/>
              <a:gd name="connsiteY4" fmla="*/ 493049 h 2494404"/>
              <a:gd name="connsiteX5" fmla="*/ 423200 w 1978706"/>
              <a:gd name="connsiteY5" fmla="*/ 522178 h 2494404"/>
              <a:gd name="connsiteX6" fmla="*/ 659958 w 1978706"/>
              <a:gd name="connsiteY6" fmla="*/ 1113183 h 2494404"/>
              <a:gd name="connsiteX7" fmla="*/ 667965 w 1978706"/>
              <a:gd name="connsiteY7" fmla="*/ 1147647 h 2494404"/>
              <a:gd name="connsiteX8" fmla="*/ 644083 w 1978706"/>
              <a:gd name="connsiteY8" fmla="*/ 1221896 h 2494404"/>
              <a:gd name="connsiteX9" fmla="*/ 461175 w 1978706"/>
              <a:gd name="connsiteY9" fmla="*/ 1412675 h 2494404"/>
              <a:gd name="connsiteX10" fmla="*/ 468179 w 1978706"/>
              <a:gd name="connsiteY10" fmla="*/ 1509075 h 2494404"/>
              <a:gd name="connsiteX11" fmla="*/ 518451 w 1978706"/>
              <a:gd name="connsiteY11" fmla="*/ 1522304 h 2494404"/>
              <a:gd name="connsiteX12" fmla="*/ 556591 w 1978706"/>
              <a:gd name="connsiteY12" fmla="*/ 1664510 h 2494404"/>
              <a:gd name="connsiteX13" fmla="*/ 622918 w 1978706"/>
              <a:gd name="connsiteY13" fmla="*/ 1667156 h 2494404"/>
              <a:gd name="connsiteX14" fmla="*/ 739471 w 1978706"/>
              <a:gd name="connsiteY14" fmla="*/ 1590261 h 2494404"/>
              <a:gd name="connsiteX15" fmla="*/ 914400 w 1978706"/>
              <a:gd name="connsiteY15" fmla="*/ 1592879 h 2494404"/>
              <a:gd name="connsiteX16" fmla="*/ 915132 w 1978706"/>
              <a:gd name="connsiteY16" fmla="*/ 1635309 h 2494404"/>
              <a:gd name="connsiteX17" fmla="*/ 1251083 w 1978706"/>
              <a:gd name="connsiteY17" fmla="*/ 1712204 h 2494404"/>
              <a:gd name="connsiteX18" fmla="*/ 1224556 w 1978706"/>
              <a:gd name="connsiteY18" fmla="*/ 1948071 h 2494404"/>
              <a:gd name="connsiteX19" fmla="*/ 1221952 w 1978706"/>
              <a:gd name="connsiteY19" fmla="*/ 2236922 h 2494404"/>
              <a:gd name="connsiteX20" fmla="*/ 1237785 w 1978706"/>
              <a:gd name="connsiteY20" fmla="*/ 2401294 h 2494404"/>
              <a:gd name="connsiteX21" fmla="*/ 1394165 w 1978706"/>
              <a:gd name="connsiteY21" fmla="*/ 2401294 h 2494404"/>
              <a:gd name="connsiteX22" fmla="*/ 1413794 w 1978706"/>
              <a:gd name="connsiteY22" fmla="*/ 2494404 h 2494404"/>
              <a:gd name="connsiteX23" fmla="*/ 1978706 w 1978706"/>
              <a:gd name="connsiteY23" fmla="*/ 2486858 h 2494404"/>
              <a:gd name="connsiteX0" fmla="*/ 0 w 1978706"/>
              <a:gd name="connsiteY0" fmla="*/ 0 h 2544674"/>
              <a:gd name="connsiteX1" fmla="*/ 79513 w 1978706"/>
              <a:gd name="connsiteY1" fmla="*/ 262393 h 2544674"/>
              <a:gd name="connsiteX2" fmla="*/ 251838 w 1978706"/>
              <a:gd name="connsiteY2" fmla="*/ 193492 h 2544674"/>
              <a:gd name="connsiteX3" fmla="*/ 304754 w 1978706"/>
              <a:gd name="connsiteY3" fmla="*/ 304823 h 2544674"/>
              <a:gd name="connsiteX4" fmla="*/ 421447 w 1978706"/>
              <a:gd name="connsiteY4" fmla="*/ 493049 h 2544674"/>
              <a:gd name="connsiteX5" fmla="*/ 423200 w 1978706"/>
              <a:gd name="connsiteY5" fmla="*/ 522178 h 2544674"/>
              <a:gd name="connsiteX6" fmla="*/ 659958 w 1978706"/>
              <a:gd name="connsiteY6" fmla="*/ 1113183 h 2544674"/>
              <a:gd name="connsiteX7" fmla="*/ 667965 w 1978706"/>
              <a:gd name="connsiteY7" fmla="*/ 1147647 h 2544674"/>
              <a:gd name="connsiteX8" fmla="*/ 644083 w 1978706"/>
              <a:gd name="connsiteY8" fmla="*/ 1221896 h 2544674"/>
              <a:gd name="connsiteX9" fmla="*/ 461175 w 1978706"/>
              <a:gd name="connsiteY9" fmla="*/ 1412675 h 2544674"/>
              <a:gd name="connsiteX10" fmla="*/ 468179 w 1978706"/>
              <a:gd name="connsiteY10" fmla="*/ 1509075 h 2544674"/>
              <a:gd name="connsiteX11" fmla="*/ 518451 w 1978706"/>
              <a:gd name="connsiteY11" fmla="*/ 1522304 h 2544674"/>
              <a:gd name="connsiteX12" fmla="*/ 556591 w 1978706"/>
              <a:gd name="connsiteY12" fmla="*/ 1664510 h 2544674"/>
              <a:gd name="connsiteX13" fmla="*/ 622918 w 1978706"/>
              <a:gd name="connsiteY13" fmla="*/ 1667156 h 2544674"/>
              <a:gd name="connsiteX14" fmla="*/ 739471 w 1978706"/>
              <a:gd name="connsiteY14" fmla="*/ 1590261 h 2544674"/>
              <a:gd name="connsiteX15" fmla="*/ 914400 w 1978706"/>
              <a:gd name="connsiteY15" fmla="*/ 1592879 h 2544674"/>
              <a:gd name="connsiteX16" fmla="*/ 915132 w 1978706"/>
              <a:gd name="connsiteY16" fmla="*/ 1635309 h 2544674"/>
              <a:gd name="connsiteX17" fmla="*/ 1251083 w 1978706"/>
              <a:gd name="connsiteY17" fmla="*/ 1712204 h 2544674"/>
              <a:gd name="connsiteX18" fmla="*/ 1224556 w 1978706"/>
              <a:gd name="connsiteY18" fmla="*/ 1948071 h 2544674"/>
              <a:gd name="connsiteX19" fmla="*/ 1221952 w 1978706"/>
              <a:gd name="connsiteY19" fmla="*/ 2236922 h 2544674"/>
              <a:gd name="connsiteX20" fmla="*/ 1237785 w 1978706"/>
              <a:gd name="connsiteY20" fmla="*/ 2401294 h 2544674"/>
              <a:gd name="connsiteX21" fmla="*/ 1394165 w 1978706"/>
              <a:gd name="connsiteY21" fmla="*/ 2401294 h 2544674"/>
              <a:gd name="connsiteX22" fmla="*/ 1413794 w 1978706"/>
              <a:gd name="connsiteY22" fmla="*/ 2544674 h 2544674"/>
              <a:gd name="connsiteX23" fmla="*/ 1978706 w 1978706"/>
              <a:gd name="connsiteY23" fmla="*/ 2486858 h 2544674"/>
              <a:gd name="connsiteX0" fmla="*/ 0 w 1978706"/>
              <a:gd name="connsiteY0" fmla="*/ 0 h 2544674"/>
              <a:gd name="connsiteX1" fmla="*/ 79513 w 1978706"/>
              <a:gd name="connsiteY1" fmla="*/ 262393 h 2544674"/>
              <a:gd name="connsiteX2" fmla="*/ 251838 w 1978706"/>
              <a:gd name="connsiteY2" fmla="*/ 193492 h 2544674"/>
              <a:gd name="connsiteX3" fmla="*/ 304754 w 1978706"/>
              <a:gd name="connsiteY3" fmla="*/ 304823 h 2544674"/>
              <a:gd name="connsiteX4" fmla="*/ 421447 w 1978706"/>
              <a:gd name="connsiteY4" fmla="*/ 493049 h 2544674"/>
              <a:gd name="connsiteX5" fmla="*/ 423200 w 1978706"/>
              <a:gd name="connsiteY5" fmla="*/ 522178 h 2544674"/>
              <a:gd name="connsiteX6" fmla="*/ 659958 w 1978706"/>
              <a:gd name="connsiteY6" fmla="*/ 1113183 h 2544674"/>
              <a:gd name="connsiteX7" fmla="*/ 667965 w 1978706"/>
              <a:gd name="connsiteY7" fmla="*/ 1147647 h 2544674"/>
              <a:gd name="connsiteX8" fmla="*/ 644083 w 1978706"/>
              <a:gd name="connsiteY8" fmla="*/ 1221896 h 2544674"/>
              <a:gd name="connsiteX9" fmla="*/ 461175 w 1978706"/>
              <a:gd name="connsiteY9" fmla="*/ 1412675 h 2544674"/>
              <a:gd name="connsiteX10" fmla="*/ 468179 w 1978706"/>
              <a:gd name="connsiteY10" fmla="*/ 1509075 h 2544674"/>
              <a:gd name="connsiteX11" fmla="*/ 518451 w 1978706"/>
              <a:gd name="connsiteY11" fmla="*/ 1522304 h 2544674"/>
              <a:gd name="connsiteX12" fmla="*/ 556591 w 1978706"/>
              <a:gd name="connsiteY12" fmla="*/ 1664510 h 2544674"/>
              <a:gd name="connsiteX13" fmla="*/ 622918 w 1978706"/>
              <a:gd name="connsiteY13" fmla="*/ 1667156 h 2544674"/>
              <a:gd name="connsiteX14" fmla="*/ 739471 w 1978706"/>
              <a:gd name="connsiteY14" fmla="*/ 1590261 h 2544674"/>
              <a:gd name="connsiteX15" fmla="*/ 914400 w 1978706"/>
              <a:gd name="connsiteY15" fmla="*/ 1592879 h 2544674"/>
              <a:gd name="connsiteX16" fmla="*/ 915132 w 1978706"/>
              <a:gd name="connsiteY16" fmla="*/ 1635309 h 2544674"/>
              <a:gd name="connsiteX17" fmla="*/ 1251083 w 1978706"/>
              <a:gd name="connsiteY17" fmla="*/ 1712204 h 2544674"/>
              <a:gd name="connsiteX18" fmla="*/ 1224556 w 1978706"/>
              <a:gd name="connsiteY18" fmla="*/ 1948071 h 2544674"/>
              <a:gd name="connsiteX19" fmla="*/ 1221952 w 1978706"/>
              <a:gd name="connsiteY19" fmla="*/ 2236922 h 2544674"/>
              <a:gd name="connsiteX20" fmla="*/ 1237785 w 1978706"/>
              <a:gd name="connsiteY20" fmla="*/ 2401294 h 2544674"/>
              <a:gd name="connsiteX21" fmla="*/ 1394165 w 1978706"/>
              <a:gd name="connsiteY21" fmla="*/ 2401294 h 2544674"/>
              <a:gd name="connsiteX22" fmla="*/ 1413794 w 1978706"/>
              <a:gd name="connsiteY22" fmla="*/ 2544674 h 2544674"/>
              <a:gd name="connsiteX23" fmla="*/ 1978706 w 1978706"/>
              <a:gd name="connsiteY23" fmla="*/ 2500087 h 2544674"/>
              <a:gd name="connsiteX0" fmla="*/ 0 w 1978706"/>
              <a:gd name="connsiteY0" fmla="*/ 0 h 2544674"/>
              <a:gd name="connsiteX1" fmla="*/ 79513 w 1978706"/>
              <a:gd name="connsiteY1" fmla="*/ 262393 h 2544674"/>
              <a:gd name="connsiteX2" fmla="*/ 251838 w 1978706"/>
              <a:gd name="connsiteY2" fmla="*/ 193492 h 2544674"/>
              <a:gd name="connsiteX3" fmla="*/ 304754 w 1978706"/>
              <a:gd name="connsiteY3" fmla="*/ 304823 h 2544674"/>
              <a:gd name="connsiteX4" fmla="*/ 421447 w 1978706"/>
              <a:gd name="connsiteY4" fmla="*/ 493049 h 2544674"/>
              <a:gd name="connsiteX5" fmla="*/ 423200 w 1978706"/>
              <a:gd name="connsiteY5" fmla="*/ 522178 h 2544674"/>
              <a:gd name="connsiteX6" fmla="*/ 659958 w 1978706"/>
              <a:gd name="connsiteY6" fmla="*/ 1113183 h 2544674"/>
              <a:gd name="connsiteX7" fmla="*/ 667965 w 1978706"/>
              <a:gd name="connsiteY7" fmla="*/ 1147647 h 2544674"/>
              <a:gd name="connsiteX8" fmla="*/ 644083 w 1978706"/>
              <a:gd name="connsiteY8" fmla="*/ 1221896 h 2544674"/>
              <a:gd name="connsiteX9" fmla="*/ 461175 w 1978706"/>
              <a:gd name="connsiteY9" fmla="*/ 1412675 h 2544674"/>
              <a:gd name="connsiteX10" fmla="*/ 468179 w 1978706"/>
              <a:gd name="connsiteY10" fmla="*/ 1509075 h 2544674"/>
              <a:gd name="connsiteX11" fmla="*/ 518451 w 1978706"/>
              <a:gd name="connsiteY11" fmla="*/ 1522304 h 2544674"/>
              <a:gd name="connsiteX12" fmla="*/ 556591 w 1978706"/>
              <a:gd name="connsiteY12" fmla="*/ 1664510 h 2544674"/>
              <a:gd name="connsiteX13" fmla="*/ 622918 w 1978706"/>
              <a:gd name="connsiteY13" fmla="*/ 1667156 h 2544674"/>
              <a:gd name="connsiteX14" fmla="*/ 739471 w 1978706"/>
              <a:gd name="connsiteY14" fmla="*/ 1590261 h 2544674"/>
              <a:gd name="connsiteX15" fmla="*/ 914400 w 1978706"/>
              <a:gd name="connsiteY15" fmla="*/ 1592879 h 2544674"/>
              <a:gd name="connsiteX16" fmla="*/ 915132 w 1978706"/>
              <a:gd name="connsiteY16" fmla="*/ 1635309 h 2544674"/>
              <a:gd name="connsiteX17" fmla="*/ 1251083 w 1978706"/>
              <a:gd name="connsiteY17" fmla="*/ 1712204 h 2544674"/>
              <a:gd name="connsiteX18" fmla="*/ 1211326 w 1978706"/>
              <a:gd name="connsiteY18" fmla="*/ 2014217 h 2544674"/>
              <a:gd name="connsiteX19" fmla="*/ 1221952 w 1978706"/>
              <a:gd name="connsiteY19" fmla="*/ 2236922 h 2544674"/>
              <a:gd name="connsiteX20" fmla="*/ 1237785 w 1978706"/>
              <a:gd name="connsiteY20" fmla="*/ 2401294 h 2544674"/>
              <a:gd name="connsiteX21" fmla="*/ 1394165 w 1978706"/>
              <a:gd name="connsiteY21" fmla="*/ 2401294 h 2544674"/>
              <a:gd name="connsiteX22" fmla="*/ 1413794 w 1978706"/>
              <a:gd name="connsiteY22" fmla="*/ 2544674 h 2544674"/>
              <a:gd name="connsiteX23" fmla="*/ 1978706 w 1978706"/>
              <a:gd name="connsiteY23" fmla="*/ 2500087 h 2544674"/>
              <a:gd name="connsiteX0" fmla="*/ 0 w 1978706"/>
              <a:gd name="connsiteY0" fmla="*/ 0 h 2544674"/>
              <a:gd name="connsiteX1" fmla="*/ 79513 w 1978706"/>
              <a:gd name="connsiteY1" fmla="*/ 262393 h 2544674"/>
              <a:gd name="connsiteX2" fmla="*/ 251838 w 1978706"/>
              <a:gd name="connsiteY2" fmla="*/ 193492 h 2544674"/>
              <a:gd name="connsiteX3" fmla="*/ 304754 w 1978706"/>
              <a:gd name="connsiteY3" fmla="*/ 304823 h 2544674"/>
              <a:gd name="connsiteX4" fmla="*/ 421447 w 1978706"/>
              <a:gd name="connsiteY4" fmla="*/ 493049 h 2544674"/>
              <a:gd name="connsiteX5" fmla="*/ 423200 w 1978706"/>
              <a:gd name="connsiteY5" fmla="*/ 522178 h 2544674"/>
              <a:gd name="connsiteX6" fmla="*/ 659958 w 1978706"/>
              <a:gd name="connsiteY6" fmla="*/ 1113183 h 2544674"/>
              <a:gd name="connsiteX7" fmla="*/ 667965 w 1978706"/>
              <a:gd name="connsiteY7" fmla="*/ 1147647 h 2544674"/>
              <a:gd name="connsiteX8" fmla="*/ 644083 w 1978706"/>
              <a:gd name="connsiteY8" fmla="*/ 1221896 h 2544674"/>
              <a:gd name="connsiteX9" fmla="*/ 461175 w 1978706"/>
              <a:gd name="connsiteY9" fmla="*/ 1412675 h 2544674"/>
              <a:gd name="connsiteX10" fmla="*/ 468179 w 1978706"/>
              <a:gd name="connsiteY10" fmla="*/ 1509075 h 2544674"/>
              <a:gd name="connsiteX11" fmla="*/ 518451 w 1978706"/>
              <a:gd name="connsiteY11" fmla="*/ 1522304 h 2544674"/>
              <a:gd name="connsiteX12" fmla="*/ 556591 w 1978706"/>
              <a:gd name="connsiteY12" fmla="*/ 1664510 h 2544674"/>
              <a:gd name="connsiteX13" fmla="*/ 622918 w 1978706"/>
              <a:gd name="connsiteY13" fmla="*/ 1667156 h 2544674"/>
              <a:gd name="connsiteX14" fmla="*/ 739471 w 1978706"/>
              <a:gd name="connsiteY14" fmla="*/ 1590261 h 2544674"/>
              <a:gd name="connsiteX15" fmla="*/ 914400 w 1978706"/>
              <a:gd name="connsiteY15" fmla="*/ 1592879 h 2544674"/>
              <a:gd name="connsiteX16" fmla="*/ 915132 w 1978706"/>
              <a:gd name="connsiteY16" fmla="*/ 1635309 h 2544674"/>
              <a:gd name="connsiteX17" fmla="*/ 1251083 w 1978706"/>
              <a:gd name="connsiteY17" fmla="*/ 1712204 h 2544674"/>
              <a:gd name="connsiteX18" fmla="*/ 1211326 w 1978706"/>
              <a:gd name="connsiteY18" fmla="*/ 2014217 h 2544674"/>
              <a:gd name="connsiteX19" fmla="*/ 1221952 w 1978706"/>
              <a:gd name="connsiteY19" fmla="*/ 2236922 h 2544674"/>
              <a:gd name="connsiteX20" fmla="*/ 1224556 w 1978706"/>
              <a:gd name="connsiteY20" fmla="*/ 2401294 h 2544674"/>
              <a:gd name="connsiteX21" fmla="*/ 1394165 w 1978706"/>
              <a:gd name="connsiteY21" fmla="*/ 2401294 h 2544674"/>
              <a:gd name="connsiteX22" fmla="*/ 1413794 w 1978706"/>
              <a:gd name="connsiteY22" fmla="*/ 2544674 h 2544674"/>
              <a:gd name="connsiteX23" fmla="*/ 1978706 w 1978706"/>
              <a:gd name="connsiteY23" fmla="*/ 2500087 h 2544674"/>
              <a:gd name="connsiteX0" fmla="*/ 0 w 1978706"/>
              <a:gd name="connsiteY0" fmla="*/ 0 h 2571132"/>
              <a:gd name="connsiteX1" fmla="*/ 79513 w 1978706"/>
              <a:gd name="connsiteY1" fmla="*/ 262393 h 2571132"/>
              <a:gd name="connsiteX2" fmla="*/ 251838 w 1978706"/>
              <a:gd name="connsiteY2" fmla="*/ 193492 h 2571132"/>
              <a:gd name="connsiteX3" fmla="*/ 304754 w 1978706"/>
              <a:gd name="connsiteY3" fmla="*/ 304823 h 2571132"/>
              <a:gd name="connsiteX4" fmla="*/ 421447 w 1978706"/>
              <a:gd name="connsiteY4" fmla="*/ 493049 h 2571132"/>
              <a:gd name="connsiteX5" fmla="*/ 423200 w 1978706"/>
              <a:gd name="connsiteY5" fmla="*/ 522178 h 2571132"/>
              <a:gd name="connsiteX6" fmla="*/ 659958 w 1978706"/>
              <a:gd name="connsiteY6" fmla="*/ 1113183 h 2571132"/>
              <a:gd name="connsiteX7" fmla="*/ 667965 w 1978706"/>
              <a:gd name="connsiteY7" fmla="*/ 1147647 h 2571132"/>
              <a:gd name="connsiteX8" fmla="*/ 644083 w 1978706"/>
              <a:gd name="connsiteY8" fmla="*/ 1221896 h 2571132"/>
              <a:gd name="connsiteX9" fmla="*/ 461175 w 1978706"/>
              <a:gd name="connsiteY9" fmla="*/ 1412675 h 2571132"/>
              <a:gd name="connsiteX10" fmla="*/ 468179 w 1978706"/>
              <a:gd name="connsiteY10" fmla="*/ 1509075 h 2571132"/>
              <a:gd name="connsiteX11" fmla="*/ 518451 w 1978706"/>
              <a:gd name="connsiteY11" fmla="*/ 1522304 h 2571132"/>
              <a:gd name="connsiteX12" fmla="*/ 556591 w 1978706"/>
              <a:gd name="connsiteY12" fmla="*/ 1664510 h 2571132"/>
              <a:gd name="connsiteX13" fmla="*/ 622918 w 1978706"/>
              <a:gd name="connsiteY13" fmla="*/ 1667156 h 2571132"/>
              <a:gd name="connsiteX14" fmla="*/ 739471 w 1978706"/>
              <a:gd name="connsiteY14" fmla="*/ 1590261 h 2571132"/>
              <a:gd name="connsiteX15" fmla="*/ 914400 w 1978706"/>
              <a:gd name="connsiteY15" fmla="*/ 1592879 h 2571132"/>
              <a:gd name="connsiteX16" fmla="*/ 915132 w 1978706"/>
              <a:gd name="connsiteY16" fmla="*/ 1635309 h 2571132"/>
              <a:gd name="connsiteX17" fmla="*/ 1251083 w 1978706"/>
              <a:gd name="connsiteY17" fmla="*/ 1712204 h 2571132"/>
              <a:gd name="connsiteX18" fmla="*/ 1211326 w 1978706"/>
              <a:gd name="connsiteY18" fmla="*/ 2014217 h 2571132"/>
              <a:gd name="connsiteX19" fmla="*/ 1221952 w 1978706"/>
              <a:gd name="connsiteY19" fmla="*/ 2236922 h 2571132"/>
              <a:gd name="connsiteX20" fmla="*/ 1224556 w 1978706"/>
              <a:gd name="connsiteY20" fmla="*/ 2401294 h 2571132"/>
              <a:gd name="connsiteX21" fmla="*/ 1394165 w 1978706"/>
              <a:gd name="connsiteY21" fmla="*/ 2401294 h 2571132"/>
              <a:gd name="connsiteX22" fmla="*/ 1413794 w 1978706"/>
              <a:gd name="connsiteY22" fmla="*/ 2571132 h 2571132"/>
              <a:gd name="connsiteX23" fmla="*/ 1978706 w 1978706"/>
              <a:gd name="connsiteY23" fmla="*/ 2500087 h 2571132"/>
              <a:gd name="connsiteX0" fmla="*/ 0 w 1978706"/>
              <a:gd name="connsiteY0" fmla="*/ 0 h 2571132"/>
              <a:gd name="connsiteX1" fmla="*/ 79513 w 1978706"/>
              <a:gd name="connsiteY1" fmla="*/ 262393 h 2571132"/>
              <a:gd name="connsiteX2" fmla="*/ 251838 w 1978706"/>
              <a:gd name="connsiteY2" fmla="*/ 193492 h 2571132"/>
              <a:gd name="connsiteX3" fmla="*/ 304754 w 1978706"/>
              <a:gd name="connsiteY3" fmla="*/ 304823 h 2571132"/>
              <a:gd name="connsiteX4" fmla="*/ 421447 w 1978706"/>
              <a:gd name="connsiteY4" fmla="*/ 493049 h 2571132"/>
              <a:gd name="connsiteX5" fmla="*/ 423200 w 1978706"/>
              <a:gd name="connsiteY5" fmla="*/ 522178 h 2571132"/>
              <a:gd name="connsiteX6" fmla="*/ 659958 w 1978706"/>
              <a:gd name="connsiteY6" fmla="*/ 1113183 h 2571132"/>
              <a:gd name="connsiteX7" fmla="*/ 667965 w 1978706"/>
              <a:gd name="connsiteY7" fmla="*/ 1147647 h 2571132"/>
              <a:gd name="connsiteX8" fmla="*/ 644083 w 1978706"/>
              <a:gd name="connsiteY8" fmla="*/ 1221896 h 2571132"/>
              <a:gd name="connsiteX9" fmla="*/ 461175 w 1978706"/>
              <a:gd name="connsiteY9" fmla="*/ 1412675 h 2571132"/>
              <a:gd name="connsiteX10" fmla="*/ 468179 w 1978706"/>
              <a:gd name="connsiteY10" fmla="*/ 1509075 h 2571132"/>
              <a:gd name="connsiteX11" fmla="*/ 518451 w 1978706"/>
              <a:gd name="connsiteY11" fmla="*/ 1522304 h 2571132"/>
              <a:gd name="connsiteX12" fmla="*/ 556591 w 1978706"/>
              <a:gd name="connsiteY12" fmla="*/ 1664510 h 2571132"/>
              <a:gd name="connsiteX13" fmla="*/ 622918 w 1978706"/>
              <a:gd name="connsiteY13" fmla="*/ 1667156 h 2571132"/>
              <a:gd name="connsiteX14" fmla="*/ 739471 w 1978706"/>
              <a:gd name="connsiteY14" fmla="*/ 1590261 h 2571132"/>
              <a:gd name="connsiteX15" fmla="*/ 914400 w 1978706"/>
              <a:gd name="connsiteY15" fmla="*/ 1592879 h 2571132"/>
              <a:gd name="connsiteX16" fmla="*/ 915132 w 1978706"/>
              <a:gd name="connsiteY16" fmla="*/ 1635309 h 2571132"/>
              <a:gd name="connsiteX17" fmla="*/ 1251083 w 1978706"/>
              <a:gd name="connsiteY17" fmla="*/ 1712204 h 2571132"/>
              <a:gd name="connsiteX18" fmla="*/ 1211326 w 1978706"/>
              <a:gd name="connsiteY18" fmla="*/ 2014217 h 2571132"/>
              <a:gd name="connsiteX19" fmla="*/ 1221952 w 1978706"/>
              <a:gd name="connsiteY19" fmla="*/ 2236922 h 2571132"/>
              <a:gd name="connsiteX20" fmla="*/ 1224556 w 1978706"/>
              <a:gd name="connsiteY20" fmla="*/ 2401294 h 2571132"/>
              <a:gd name="connsiteX21" fmla="*/ 1394165 w 1978706"/>
              <a:gd name="connsiteY21" fmla="*/ 2401294 h 2571132"/>
              <a:gd name="connsiteX22" fmla="*/ 1413794 w 1978706"/>
              <a:gd name="connsiteY22" fmla="*/ 2571132 h 2571132"/>
              <a:gd name="connsiteX23" fmla="*/ 1346595 w 1978706"/>
              <a:gd name="connsiteY23" fmla="*/ 2543594 h 2571132"/>
              <a:gd name="connsiteX24" fmla="*/ 1978706 w 1978706"/>
              <a:gd name="connsiteY24" fmla="*/ 2500087 h 2571132"/>
              <a:gd name="connsiteX0" fmla="*/ 0 w 1978706"/>
              <a:gd name="connsiteY0" fmla="*/ 0 h 2571132"/>
              <a:gd name="connsiteX1" fmla="*/ 79513 w 1978706"/>
              <a:gd name="connsiteY1" fmla="*/ 262393 h 2571132"/>
              <a:gd name="connsiteX2" fmla="*/ 251838 w 1978706"/>
              <a:gd name="connsiteY2" fmla="*/ 193492 h 2571132"/>
              <a:gd name="connsiteX3" fmla="*/ 304754 w 1978706"/>
              <a:gd name="connsiteY3" fmla="*/ 304823 h 2571132"/>
              <a:gd name="connsiteX4" fmla="*/ 421447 w 1978706"/>
              <a:gd name="connsiteY4" fmla="*/ 493049 h 2571132"/>
              <a:gd name="connsiteX5" fmla="*/ 423200 w 1978706"/>
              <a:gd name="connsiteY5" fmla="*/ 522178 h 2571132"/>
              <a:gd name="connsiteX6" fmla="*/ 659958 w 1978706"/>
              <a:gd name="connsiteY6" fmla="*/ 1113183 h 2571132"/>
              <a:gd name="connsiteX7" fmla="*/ 667965 w 1978706"/>
              <a:gd name="connsiteY7" fmla="*/ 1147647 h 2571132"/>
              <a:gd name="connsiteX8" fmla="*/ 644083 w 1978706"/>
              <a:gd name="connsiteY8" fmla="*/ 1221896 h 2571132"/>
              <a:gd name="connsiteX9" fmla="*/ 461175 w 1978706"/>
              <a:gd name="connsiteY9" fmla="*/ 1412675 h 2571132"/>
              <a:gd name="connsiteX10" fmla="*/ 468179 w 1978706"/>
              <a:gd name="connsiteY10" fmla="*/ 1509075 h 2571132"/>
              <a:gd name="connsiteX11" fmla="*/ 518451 w 1978706"/>
              <a:gd name="connsiteY11" fmla="*/ 1522304 h 2571132"/>
              <a:gd name="connsiteX12" fmla="*/ 556591 w 1978706"/>
              <a:gd name="connsiteY12" fmla="*/ 1664510 h 2571132"/>
              <a:gd name="connsiteX13" fmla="*/ 622918 w 1978706"/>
              <a:gd name="connsiteY13" fmla="*/ 1667156 h 2571132"/>
              <a:gd name="connsiteX14" fmla="*/ 739471 w 1978706"/>
              <a:gd name="connsiteY14" fmla="*/ 1590261 h 2571132"/>
              <a:gd name="connsiteX15" fmla="*/ 914400 w 1978706"/>
              <a:gd name="connsiteY15" fmla="*/ 1592879 h 2571132"/>
              <a:gd name="connsiteX16" fmla="*/ 915132 w 1978706"/>
              <a:gd name="connsiteY16" fmla="*/ 1635309 h 2571132"/>
              <a:gd name="connsiteX17" fmla="*/ 1251083 w 1978706"/>
              <a:gd name="connsiteY17" fmla="*/ 1712204 h 2571132"/>
              <a:gd name="connsiteX18" fmla="*/ 1211326 w 1978706"/>
              <a:gd name="connsiteY18" fmla="*/ 2014217 h 2571132"/>
              <a:gd name="connsiteX19" fmla="*/ 1221952 w 1978706"/>
              <a:gd name="connsiteY19" fmla="*/ 2236922 h 2571132"/>
              <a:gd name="connsiteX20" fmla="*/ 1224556 w 1978706"/>
              <a:gd name="connsiteY20" fmla="*/ 2401294 h 2571132"/>
              <a:gd name="connsiteX21" fmla="*/ 1394165 w 1978706"/>
              <a:gd name="connsiteY21" fmla="*/ 2401294 h 2571132"/>
              <a:gd name="connsiteX22" fmla="*/ 1413794 w 1978706"/>
              <a:gd name="connsiteY22" fmla="*/ 2571132 h 2571132"/>
              <a:gd name="connsiteX23" fmla="*/ 1346595 w 1978706"/>
              <a:gd name="connsiteY23" fmla="*/ 2543594 h 2571132"/>
              <a:gd name="connsiteX24" fmla="*/ 1907512 w 1978706"/>
              <a:gd name="connsiteY24" fmla="*/ 2503908 h 2571132"/>
              <a:gd name="connsiteX25" fmla="*/ 1978706 w 1978706"/>
              <a:gd name="connsiteY25" fmla="*/ 2500087 h 2571132"/>
              <a:gd name="connsiteX0" fmla="*/ 0 w 2256519"/>
              <a:gd name="connsiteY0" fmla="*/ 0 h 2658838"/>
              <a:gd name="connsiteX1" fmla="*/ 79513 w 2256519"/>
              <a:gd name="connsiteY1" fmla="*/ 262393 h 2658838"/>
              <a:gd name="connsiteX2" fmla="*/ 251838 w 2256519"/>
              <a:gd name="connsiteY2" fmla="*/ 193492 h 2658838"/>
              <a:gd name="connsiteX3" fmla="*/ 304754 w 2256519"/>
              <a:gd name="connsiteY3" fmla="*/ 304823 h 2658838"/>
              <a:gd name="connsiteX4" fmla="*/ 421447 w 2256519"/>
              <a:gd name="connsiteY4" fmla="*/ 493049 h 2658838"/>
              <a:gd name="connsiteX5" fmla="*/ 423200 w 2256519"/>
              <a:gd name="connsiteY5" fmla="*/ 522178 h 2658838"/>
              <a:gd name="connsiteX6" fmla="*/ 659958 w 2256519"/>
              <a:gd name="connsiteY6" fmla="*/ 1113183 h 2658838"/>
              <a:gd name="connsiteX7" fmla="*/ 667965 w 2256519"/>
              <a:gd name="connsiteY7" fmla="*/ 1147647 h 2658838"/>
              <a:gd name="connsiteX8" fmla="*/ 644083 w 2256519"/>
              <a:gd name="connsiteY8" fmla="*/ 1221896 h 2658838"/>
              <a:gd name="connsiteX9" fmla="*/ 461175 w 2256519"/>
              <a:gd name="connsiteY9" fmla="*/ 1412675 h 2658838"/>
              <a:gd name="connsiteX10" fmla="*/ 468179 w 2256519"/>
              <a:gd name="connsiteY10" fmla="*/ 1509075 h 2658838"/>
              <a:gd name="connsiteX11" fmla="*/ 518451 w 2256519"/>
              <a:gd name="connsiteY11" fmla="*/ 1522304 h 2658838"/>
              <a:gd name="connsiteX12" fmla="*/ 556591 w 2256519"/>
              <a:gd name="connsiteY12" fmla="*/ 1664510 h 2658838"/>
              <a:gd name="connsiteX13" fmla="*/ 622918 w 2256519"/>
              <a:gd name="connsiteY13" fmla="*/ 1667156 h 2658838"/>
              <a:gd name="connsiteX14" fmla="*/ 739471 w 2256519"/>
              <a:gd name="connsiteY14" fmla="*/ 1590261 h 2658838"/>
              <a:gd name="connsiteX15" fmla="*/ 914400 w 2256519"/>
              <a:gd name="connsiteY15" fmla="*/ 1592879 h 2658838"/>
              <a:gd name="connsiteX16" fmla="*/ 915132 w 2256519"/>
              <a:gd name="connsiteY16" fmla="*/ 1635309 h 2658838"/>
              <a:gd name="connsiteX17" fmla="*/ 1251083 w 2256519"/>
              <a:gd name="connsiteY17" fmla="*/ 1712204 h 2658838"/>
              <a:gd name="connsiteX18" fmla="*/ 1211326 w 2256519"/>
              <a:gd name="connsiteY18" fmla="*/ 2014217 h 2658838"/>
              <a:gd name="connsiteX19" fmla="*/ 1221952 w 2256519"/>
              <a:gd name="connsiteY19" fmla="*/ 2236922 h 2658838"/>
              <a:gd name="connsiteX20" fmla="*/ 1224556 w 2256519"/>
              <a:gd name="connsiteY20" fmla="*/ 2401294 h 2658838"/>
              <a:gd name="connsiteX21" fmla="*/ 1394165 w 2256519"/>
              <a:gd name="connsiteY21" fmla="*/ 2401294 h 2658838"/>
              <a:gd name="connsiteX22" fmla="*/ 1413794 w 2256519"/>
              <a:gd name="connsiteY22" fmla="*/ 2571132 h 2658838"/>
              <a:gd name="connsiteX23" fmla="*/ 1346595 w 2256519"/>
              <a:gd name="connsiteY23" fmla="*/ 2543594 h 2658838"/>
              <a:gd name="connsiteX24" fmla="*/ 1907512 w 2256519"/>
              <a:gd name="connsiteY24" fmla="*/ 2503908 h 2658838"/>
              <a:gd name="connsiteX25" fmla="*/ 2256519 w 2256519"/>
              <a:gd name="connsiteY25" fmla="*/ 2658838 h 2658838"/>
              <a:gd name="connsiteX0" fmla="*/ 0 w 2256519"/>
              <a:gd name="connsiteY0" fmla="*/ 0 h 2658838"/>
              <a:gd name="connsiteX1" fmla="*/ 79513 w 2256519"/>
              <a:gd name="connsiteY1" fmla="*/ 262393 h 2658838"/>
              <a:gd name="connsiteX2" fmla="*/ 251838 w 2256519"/>
              <a:gd name="connsiteY2" fmla="*/ 193492 h 2658838"/>
              <a:gd name="connsiteX3" fmla="*/ 304754 w 2256519"/>
              <a:gd name="connsiteY3" fmla="*/ 304823 h 2658838"/>
              <a:gd name="connsiteX4" fmla="*/ 421447 w 2256519"/>
              <a:gd name="connsiteY4" fmla="*/ 493049 h 2658838"/>
              <a:gd name="connsiteX5" fmla="*/ 423200 w 2256519"/>
              <a:gd name="connsiteY5" fmla="*/ 522178 h 2658838"/>
              <a:gd name="connsiteX6" fmla="*/ 659958 w 2256519"/>
              <a:gd name="connsiteY6" fmla="*/ 1113183 h 2658838"/>
              <a:gd name="connsiteX7" fmla="*/ 667965 w 2256519"/>
              <a:gd name="connsiteY7" fmla="*/ 1147647 h 2658838"/>
              <a:gd name="connsiteX8" fmla="*/ 644083 w 2256519"/>
              <a:gd name="connsiteY8" fmla="*/ 1221896 h 2658838"/>
              <a:gd name="connsiteX9" fmla="*/ 461175 w 2256519"/>
              <a:gd name="connsiteY9" fmla="*/ 1412675 h 2658838"/>
              <a:gd name="connsiteX10" fmla="*/ 468179 w 2256519"/>
              <a:gd name="connsiteY10" fmla="*/ 1509075 h 2658838"/>
              <a:gd name="connsiteX11" fmla="*/ 518451 w 2256519"/>
              <a:gd name="connsiteY11" fmla="*/ 1522304 h 2658838"/>
              <a:gd name="connsiteX12" fmla="*/ 556591 w 2256519"/>
              <a:gd name="connsiteY12" fmla="*/ 1664510 h 2658838"/>
              <a:gd name="connsiteX13" fmla="*/ 622918 w 2256519"/>
              <a:gd name="connsiteY13" fmla="*/ 1667156 h 2658838"/>
              <a:gd name="connsiteX14" fmla="*/ 739471 w 2256519"/>
              <a:gd name="connsiteY14" fmla="*/ 1590261 h 2658838"/>
              <a:gd name="connsiteX15" fmla="*/ 914400 w 2256519"/>
              <a:gd name="connsiteY15" fmla="*/ 1592879 h 2658838"/>
              <a:gd name="connsiteX16" fmla="*/ 915132 w 2256519"/>
              <a:gd name="connsiteY16" fmla="*/ 1635309 h 2658838"/>
              <a:gd name="connsiteX17" fmla="*/ 1251083 w 2256519"/>
              <a:gd name="connsiteY17" fmla="*/ 1712204 h 2658838"/>
              <a:gd name="connsiteX18" fmla="*/ 1211326 w 2256519"/>
              <a:gd name="connsiteY18" fmla="*/ 2014217 h 2658838"/>
              <a:gd name="connsiteX19" fmla="*/ 1221952 w 2256519"/>
              <a:gd name="connsiteY19" fmla="*/ 2236922 h 2658838"/>
              <a:gd name="connsiteX20" fmla="*/ 1224556 w 2256519"/>
              <a:gd name="connsiteY20" fmla="*/ 2401294 h 2658838"/>
              <a:gd name="connsiteX21" fmla="*/ 1394165 w 2256519"/>
              <a:gd name="connsiteY21" fmla="*/ 2401294 h 2658838"/>
              <a:gd name="connsiteX22" fmla="*/ 1413794 w 2256519"/>
              <a:gd name="connsiteY22" fmla="*/ 2571132 h 2658838"/>
              <a:gd name="connsiteX23" fmla="*/ 1346595 w 2256519"/>
              <a:gd name="connsiteY23" fmla="*/ 2543594 h 2658838"/>
              <a:gd name="connsiteX24" fmla="*/ 1907512 w 2256519"/>
              <a:gd name="connsiteY24" fmla="*/ 2503908 h 2658838"/>
              <a:gd name="connsiteX25" fmla="*/ 1928678 w 2256519"/>
              <a:gd name="connsiteY25" fmla="*/ 2596511 h 2658838"/>
              <a:gd name="connsiteX26" fmla="*/ 2256519 w 2256519"/>
              <a:gd name="connsiteY26" fmla="*/ 2658838 h 2658838"/>
              <a:gd name="connsiteX0" fmla="*/ 0 w 2256519"/>
              <a:gd name="connsiteY0" fmla="*/ 0 h 2658838"/>
              <a:gd name="connsiteX1" fmla="*/ 79513 w 2256519"/>
              <a:gd name="connsiteY1" fmla="*/ 262393 h 2658838"/>
              <a:gd name="connsiteX2" fmla="*/ 251838 w 2256519"/>
              <a:gd name="connsiteY2" fmla="*/ 193492 h 2658838"/>
              <a:gd name="connsiteX3" fmla="*/ 304754 w 2256519"/>
              <a:gd name="connsiteY3" fmla="*/ 304823 h 2658838"/>
              <a:gd name="connsiteX4" fmla="*/ 421447 w 2256519"/>
              <a:gd name="connsiteY4" fmla="*/ 493049 h 2658838"/>
              <a:gd name="connsiteX5" fmla="*/ 423200 w 2256519"/>
              <a:gd name="connsiteY5" fmla="*/ 522178 h 2658838"/>
              <a:gd name="connsiteX6" fmla="*/ 659958 w 2256519"/>
              <a:gd name="connsiteY6" fmla="*/ 1113183 h 2658838"/>
              <a:gd name="connsiteX7" fmla="*/ 667965 w 2256519"/>
              <a:gd name="connsiteY7" fmla="*/ 1147647 h 2658838"/>
              <a:gd name="connsiteX8" fmla="*/ 644083 w 2256519"/>
              <a:gd name="connsiteY8" fmla="*/ 1221896 h 2658838"/>
              <a:gd name="connsiteX9" fmla="*/ 461175 w 2256519"/>
              <a:gd name="connsiteY9" fmla="*/ 1412675 h 2658838"/>
              <a:gd name="connsiteX10" fmla="*/ 468179 w 2256519"/>
              <a:gd name="connsiteY10" fmla="*/ 1509075 h 2658838"/>
              <a:gd name="connsiteX11" fmla="*/ 518451 w 2256519"/>
              <a:gd name="connsiteY11" fmla="*/ 1522304 h 2658838"/>
              <a:gd name="connsiteX12" fmla="*/ 556591 w 2256519"/>
              <a:gd name="connsiteY12" fmla="*/ 1664510 h 2658838"/>
              <a:gd name="connsiteX13" fmla="*/ 622918 w 2256519"/>
              <a:gd name="connsiteY13" fmla="*/ 1667156 h 2658838"/>
              <a:gd name="connsiteX14" fmla="*/ 739471 w 2256519"/>
              <a:gd name="connsiteY14" fmla="*/ 1590261 h 2658838"/>
              <a:gd name="connsiteX15" fmla="*/ 914400 w 2256519"/>
              <a:gd name="connsiteY15" fmla="*/ 1592879 h 2658838"/>
              <a:gd name="connsiteX16" fmla="*/ 915132 w 2256519"/>
              <a:gd name="connsiteY16" fmla="*/ 1635309 h 2658838"/>
              <a:gd name="connsiteX17" fmla="*/ 1251083 w 2256519"/>
              <a:gd name="connsiteY17" fmla="*/ 1712204 h 2658838"/>
              <a:gd name="connsiteX18" fmla="*/ 1211326 w 2256519"/>
              <a:gd name="connsiteY18" fmla="*/ 2014217 h 2658838"/>
              <a:gd name="connsiteX19" fmla="*/ 1221952 w 2256519"/>
              <a:gd name="connsiteY19" fmla="*/ 2236922 h 2658838"/>
              <a:gd name="connsiteX20" fmla="*/ 1224556 w 2256519"/>
              <a:gd name="connsiteY20" fmla="*/ 2401294 h 2658838"/>
              <a:gd name="connsiteX21" fmla="*/ 1394165 w 2256519"/>
              <a:gd name="connsiteY21" fmla="*/ 2401294 h 2658838"/>
              <a:gd name="connsiteX22" fmla="*/ 1413794 w 2256519"/>
              <a:gd name="connsiteY22" fmla="*/ 2571132 h 2658838"/>
              <a:gd name="connsiteX23" fmla="*/ 1346595 w 2256519"/>
              <a:gd name="connsiteY23" fmla="*/ 2543594 h 2658838"/>
              <a:gd name="connsiteX24" fmla="*/ 1875763 w 2256519"/>
              <a:gd name="connsiteY24" fmla="*/ 2503908 h 2658838"/>
              <a:gd name="connsiteX25" fmla="*/ 1928678 w 2256519"/>
              <a:gd name="connsiteY25" fmla="*/ 2596511 h 2658838"/>
              <a:gd name="connsiteX26" fmla="*/ 2256519 w 2256519"/>
              <a:gd name="connsiteY26" fmla="*/ 2658838 h 2658838"/>
              <a:gd name="connsiteX0" fmla="*/ 0 w 2256519"/>
              <a:gd name="connsiteY0" fmla="*/ 0 h 2658838"/>
              <a:gd name="connsiteX1" fmla="*/ 79513 w 2256519"/>
              <a:gd name="connsiteY1" fmla="*/ 262393 h 2658838"/>
              <a:gd name="connsiteX2" fmla="*/ 251838 w 2256519"/>
              <a:gd name="connsiteY2" fmla="*/ 193492 h 2658838"/>
              <a:gd name="connsiteX3" fmla="*/ 304754 w 2256519"/>
              <a:gd name="connsiteY3" fmla="*/ 304823 h 2658838"/>
              <a:gd name="connsiteX4" fmla="*/ 421447 w 2256519"/>
              <a:gd name="connsiteY4" fmla="*/ 493049 h 2658838"/>
              <a:gd name="connsiteX5" fmla="*/ 423200 w 2256519"/>
              <a:gd name="connsiteY5" fmla="*/ 522178 h 2658838"/>
              <a:gd name="connsiteX6" fmla="*/ 659958 w 2256519"/>
              <a:gd name="connsiteY6" fmla="*/ 1113183 h 2658838"/>
              <a:gd name="connsiteX7" fmla="*/ 667965 w 2256519"/>
              <a:gd name="connsiteY7" fmla="*/ 1147647 h 2658838"/>
              <a:gd name="connsiteX8" fmla="*/ 644083 w 2256519"/>
              <a:gd name="connsiteY8" fmla="*/ 1221896 h 2658838"/>
              <a:gd name="connsiteX9" fmla="*/ 461175 w 2256519"/>
              <a:gd name="connsiteY9" fmla="*/ 1412675 h 2658838"/>
              <a:gd name="connsiteX10" fmla="*/ 468179 w 2256519"/>
              <a:gd name="connsiteY10" fmla="*/ 1509075 h 2658838"/>
              <a:gd name="connsiteX11" fmla="*/ 518451 w 2256519"/>
              <a:gd name="connsiteY11" fmla="*/ 1522304 h 2658838"/>
              <a:gd name="connsiteX12" fmla="*/ 556591 w 2256519"/>
              <a:gd name="connsiteY12" fmla="*/ 1664510 h 2658838"/>
              <a:gd name="connsiteX13" fmla="*/ 622918 w 2256519"/>
              <a:gd name="connsiteY13" fmla="*/ 1667156 h 2658838"/>
              <a:gd name="connsiteX14" fmla="*/ 739471 w 2256519"/>
              <a:gd name="connsiteY14" fmla="*/ 1590261 h 2658838"/>
              <a:gd name="connsiteX15" fmla="*/ 914400 w 2256519"/>
              <a:gd name="connsiteY15" fmla="*/ 1592879 h 2658838"/>
              <a:gd name="connsiteX16" fmla="*/ 915132 w 2256519"/>
              <a:gd name="connsiteY16" fmla="*/ 1635309 h 2658838"/>
              <a:gd name="connsiteX17" fmla="*/ 1251083 w 2256519"/>
              <a:gd name="connsiteY17" fmla="*/ 1712204 h 2658838"/>
              <a:gd name="connsiteX18" fmla="*/ 1211326 w 2256519"/>
              <a:gd name="connsiteY18" fmla="*/ 2014217 h 2658838"/>
              <a:gd name="connsiteX19" fmla="*/ 1221952 w 2256519"/>
              <a:gd name="connsiteY19" fmla="*/ 2236922 h 2658838"/>
              <a:gd name="connsiteX20" fmla="*/ 1224556 w 2256519"/>
              <a:gd name="connsiteY20" fmla="*/ 2401294 h 2658838"/>
              <a:gd name="connsiteX21" fmla="*/ 1394165 w 2256519"/>
              <a:gd name="connsiteY21" fmla="*/ 2401294 h 2658838"/>
              <a:gd name="connsiteX22" fmla="*/ 1413794 w 2256519"/>
              <a:gd name="connsiteY22" fmla="*/ 2571132 h 2658838"/>
              <a:gd name="connsiteX23" fmla="*/ 1346595 w 2256519"/>
              <a:gd name="connsiteY23" fmla="*/ 2543594 h 2658838"/>
              <a:gd name="connsiteX24" fmla="*/ 1875763 w 2256519"/>
              <a:gd name="connsiteY24" fmla="*/ 2503908 h 2658838"/>
              <a:gd name="connsiteX25" fmla="*/ 1899574 w 2256519"/>
              <a:gd name="connsiteY25" fmla="*/ 2570052 h 2658838"/>
              <a:gd name="connsiteX26" fmla="*/ 2256519 w 2256519"/>
              <a:gd name="connsiteY26" fmla="*/ 2658838 h 2658838"/>
              <a:gd name="connsiteX0" fmla="*/ 0 w 2193019"/>
              <a:gd name="connsiteY0" fmla="*/ 0 h 2637671"/>
              <a:gd name="connsiteX1" fmla="*/ 79513 w 2193019"/>
              <a:gd name="connsiteY1" fmla="*/ 262393 h 2637671"/>
              <a:gd name="connsiteX2" fmla="*/ 251838 w 2193019"/>
              <a:gd name="connsiteY2" fmla="*/ 193492 h 2637671"/>
              <a:gd name="connsiteX3" fmla="*/ 304754 w 2193019"/>
              <a:gd name="connsiteY3" fmla="*/ 304823 h 2637671"/>
              <a:gd name="connsiteX4" fmla="*/ 421447 w 2193019"/>
              <a:gd name="connsiteY4" fmla="*/ 493049 h 2637671"/>
              <a:gd name="connsiteX5" fmla="*/ 423200 w 2193019"/>
              <a:gd name="connsiteY5" fmla="*/ 522178 h 2637671"/>
              <a:gd name="connsiteX6" fmla="*/ 659958 w 2193019"/>
              <a:gd name="connsiteY6" fmla="*/ 1113183 h 2637671"/>
              <a:gd name="connsiteX7" fmla="*/ 667965 w 2193019"/>
              <a:gd name="connsiteY7" fmla="*/ 1147647 h 2637671"/>
              <a:gd name="connsiteX8" fmla="*/ 644083 w 2193019"/>
              <a:gd name="connsiteY8" fmla="*/ 1221896 h 2637671"/>
              <a:gd name="connsiteX9" fmla="*/ 461175 w 2193019"/>
              <a:gd name="connsiteY9" fmla="*/ 1412675 h 2637671"/>
              <a:gd name="connsiteX10" fmla="*/ 468179 w 2193019"/>
              <a:gd name="connsiteY10" fmla="*/ 1509075 h 2637671"/>
              <a:gd name="connsiteX11" fmla="*/ 518451 w 2193019"/>
              <a:gd name="connsiteY11" fmla="*/ 1522304 h 2637671"/>
              <a:gd name="connsiteX12" fmla="*/ 556591 w 2193019"/>
              <a:gd name="connsiteY12" fmla="*/ 1664510 h 2637671"/>
              <a:gd name="connsiteX13" fmla="*/ 622918 w 2193019"/>
              <a:gd name="connsiteY13" fmla="*/ 1667156 h 2637671"/>
              <a:gd name="connsiteX14" fmla="*/ 739471 w 2193019"/>
              <a:gd name="connsiteY14" fmla="*/ 1590261 h 2637671"/>
              <a:gd name="connsiteX15" fmla="*/ 914400 w 2193019"/>
              <a:gd name="connsiteY15" fmla="*/ 1592879 h 2637671"/>
              <a:gd name="connsiteX16" fmla="*/ 915132 w 2193019"/>
              <a:gd name="connsiteY16" fmla="*/ 1635309 h 2637671"/>
              <a:gd name="connsiteX17" fmla="*/ 1251083 w 2193019"/>
              <a:gd name="connsiteY17" fmla="*/ 1712204 h 2637671"/>
              <a:gd name="connsiteX18" fmla="*/ 1211326 w 2193019"/>
              <a:gd name="connsiteY18" fmla="*/ 2014217 h 2637671"/>
              <a:gd name="connsiteX19" fmla="*/ 1221952 w 2193019"/>
              <a:gd name="connsiteY19" fmla="*/ 2236922 h 2637671"/>
              <a:gd name="connsiteX20" fmla="*/ 1224556 w 2193019"/>
              <a:gd name="connsiteY20" fmla="*/ 2401294 h 2637671"/>
              <a:gd name="connsiteX21" fmla="*/ 1394165 w 2193019"/>
              <a:gd name="connsiteY21" fmla="*/ 2401294 h 2637671"/>
              <a:gd name="connsiteX22" fmla="*/ 1413794 w 2193019"/>
              <a:gd name="connsiteY22" fmla="*/ 2571132 h 2637671"/>
              <a:gd name="connsiteX23" fmla="*/ 1346595 w 2193019"/>
              <a:gd name="connsiteY23" fmla="*/ 2543594 h 2637671"/>
              <a:gd name="connsiteX24" fmla="*/ 1875763 w 2193019"/>
              <a:gd name="connsiteY24" fmla="*/ 2503908 h 2637671"/>
              <a:gd name="connsiteX25" fmla="*/ 1899574 w 2193019"/>
              <a:gd name="connsiteY25" fmla="*/ 2570052 h 2637671"/>
              <a:gd name="connsiteX26" fmla="*/ 2193019 w 2193019"/>
              <a:gd name="connsiteY26" fmla="*/ 2637671 h 2637671"/>
              <a:gd name="connsiteX0" fmla="*/ 0 w 2193019"/>
              <a:gd name="connsiteY0" fmla="*/ 0 h 2637671"/>
              <a:gd name="connsiteX1" fmla="*/ 79513 w 2193019"/>
              <a:gd name="connsiteY1" fmla="*/ 262393 h 2637671"/>
              <a:gd name="connsiteX2" fmla="*/ 251838 w 2193019"/>
              <a:gd name="connsiteY2" fmla="*/ 193492 h 2637671"/>
              <a:gd name="connsiteX3" fmla="*/ 304754 w 2193019"/>
              <a:gd name="connsiteY3" fmla="*/ 304823 h 2637671"/>
              <a:gd name="connsiteX4" fmla="*/ 421447 w 2193019"/>
              <a:gd name="connsiteY4" fmla="*/ 493049 h 2637671"/>
              <a:gd name="connsiteX5" fmla="*/ 423200 w 2193019"/>
              <a:gd name="connsiteY5" fmla="*/ 522178 h 2637671"/>
              <a:gd name="connsiteX6" fmla="*/ 659958 w 2193019"/>
              <a:gd name="connsiteY6" fmla="*/ 1113183 h 2637671"/>
              <a:gd name="connsiteX7" fmla="*/ 667965 w 2193019"/>
              <a:gd name="connsiteY7" fmla="*/ 1147647 h 2637671"/>
              <a:gd name="connsiteX8" fmla="*/ 644083 w 2193019"/>
              <a:gd name="connsiteY8" fmla="*/ 1221896 h 2637671"/>
              <a:gd name="connsiteX9" fmla="*/ 461175 w 2193019"/>
              <a:gd name="connsiteY9" fmla="*/ 1412675 h 2637671"/>
              <a:gd name="connsiteX10" fmla="*/ 468179 w 2193019"/>
              <a:gd name="connsiteY10" fmla="*/ 1509075 h 2637671"/>
              <a:gd name="connsiteX11" fmla="*/ 518451 w 2193019"/>
              <a:gd name="connsiteY11" fmla="*/ 1522304 h 2637671"/>
              <a:gd name="connsiteX12" fmla="*/ 556591 w 2193019"/>
              <a:gd name="connsiteY12" fmla="*/ 1664510 h 2637671"/>
              <a:gd name="connsiteX13" fmla="*/ 622918 w 2193019"/>
              <a:gd name="connsiteY13" fmla="*/ 1667156 h 2637671"/>
              <a:gd name="connsiteX14" fmla="*/ 739471 w 2193019"/>
              <a:gd name="connsiteY14" fmla="*/ 1590261 h 2637671"/>
              <a:gd name="connsiteX15" fmla="*/ 914400 w 2193019"/>
              <a:gd name="connsiteY15" fmla="*/ 1592879 h 2637671"/>
              <a:gd name="connsiteX16" fmla="*/ 915132 w 2193019"/>
              <a:gd name="connsiteY16" fmla="*/ 1635309 h 2637671"/>
              <a:gd name="connsiteX17" fmla="*/ 1082788 w 2193019"/>
              <a:gd name="connsiteY17" fmla="*/ 1693505 h 2637671"/>
              <a:gd name="connsiteX18" fmla="*/ 1211326 w 2193019"/>
              <a:gd name="connsiteY18" fmla="*/ 2014217 h 2637671"/>
              <a:gd name="connsiteX19" fmla="*/ 1221952 w 2193019"/>
              <a:gd name="connsiteY19" fmla="*/ 2236922 h 2637671"/>
              <a:gd name="connsiteX20" fmla="*/ 1224556 w 2193019"/>
              <a:gd name="connsiteY20" fmla="*/ 2401294 h 2637671"/>
              <a:gd name="connsiteX21" fmla="*/ 1394165 w 2193019"/>
              <a:gd name="connsiteY21" fmla="*/ 2401294 h 2637671"/>
              <a:gd name="connsiteX22" fmla="*/ 1413794 w 2193019"/>
              <a:gd name="connsiteY22" fmla="*/ 2571132 h 2637671"/>
              <a:gd name="connsiteX23" fmla="*/ 1346595 w 2193019"/>
              <a:gd name="connsiteY23" fmla="*/ 2543594 h 2637671"/>
              <a:gd name="connsiteX24" fmla="*/ 1875763 w 2193019"/>
              <a:gd name="connsiteY24" fmla="*/ 2503908 h 2637671"/>
              <a:gd name="connsiteX25" fmla="*/ 1899574 w 2193019"/>
              <a:gd name="connsiteY25" fmla="*/ 2570052 h 2637671"/>
              <a:gd name="connsiteX26" fmla="*/ 2193019 w 2193019"/>
              <a:gd name="connsiteY26" fmla="*/ 2637671 h 2637671"/>
              <a:gd name="connsiteX0" fmla="*/ 0 w 2193019"/>
              <a:gd name="connsiteY0" fmla="*/ 0 h 2637671"/>
              <a:gd name="connsiteX1" fmla="*/ 79513 w 2193019"/>
              <a:gd name="connsiteY1" fmla="*/ 262393 h 2637671"/>
              <a:gd name="connsiteX2" fmla="*/ 251838 w 2193019"/>
              <a:gd name="connsiteY2" fmla="*/ 193492 h 2637671"/>
              <a:gd name="connsiteX3" fmla="*/ 304754 w 2193019"/>
              <a:gd name="connsiteY3" fmla="*/ 304823 h 2637671"/>
              <a:gd name="connsiteX4" fmla="*/ 421447 w 2193019"/>
              <a:gd name="connsiteY4" fmla="*/ 493049 h 2637671"/>
              <a:gd name="connsiteX5" fmla="*/ 423200 w 2193019"/>
              <a:gd name="connsiteY5" fmla="*/ 522178 h 2637671"/>
              <a:gd name="connsiteX6" fmla="*/ 659958 w 2193019"/>
              <a:gd name="connsiteY6" fmla="*/ 1113183 h 2637671"/>
              <a:gd name="connsiteX7" fmla="*/ 667965 w 2193019"/>
              <a:gd name="connsiteY7" fmla="*/ 1147647 h 2637671"/>
              <a:gd name="connsiteX8" fmla="*/ 644083 w 2193019"/>
              <a:gd name="connsiteY8" fmla="*/ 1221896 h 2637671"/>
              <a:gd name="connsiteX9" fmla="*/ 461175 w 2193019"/>
              <a:gd name="connsiteY9" fmla="*/ 1412675 h 2637671"/>
              <a:gd name="connsiteX10" fmla="*/ 468179 w 2193019"/>
              <a:gd name="connsiteY10" fmla="*/ 1509075 h 2637671"/>
              <a:gd name="connsiteX11" fmla="*/ 518451 w 2193019"/>
              <a:gd name="connsiteY11" fmla="*/ 1522304 h 2637671"/>
              <a:gd name="connsiteX12" fmla="*/ 556591 w 2193019"/>
              <a:gd name="connsiteY12" fmla="*/ 1664510 h 2637671"/>
              <a:gd name="connsiteX13" fmla="*/ 622918 w 2193019"/>
              <a:gd name="connsiteY13" fmla="*/ 1667156 h 2637671"/>
              <a:gd name="connsiteX14" fmla="*/ 739471 w 2193019"/>
              <a:gd name="connsiteY14" fmla="*/ 1590261 h 2637671"/>
              <a:gd name="connsiteX15" fmla="*/ 914400 w 2193019"/>
              <a:gd name="connsiteY15" fmla="*/ 1592879 h 2637671"/>
              <a:gd name="connsiteX16" fmla="*/ 915132 w 2193019"/>
              <a:gd name="connsiteY16" fmla="*/ 1635309 h 2637671"/>
              <a:gd name="connsiteX17" fmla="*/ 1082788 w 2193019"/>
              <a:gd name="connsiteY17" fmla="*/ 1693505 h 2637671"/>
              <a:gd name="connsiteX18" fmla="*/ 1093643 w 2193019"/>
              <a:gd name="connsiteY18" fmla="*/ 2029909 h 2637671"/>
              <a:gd name="connsiteX19" fmla="*/ 1221952 w 2193019"/>
              <a:gd name="connsiteY19" fmla="*/ 2236922 h 2637671"/>
              <a:gd name="connsiteX20" fmla="*/ 1224556 w 2193019"/>
              <a:gd name="connsiteY20" fmla="*/ 2401294 h 2637671"/>
              <a:gd name="connsiteX21" fmla="*/ 1394165 w 2193019"/>
              <a:gd name="connsiteY21" fmla="*/ 2401294 h 2637671"/>
              <a:gd name="connsiteX22" fmla="*/ 1413794 w 2193019"/>
              <a:gd name="connsiteY22" fmla="*/ 2571132 h 2637671"/>
              <a:gd name="connsiteX23" fmla="*/ 1346595 w 2193019"/>
              <a:gd name="connsiteY23" fmla="*/ 2543594 h 2637671"/>
              <a:gd name="connsiteX24" fmla="*/ 1875763 w 2193019"/>
              <a:gd name="connsiteY24" fmla="*/ 2503908 h 2637671"/>
              <a:gd name="connsiteX25" fmla="*/ 1899574 w 2193019"/>
              <a:gd name="connsiteY25" fmla="*/ 2570052 h 2637671"/>
              <a:gd name="connsiteX26" fmla="*/ 2193019 w 2193019"/>
              <a:gd name="connsiteY26" fmla="*/ 2637671 h 2637671"/>
              <a:gd name="connsiteX0" fmla="*/ 0 w 2193019"/>
              <a:gd name="connsiteY0" fmla="*/ 0 h 2637671"/>
              <a:gd name="connsiteX1" fmla="*/ 79513 w 2193019"/>
              <a:gd name="connsiteY1" fmla="*/ 262393 h 2637671"/>
              <a:gd name="connsiteX2" fmla="*/ 251838 w 2193019"/>
              <a:gd name="connsiteY2" fmla="*/ 193492 h 2637671"/>
              <a:gd name="connsiteX3" fmla="*/ 304754 w 2193019"/>
              <a:gd name="connsiteY3" fmla="*/ 304823 h 2637671"/>
              <a:gd name="connsiteX4" fmla="*/ 421447 w 2193019"/>
              <a:gd name="connsiteY4" fmla="*/ 493049 h 2637671"/>
              <a:gd name="connsiteX5" fmla="*/ 423200 w 2193019"/>
              <a:gd name="connsiteY5" fmla="*/ 522178 h 2637671"/>
              <a:gd name="connsiteX6" fmla="*/ 659958 w 2193019"/>
              <a:gd name="connsiteY6" fmla="*/ 1113183 h 2637671"/>
              <a:gd name="connsiteX7" fmla="*/ 667965 w 2193019"/>
              <a:gd name="connsiteY7" fmla="*/ 1147647 h 2637671"/>
              <a:gd name="connsiteX8" fmla="*/ 644083 w 2193019"/>
              <a:gd name="connsiteY8" fmla="*/ 1221896 h 2637671"/>
              <a:gd name="connsiteX9" fmla="*/ 461175 w 2193019"/>
              <a:gd name="connsiteY9" fmla="*/ 1412675 h 2637671"/>
              <a:gd name="connsiteX10" fmla="*/ 468179 w 2193019"/>
              <a:gd name="connsiteY10" fmla="*/ 1509075 h 2637671"/>
              <a:gd name="connsiteX11" fmla="*/ 518451 w 2193019"/>
              <a:gd name="connsiteY11" fmla="*/ 1522304 h 2637671"/>
              <a:gd name="connsiteX12" fmla="*/ 556591 w 2193019"/>
              <a:gd name="connsiteY12" fmla="*/ 1664510 h 2637671"/>
              <a:gd name="connsiteX13" fmla="*/ 622918 w 2193019"/>
              <a:gd name="connsiteY13" fmla="*/ 1667156 h 2637671"/>
              <a:gd name="connsiteX14" fmla="*/ 739471 w 2193019"/>
              <a:gd name="connsiteY14" fmla="*/ 1590261 h 2637671"/>
              <a:gd name="connsiteX15" fmla="*/ 914400 w 2193019"/>
              <a:gd name="connsiteY15" fmla="*/ 1592879 h 2637671"/>
              <a:gd name="connsiteX16" fmla="*/ 915132 w 2193019"/>
              <a:gd name="connsiteY16" fmla="*/ 1635309 h 2637671"/>
              <a:gd name="connsiteX17" fmla="*/ 1082788 w 2193019"/>
              <a:gd name="connsiteY17" fmla="*/ 1693505 h 2637671"/>
              <a:gd name="connsiteX18" fmla="*/ 1093643 w 2193019"/>
              <a:gd name="connsiteY18" fmla="*/ 2029909 h 2637671"/>
              <a:gd name="connsiteX19" fmla="*/ 1084654 w 2193019"/>
              <a:gd name="connsiteY19" fmla="*/ 2248690 h 2637671"/>
              <a:gd name="connsiteX20" fmla="*/ 1224556 w 2193019"/>
              <a:gd name="connsiteY20" fmla="*/ 2401294 h 2637671"/>
              <a:gd name="connsiteX21" fmla="*/ 1394165 w 2193019"/>
              <a:gd name="connsiteY21" fmla="*/ 2401294 h 2637671"/>
              <a:gd name="connsiteX22" fmla="*/ 1413794 w 2193019"/>
              <a:gd name="connsiteY22" fmla="*/ 2571132 h 2637671"/>
              <a:gd name="connsiteX23" fmla="*/ 1346595 w 2193019"/>
              <a:gd name="connsiteY23" fmla="*/ 2543594 h 2637671"/>
              <a:gd name="connsiteX24" fmla="*/ 1875763 w 2193019"/>
              <a:gd name="connsiteY24" fmla="*/ 2503908 h 2637671"/>
              <a:gd name="connsiteX25" fmla="*/ 1899574 w 2193019"/>
              <a:gd name="connsiteY25" fmla="*/ 2570052 h 2637671"/>
              <a:gd name="connsiteX26" fmla="*/ 2193019 w 2193019"/>
              <a:gd name="connsiteY26" fmla="*/ 2637671 h 2637671"/>
              <a:gd name="connsiteX0" fmla="*/ 0 w 2193019"/>
              <a:gd name="connsiteY0" fmla="*/ 0 h 2637671"/>
              <a:gd name="connsiteX1" fmla="*/ 79513 w 2193019"/>
              <a:gd name="connsiteY1" fmla="*/ 262393 h 2637671"/>
              <a:gd name="connsiteX2" fmla="*/ 251838 w 2193019"/>
              <a:gd name="connsiteY2" fmla="*/ 193492 h 2637671"/>
              <a:gd name="connsiteX3" fmla="*/ 304754 w 2193019"/>
              <a:gd name="connsiteY3" fmla="*/ 304823 h 2637671"/>
              <a:gd name="connsiteX4" fmla="*/ 421447 w 2193019"/>
              <a:gd name="connsiteY4" fmla="*/ 493049 h 2637671"/>
              <a:gd name="connsiteX5" fmla="*/ 423200 w 2193019"/>
              <a:gd name="connsiteY5" fmla="*/ 522178 h 2637671"/>
              <a:gd name="connsiteX6" fmla="*/ 659958 w 2193019"/>
              <a:gd name="connsiteY6" fmla="*/ 1113183 h 2637671"/>
              <a:gd name="connsiteX7" fmla="*/ 667965 w 2193019"/>
              <a:gd name="connsiteY7" fmla="*/ 1147647 h 2637671"/>
              <a:gd name="connsiteX8" fmla="*/ 644083 w 2193019"/>
              <a:gd name="connsiteY8" fmla="*/ 1221896 h 2637671"/>
              <a:gd name="connsiteX9" fmla="*/ 461175 w 2193019"/>
              <a:gd name="connsiteY9" fmla="*/ 1412675 h 2637671"/>
              <a:gd name="connsiteX10" fmla="*/ 468179 w 2193019"/>
              <a:gd name="connsiteY10" fmla="*/ 1509075 h 2637671"/>
              <a:gd name="connsiteX11" fmla="*/ 518451 w 2193019"/>
              <a:gd name="connsiteY11" fmla="*/ 1522304 h 2637671"/>
              <a:gd name="connsiteX12" fmla="*/ 556591 w 2193019"/>
              <a:gd name="connsiteY12" fmla="*/ 1664510 h 2637671"/>
              <a:gd name="connsiteX13" fmla="*/ 622918 w 2193019"/>
              <a:gd name="connsiteY13" fmla="*/ 1667156 h 2637671"/>
              <a:gd name="connsiteX14" fmla="*/ 739471 w 2193019"/>
              <a:gd name="connsiteY14" fmla="*/ 1590261 h 2637671"/>
              <a:gd name="connsiteX15" fmla="*/ 914400 w 2193019"/>
              <a:gd name="connsiteY15" fmla="*/ 1592879 h 2637671"/>
              <a:gd name="connsiteX16" fmla="*/ 915132 w 2193019"/>
              <a:gd name="connsiteY16" fmla="*/ 1635309 h 2637671"/>
              <a:gd name="connsiteX17" fmla="*/ 1082788 w 2193019"/>
              <a:gd name="connsiteY17" fmla="*/ 1693505 h 2637671"/>
              <a:gd name="connsiteX18" fmla="*/ 1093643 w 2193019"/>
              <a:gd name="connsiteY18" fmla="*/ 2029909 h 2637671"/>
              <a:gd name="connsiteX19" fmla="*/ 1084654 w 2193019"/>
              <a:gd name="connsiteY19" fmla="*/ 2248690 h 2637671"/>
              <a:gd name="connsiteX20" fmla="*/ 1087258 w 2193019"/>
              <a:gd name="connsiteY20" fmla="*/ 2409140 h 2637671"/>
              <a:gd name="connsiteX21" fmla="*/ 1394165 w 2193019"/>
              <a:gd name="connsiteY21" fmla="*/ 2401294 h 2637671"/>
              <a:gd name="connsiteX22" fmla="*/ 1413794 w 2193019"/>
              <a:gd name="connsiteY22" fmla="*/ 2571132 h 2637671"/>
              <a:gd name="connsiteX23" fmla="*/ 1346595 w 2193019"/>
              <a:gd name="connsiteY23" fmla="*/ 2543594 h 2637671"/>
              <a:gd name="connsiteX24" fmla="*/ 1875763 w 2193019"/>
              <a:gd name="connsiteY24" fmla="*/ 2503908 h 2637671"/>
              <a:gd name="connsiteX25" fmla="*/ 1899574 w 2193019"/>
              <a:gd name="connsiteY25" fmla="*/ 2570052 h 2637671"/>
              <a:gd name="connsiteX26" fmla="*/ 2193019 w 2193019"/>
              <a:gd name="connsiteY26" fmla="*/ 2637671 h 2637671"/>
              <a:gd name="connsiteX0" fmla="*/ 0 w 1899574"/>
              <a:gd name="connsiteY0" fmla="*/ 0 h 2571132"/>
              <a:gd name="connsiteX1" fmla="*/ 79513 w 1899574"/>
              <a:gd name="connsiteY1" fmla="*/ 262393 h 2571132"/>
              <a:gd name="connsiteX2" fmla="*/ 251838 w 1899574"/>
              <a:gd name="connsiteY2" fmla="*/ 193492 h 2571132"/>
              <a:gd name="connsiteX3" fmla="*/ 304754 w 1899574"/>
              <a:gd name="connsiteY3" fmla="*/ 304823 h 2571132"/>
              <a:gd name="connsiteX4" fmla="*/ 421447 w 1899574"/>
              <a:gd name="connsiteY4" fmla="*/ 493049 h 2571132"/>
              <a:gd name="connsiteX5" fmla="*/ 423200 w 1899574"/>
              <a:gd name="connsiteY5" fmla="*/ 522178 h 2571132"/>
              <a:gd name="connsiteX6" fmla="*/ 659958 w 1899574"/>
              <a:gd name="connsiteY6" fmla="*/ 1113183 h 2571132"/>
              <a:gd name="connsiteX7" fmla="*/ 667965 w 1899574"/>
              <a:gd name="connsiteY7" fmla="*/ 1147647 h 2571132"/>
              <a:gd name="connsiteX8" fmla="*/ 644083 w 1899574"/>
              <a:gd name="connsiteY8" fmla="*/ 1221896 h 2571132"/>
              <a:gd name="connsiteX9" fmla="*/ 461175 w 1899574"/>
              <a:gd name="connsiteY9" fmla="*/ 1412675 h 2571132"/>
              <a:gd name="connsiteX10" fmla="*/ 468179 w 1899574"/>
              <a:gd name="connsiteY10" fmla="*/ 1509075 h 2571132"/>
              <a:gd name="connsiteX11" fmla="*/ 518451 w 1899574"/>
              <a:gd name="connsiteY11" fmla="*/ 1522304 h 2571132"/>
              <a:gd name="connsiteX12" fmla="*/ 556591 w 1899574"/>
              <a:gd name="connsiteY12" fmla="*/ 1664510 h 2571132"/>
              <a:gd name="connsiteX13" fmla="*/ 622918 w 1899574"/>
              <a:gd name="connsiteY13" fmla="*/ 1667156 h 2571132"/>
              <a:gd name="connsiteX14" fmla="*/ 739471 w 1899574"/>
              <a:gd name="connsiteY14" fmla="*/ 1590261 h 2571132"/>
              <a:gd name="connsiteX15" fmla="*/ 914400 w 1899574"/>
              <a:gd name="connsiteY15" fmla="*/ 1592879 h 2571132"/>
              <a:gd name="connsiteX16" fmla="*/ 915132 w 1899574"/>
              <a:gd name="connsiteY16" fmla="*/ 1635309 h 2571132"/>
              <a:gd name="connsiteX17" fmla="*/ 1082788 w 1899574"/>
              <a:gd name="connsiteY17" fmla="*/ 1693505 h 2571132"/>
              <a:gd name="connsiteX18" fmla="*/ 1093643 w 1899574"/>
              <a:gd name="connsiteY18" fmla="*/ 2029909 h 2571132"/>
              <a:gd name="connsiteX19" fmla="*/ 1084654 w 1899574"/>
              <a:gd name="connsiteY19" fmla="*/ 2248690 h 2571132"/>
              <a:gd name="connsiteX20" fmla="*/ 1087258 w 1899574"/>
              <a:gd name="connsiteY20" fmla="*/ 2409140 h 2571132"/>
              <a:gd name="connsiteX21" fmla="*/ 1394165 w 1899574"/>
              <a:gd name="connsiteY21" fmla="*/ 2401294 h 2571132"/>
              <a:gd name="connsiteX22" fmla="*/ 1413794 w 1899574"/>
              <a:gd name="connsiteY22" fmla="*/ 2571132 h 2571132"/>
              <a:gd name="connsiteX23" fmla="*/ 1346595 w 1899574"/>
              <a:gd name="connsiteY23" fmla="*/ 2543594 h 2571132"/>
              <a:gd name="connsiteX24" fmla="*/ 1875763 w 1899574"/>
              <a:gd name="connsiteY24" fmla="*/ 2503908 h 2571132"/>
              <a:gd name="connsiteX25" fmla="*/ 1899574 w 1899574"/>
              <a:gd name="connsiteY25" fmla="*/ 2570052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461175 w 1875763"/>
              <a:gd name="connsiteY9" fmla="*/ 1412675 h 2571132"/>
              <a:gd name="connsiteX10" fmla="*/ 468179 w 1875763"/>
              <a:gd name="connsiteY10" fmla="*/ 1509075 h 2571132"/>
              <a:gd name="connsiteX11" fmla="*/ 518451 w 1875763"/>
              <a:gd name="connsiteY11" fmla="*/ 1522304 h 2571132"/>
              <a:gd name="connsiteX12" fmla="*/ 556591 w 1875763"/>
              <a:gd name="connsiteY12" fmla="*/ 1664510 h 2571132"/>
              <a:gd name="connsiteX13" fmla="*/ 622918 w 1875763"/>
              <a:gd name="connsiteY13" fmla="*/ 1667156 h 2571132"/>
              <a:gd name="connsiteX14" fmla="*/ 739471 w 1875763"/>
              <a:gd name="connsiteY14" fmla="*/ 1590261 h 2571132"/>
              <a:gd name="connsiteX15" fmla="*/ 914400 w 1875763"/>
              <a:gd name="connsiteY15" fmla="*/ 1592879 h 2571132"/>
              <a:gd name="connsiteX16" fmla="*/ 915132 w 1875763"/>
              <a:gd name="connsiteY16" fmla="*/ 1635309 h 2571132"/>
              <a:gd name="connsiteX17" fmla="*/ 1082788 w 1875763"/>
              <a:gd name="connsiteY17" fmla="*/ 1693505 h 2571132"/>
              <a:gd name="connsiteX18" fmla="*/ 1093643 w 1875763"/>
              <a:gd name="connsiteY18" fmla="*/ 2029909 h 2571132"/>
              <a:gd name="connsiteX19" fmla="*/ 1084654 w 1875763"/>
              <a:gd name="connsiteY19" fmla="*/ 2248690 h 2571132"/>
              <a:gd name="connsiteX20" fmla="*/ 1087258 w 1875763"/>
              <a:gd name="connsiteY20" fmla="*/ 2409140 h 2571132"/>
              <a:gd name="connsiteX21" fmla="*/ 1394165 w 1875763"/>
              <a:gd name="connsiteY21" fmla="*/ 2401294 h 2571132"/>
              <a:gd name="connsiteX22" fmla="*/ 1413794 w 1875763"/>
              <a:gd name="connsiteY22" fmla="*/ 2571132 h 2571132"/>
              <a:gd name="connsiteX23" fmla="*/ 1346595 w 1875763"/>
              <a:gd name="connsiteY23" fmla="*/ 2543594 h 2571132"/>
              <a:gd name="connsiteX24" fmla="*/ 1875763 w 1875763"/>
              <a:gd name="connsiteY24" fmla="*/ 2503908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461175 w 1875763"/>
              <a:gd name="connsiteY9" fmla="*/ 1412675 h 2571132"/>
              <a:gd name="connsiteX10" fmla="*/ 518451 w 1875763"/>
              <a:gd name="connsiteY10" fmla="*/ 1522304 h 2571132"/>
              <a:gd name="connsiteX11" fmla="*/ 556591 w 1875763"/>
              <a:gd name="connsiteY11" fmla="*/ 1664510 h 2571132"/>
              <a:gd name="connsiteX12" fmla="*/ 622918 w 1875763"/>
              <a:gd name="connsiteY12" fmla="*/ 1667156 h 2571132"/>
              <a:gd name="connsiteX13" fmla="*/ 739471 w 1875763"/>
              <a:gd name="connsiteY13" fmla="*/ 1590261 h 2571132"/>
              <a:gd name="connsiteX14" fmla="*/ 914400 w 1875763"/>
              <a:gd name="connsiteY14" fmla="*/ 1592879 h 2571132"/>
              <a:gd name="connsiteX15" fmla="*/ 915132 w 1875763"/>
              <a:gd name="connsiteY15" fmla="*/ 1635309 h 2571132"/>
              <a:gd name="connsiteX16" fmla="*/ 1082788 w 1875763"/>
              <a:gd name="connsiteY16" fmla="*/ 1693505 h 2571132"/>
              <a:gd name="connsiteX17" fmla="*/ 1093643 w 1875763"/>
              <a:gd name="connsiteY17" fmla="*/ 2029909 h 2571132"/>
              <a:gd name="connsiteX18" fmla="*/ 1084654 w 1875763"/>
              <a:gd name="connsiteY18" fmla="*/ 2248690 h 2571132"/>
              <a:gd name="connsiteX19" fmla="*/ 1087258 w 1875763"/>
              <a:gd name="connsiteY19" fmla="*/ 2409140 h 2571132"/>
              <a:gd name="connsiteX20" fmla="*/ 1394165 w 1875763"/>
              <a:gd name="connsiteY20" fmla="*/ 2401294 h 2571132"/>
              <a:gd name="connsiteX21" fmla="*/ 1413794 w 1875763"/>
              <a:gd name="connsiteY21" fmla="*/ 2571132 h 2571132"/>
              <a:gd name="connsiteX22" fmla="*/ 1346595 w 1875763"/>
              <a:gd name="connsiteY22" fmla="*/ 2543594 h 2571132"/>
              <a:gd name="connsiteX23" fmla="*/ 1875763 w 1875763"/>
              <a:gd name="connsiteY23" fmla="*/ 2503908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525538 w 1875763"/>
              <a:gd name="connsiteY9" fmla="*/ 1403480 h 2571132"/>
              <a:gd name="connsiteX10" fmla="*/ 518451 w 1875763"/>
              <a:gd name="connsiteY10" fmla="*/ 1522304 h 2571132"/>
              <a:gd name="connsiteX11" fmla="*/ 556591 w 1875763"/>
              <a:gd name="connsiteY11" fmla="*/ 1664510 h 2571132"/>
              <a:gd name="connsiteX12" fmla="*/ 622918 w 1875763"/>
              <a:gd name="connsiteY12" fmla="*/ 1667156 h 2571132"/>
              <a:gd name="connsiteX13" fmla="*/ 739471 w 1875763"/>
              <a:gd name="connsiteY13" fmla="*/ 1590261 h 2571132"/>
              <a:gd name="connsiteX14" fmla="*/ 914400 w 1875763"/>
              <a:gd name="connsiteY14" fmla="*/ 1592879 h 2571132"/>
              <a:gd name="connsiteX15" fmla="*/ 915132 w 1875763"/>
              <a:gd name="connsiteY15" fmla="*/ 1635309 h 2571132"/>
              <a:gd name="connsiteX16" fmla="*/ 1082788 w 1875763"/>
              <a:gd name="connsiteY16" fmla="*/ 1693505 h 2571132"/>
              <a:gd name="connsiteX17" fmla="*/ 1093643 w 1875763"/>
              <a:gd name="connsiteY17" fmla="*/ 2029909 h 2571132"/>
              <a:gd name="connsiteX18" fmla="*/ 1084654 w 1875763"/>
              <a:gd name="connsiteY18" fmla="*/ 2248690 h 2571132"/>
              <a:gd name="connsiteX19" fmla="*/ 1087258 w 1875763"/>
              <a:gd name="connsiteY19" fmla="*/ 2409140 h 2571132"/>
              <a:gd name="connsiteX20" fmla="*/ 1394165 w 1875763"/>
              <a:gd name="connsiteY20" fmla="*/ 2401294 h 2571132"/>
              <a:gd name="connsiteX21" fmla="*/ 1413794 w 1875763"/>
              <a:gd name="connsiteY21" fmla="*/ 2571132 h 2571132"/>
              <a:gd name="connsiteX22" fmla="*/ 1346595 w 1875763"/>
              <a:gd name="connsiteY22" fmla="*/ 2543594 h 2571132"/>
              <a:gd name="connsiteX23" fmla="*/ 1875763 w 1875763"/>
              <a:gd name="connsiteY23" fmla="*/ 2503908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544423 w 1875763"/>
              <a:gd name="connsiteY9" fmla="*/ 1411035 h 2571132"/>
              <a:gd name="connsiteX10" fmla="*/ 518451 w 1875763"/>
              <a:gd name="connsiteY10" fmla="*/ 1522304 h 2571132"/>
              <a:gd name="connsiteX11" fmla="*/ 556591 w 1875763"/>
              <a:gd name="connsiteY11" fmla="*/ 1664510 h 2571132"/>
              <a:gd name="connsiteX12" fmla="*/ 622918 w 1875763"/>
              <a:gd name="connsiteY12" fmla="*/ 1667156 h 2571132"/>
              <a:gd name="connsiteX13" fmla="*/ 739471 w 1875763"/>
              <a:gd name="connsiteY13" fmla="*/ 1590261 h 2571132"/>
              <a:gd name="connsiteX14" fmla="*/ 914400 w 1875763"/>
              <a:gd name="connsiteY14" fmla="*/ 1592879 h 2571132"/>
              <a:gd name="connsiteX15" fmla="*/ 915132 w 1875763"/>
              <a:gd name="connsiteY15" fmla="*/ 1635309 h 2571132"/>
              <a:gd name="connsiteX16" fmla="*/ 1082788 w 1875763"/>
              <a:gd name="connsiteY16" fmla="*/ 1693505 h 2571132"/>
              <a:gd name="connsiteX17" fmla="*/ 1093643 w 1875763"/>
              <a:gd name="connsiteY17" fmla="*/ 2029909 h 2571132"/>
              <a:gd name="connsiteX18" fmla="*/ 1084654 w 1875763"/>
              <a:gd name="connsiteY18" fmla="*/ 2248690 h 2571132"/>
              <a:gd name="connsiteX19" fmla="*/ 1087258 w 1875763"/>
              <a:gd name="connsiteY19" fmla="*/ 2409140 h 2571132"/>
              <a:gd name="connsiteX20" fmla="*/ 1394165 w 1875763"/>
              <a:gd name="connsiteY20" fmla="*/ 2401294 h 2571132"/>
              <a:gd name="connsiteX21" fmla="*/ 1413794 w 1875763"/>
              <a:gd name="connsiteY21" fmla="*/ 2571132 h 2571132"/>
              <a:gd name="connsiteX22" fmla="*/ 1346595 w 1875763"/>
              <a:gd name="connsiteY22" fmla="*/ 2543594 h 2571132"/>
              <a:gd name="connsiteX23" fmla="*/ 1875763 w 1875763"/>
              <a:gd name="connsiteY23" fmla="*/ 2503908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607425 w 1875763"/>
              <a:gd name="connsiteY9" fmla="*/ 1315957 h 2571132"/>
              <a:gd name="connsiteX10" fmla="*/ 544423 w 1875763"/>
              <a:gd name="connsiteY10" fmla="*/ 1411035 h 2571132"/>
              <a:gd name="connsiteX11" fmla="*/ 518451 w 1875763"/>
              <a:gd name="connsiteY11" fmla="*/ 1522304 h 2571132"/>
              <a:gd name="connsiteX12" fmla="*/ 556591 w 1875763"/>
              <a:gd name="connsiteY12" fmla="*/ 1664510 h 2571132"/>
              <a:gd name="connsiteX13" fmla="*/ 622918 w 1875763"/>
              <a:gd name="connsiteY13" fmla="*/ 1667156 h 2571132"/>
              <a:gd name="connsiteX14" fmla="*/ 739471 w 1875763"/>
              <a:gd name="connsiteY14" fmla="*/ 1590261 h 2571132"/>
              <a:gd name="connsiteX15" fmla="*/ 914400 w 1875763"/>
              <a:gd name="connsiteY15" fmla="*/ 1592879 h 2571132"/>
              <a:gd name="connsiteX16" fmla="*/ 915132 w 1875763"/>
              <a:gd name="connsiteY16" fmla="*/ 1635309 h 2571132"/>
              <a:gd name="connsiteX17" fmla="*/ 1082788 w 1875763"/>
              <a:gd name="connsiteY17" fmla="*/ 1693505 h 2571132"/>
              <a:gd name="connsiteX18" fmla="*/ 1093643 w 1875763"/>
              <a:gd name="connsiteY18" fmla="*/ 2029909 h 2571132"/>
              <a:gd name="connsiteX19" fmla="*/ 1084654 w 1875763"/>
              <a:gd name="connsiteY19" fmla="*/ 2248690 h 2571132"/>
              <a:gd name="connsiteX20" fmla="*/ 1087258 w 1875763"/>
              <a:gd name="connsiteY20" fmla="*/ 2409140 h 2571132"/>
              <a:gd name="connsiteX21" fmla="*/ 1394165 w 1875763"/>
              <a:gd name="connsiteY21" fmla="*/ 2401294 h 2571132"/>
              <a:gd name="connsiteX22" fmla="*/ 1413794 w 1875763"/>
              <a:gd name="connsiteY22" fmla="*/ 2571132 h 2571132"/>
              <a:gd name="connsiteX23" fmla="*/ 1346595 w 1875763"/>
              <a:gd name="connsiteY23" fmla="*/ 2543594 h 2571132"/>
              <a:gd name="connsiteX24" fmla="*/ 1875763 w 1875763"/>
              <a:gd name="connsiteY24" fmla="*/ 2503908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607425 w 1875763"/>
              <a:gd name="connsiteY9" fmla="*/ 1315957 h 2571132"/>
              <a:gd name="connsiteX10" fmla="*/ 544423 w 1875763"/>
              <a:gd name="connsiteY10" fmla="*/ 1429919 h 2571132"/>
              <a:gd name="connsiteX11" fmla="*/ 518451 w 1875763"/>
              <a:gd name="connsiteY11" fmla="*/ 1522304 h 2571132"/>
              <a:gd name="connsiteX12" fmla="*/ 556591 w 1875763"/>
              <a:gd name="connsiteY12" fmla="*/ 1664510 h 2571132"/>
              <a:gd name="connsiteX13" fmla="*/ 622918 w 1875763"/>
              <a:gd name="connsiteY13" fmla="*/ 1667156 h 2571132"/>
              <a:gd name="connsiteX14" fmla="*/ 739471 w 1875763"/>
              <a:gd name="connsiteY14" fmla="*/ 1590261 h 2571132"/>
              <a:gd name="connsiteX15" fmla="*/ 914400 w 1875763"/>
              <a:gd name="connsiteY15" fmla="*/ 1592879 h 2571132"/>
              <a:gd name="connsiteX16" fmla="*/ 915132 w 1875763"/>
              <a:gd name="connsiteY16" fmla="*/ 1635309 h 2571132"/>
              <a:gd name="connsiteX17" fmla="*/ 1082788 w 1875763"/>
              <a:gd name="connsiteY17" fmla="*/ 1693505 h 2571132"/>
              <a:gd name="connsiteX18" fmla="*/ 1093643 w 1875763"/>
              <a:gd name="connsiteY18" fmla="*/ 2029909 h 2571132"/>
              <a:gd name="connsiteX19" fmla="*/ 1084654 w 1875763"/>
              <a:gd name="connsiteY19" fmla="*/ 2248690 h 2571132"/>
              <a:gd name="connsiteX20" fmla="*/ 1087258 w 1875763"/>
              <a:gd name="connsiteY20" fmla="*/ 2409140 h 2571132"/>
              <a:gd name="connsiteX21" fmla="*/ 1394165 w 1875763"/>
              <a:gd name="connsiteY21" fmla="*/ 2401294 h 2571132"/>
              <a:gd name="connsiteX22" fmla="*/ 1413794 w 1875763"/>
              <a:gd name="connsiteY22" fmla="*/ 2571132 h 2571132"/>
              <a:gd name="connsiteX23" fmla="*/ 1346595 w 1875763"/>
              <a:gd name="connsiteY23" fmla="*/ 2543594 h 2571132"/>
              <a:gd name="connsiteX24" fmla="*/ 1875763 w 1875763"/>
              <a:gd name="connsiteY24" fmla="*/ 2503908 h 2571132"/>
              <a:gd name="connsiteX0" fmla="*/ 0 w 1875763"/>
              <a:gd name="connsiteY0" fmla="*/ 0 h 2571132"/>
              <a:gd name="connsiteX1" fmla="*/ 79513 w 1875763"/>
              <a:gd name="connsiteY1" fmla="*/ 262393 h 2571132"/>
              <a:gd name="connsiteX2" fmla="*/ 251838 w 1875763"/>
              <a:gd name="connsiteY2" fmla="*/ 193492 h 2571132"/>
              <a:gd name="connsiteX3" fmla="*/ 304754 w 1875763"/>
              <a:gd name="connsiteY3" fmla="*/ 304823 h 2571132"/>
              <a:gd name="connsiteX4" fmla="*/ 421447 w 1875763"/>
              <a:gd name="connsiteY4" fmla="*/ 493049 h 2571132"/>
              <a:gd name="connsiteX5" fmla="*/ 423200 w 1875763"/>
              <a:gd name="connsiteY5" fmla="*/ 522178 h 2571132"/>
              <a:gd name="connsiteX6" fmla="*/ 659958 w 1875763"/>
              <a:gd name="connsiteY6" fmla="*/ 1113183 h 2571132"/>
              <a:gd name="connsiteX7" fmla="*/ 667965 w 1875763"/>
              <a:gd name="connsiteY7" fmla="*/ 1147647 h 2571132"/>
              <a:gd name="connsiteX8" fmla="*/ 644083 w 1875763"/>
              <a:gd name="connsiteY8" fmla="*/ 1221896 h 2571132"/>
              <a:gd name="connsiteX9" fmla="*/ 607425 w 1875763"/>
              <a:gd name="connsiteY9" fmla="*/ 1315957 h 2571132"/>
              <a:gd name="connsiteX10" fmla="*/ 544423 w 1875763"/>
              <a:gd name="connsiteY10" fmla="*/ 1429919 h 2571132"/>
              <a:gd name="connsiteX11" fmla="*/ 533559 w 1875763"/>
              <a:gd name="connsiteY11" fmla="*/ 1522304 h 2571132"/>
              <a:gd name="connsiteX12" fmla="*/ 556591 w 1875763"/>
              <a:gd name="connsiteY12" fmla="*/ 1664510 h 2571132"/>
              <a:gd name="connsiteX13" fmla="*/ 622918 w 1875763"/>
              <a:gd name="connsiteY13" fmla="*/ 1667156 h 2571132"/>
              <a:gd name="connsiteX14" fmla="*/ 739471 w 1875763"/>
              <a:gd name="connsiteY14" fmla="*/ 1590261 h 2571132"/>
              <a:gd name="connsiteX15" fmla="*/ 914400 w 1875763"/>
              <a:gd name="connsiteY15" fmla="*/ 1592879 h 2571132"/>
              <a:gd name="connsiteX16" fmla="*/ 915132 w 1875763"/>
              <a:gd name="connsiteY16" fmla="*/ 1635309 h 2571132"/>
              <a:gd name="connsiteX17" fmla="*/ 1082788 w 1875763"/>
              <a:gd name="connsiteY17" fmla="*/ 1693505 h 2571132"/>
              <a:gd name="connsiteX18" fmla="*/ 1093643 w 1875763"/>
              <a:gd name="connsiteY18" fmla="*/ 2029909 h 2571132"/>
              <a:gd name="connsiteX19" fmla="*/ 1084654 w 1875763"/>
              <a:gd name="connsiteY19" fmla="*/ 2248690 h 2571132"/>
              <a:gd name="connsiteX20" fmla="*/ 1087258 w 1875763"/>
              <a:gd name="connsiteY20" fmla="*/ 2409140 h 2571132"/>
              <a:gd name="connsiteX21" fmla="*/ 1394165 w 1875763"/>
              <a:gd name="connsiteY21" fmla="*/ 2401294 h 2571132"/>
              <a:gd name="connsiteX22" fmla="*/ 1413794 w 1875763"/>
              <a:gd name="connsiteY22" fmla="*/ 2571132 h 2571132"/>
              <a:gd name="connsiteX23" fmla="*/ 1346595 w 1875763"/>
              <a:gd name="connsiteY23" fmla="*/ 2543594 h 2571132"/>
              <a:gd name="connsiteX24" fmla="*/ 1875763 w 1875763"/>
              <a:gd name="connsiteY24" fmla="*/ 2503908 h 25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5763" h="2571132">
                <a:moveTo>
                  <a:pt x="0" y="0"/>
                </a:moveTo>
                <a:lnTo>
                  <a:pt x="79513" y="262393"/>
                </a:lnTo>
                <a:lnTo>
                  <a:pt x="251838" y="193492"/>
                </a:lnTo>
                <a:lnTo>
                  <a:pt x="304754" y="304823"/>
                </a:lnTo>
                <a:lnTo>
                  <a:pt x="421447" y="493049"/>
                </a:lnTo>
                <a:cubicBezTo>
                  <a:pt x="422031" y="502759"/>
                  <a:pt x="422616" y="512468"/>
                  <a:pt x="423200" y="522178"/>
                </a:cubicBezTo>
                <a:lnTo>
                  <a:pt x="659958" y="1113183"/>
                </a:lnTo>
                <a:lnTo>
                  <a:pt x="667965" y="1147647"/>
                </a:lnTo>
                <a:lnTo>
                  <a:pt x="644083" y="1221896"/>
                </a:lnTo>
                <a:lnTo>
                  <a:pt x="607425" y="1315957"/>
                </a:lnTo>
                <a:lnTo>
                  <a:pt x="544423" y="1429919"/>
                </a:lnTo>
                <a:lnTo>
                  <a:pt x="533559" y="1522304"/>
                </a:lnTo>
                <a:cubicBezTo>
                  <a:pt x="548294" y="1548210"/>
                  <a:pt x="543590" y="1642573"/>
                  <a:pt x="556591" y="1664510"/>
                </a:cubicBezTo>
                <a:lnTo>
                  <a:pt x="622918" y="1667156"/>
                </a:lnTo>
                <a:lnTo>
                  <a:pt x="739471" y="1590261"/>
                </a:lnTo>
                <a:lnTo>
                  <a:pt x="914400" y="1592879"/>
                </a:lnTo>
                <a:lnTo>
                  <a:pt x="915132" y="1635309"/>
                </a:lnTo>
                <a:lnTo>
                  <a:pt x="1082788" y="1693505"/>
                </a:lnTo>
                <a:lnTo>
                  <a:pt x="1093643" y="2029909"/>
                </a:lnTo>
                <a:lnTo>
                  <a:pt x="1084654" y="2248690"/>
                </a:lnTo>
                <a:lnTo>
                  <a:pt x="1087258" y="2409140"/>
                </a:lnTo>
                <a:lnTo>
                  <a:pt x="1394165" y="2401294"/>
                </a:lnTo>
                <a:cubicBezTo>
                  <a:pt x="1393652" y="2432331"/>
                  <a:pt x="1414307" y="2540095"/>
                  <a:pt x="1413794" y="2571132"/>
                </a:cubicBezTo>
                <a:lnTo>
                  <a:pt x="1346595" y="2543594"/>
                </a:lnTo>
                <a:lnTo>
                  <a:pt x="1875763" y="2503908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 rot="5400000">
            <a:off x="3651413" y="1078079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1333001" y="47562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1746643" y="75320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3531220" y="1202922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43857" y="3179904"/>
            <a:ext cx="241536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信号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62000" y="2451915"/>
            <a:ext cx="613433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明野自動車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583995" y="2977824"/>
            <a:ext cx="74487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WC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・休憩</a:t>
            </a:r>
            <a:endParaRPr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赤飯弁当引替え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24012" y="3271847"/>
            <a:ext cx="54931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新出交叉点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斜め直進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62871" y="3842069"/>
            <a:ext cx="549313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小俣幼稚園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447898" y="3446487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190972" y="4563293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714722" y="5734868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903289" y="578577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092357" y="2786062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3-1.2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2562" y="131780"/>
            <a:ext cx="214285" cy="92333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3-1.1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830563" y="2173026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〒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451630" y="849381"/>
            <a:ext cx="651905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国史跡斎宮休憩所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休憩　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 </a:t>
            </a:r>
            <a:r>
              <a:rPr lang="en-US" altLang="ja-JP" sz="600" dirty="0" smtClean="0">
                <a:latin typeface="ＭＳ Ｐ明朝" pitchFamily="18" charset="-128"/>
                <a:ea typeface="ＭＳ Ｐ明朝" pitchFamily="18" charset="-128"/>
              </a:rPr>
              <a:t>10.2</a:t>
            </a:r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80042" y="460247"/>
            <a:ext cx="4803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600" dirty="0" smtClean="0">
                <a:latin typeface="ＭＳ Ｐ明朝" pitchFamily="18" charset="-128"/>
                <a:ea typeface="ＭＳ Ｐ明朝" pitchFamily="18" charset="-128"/>
              </a:rPr>
              <a:t>A</a:t>
            </a:r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コープくしだ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403043" y="507950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常夜灯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989579" y="664546"/>
            <a:ext cx="400234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常櫛田橋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左側で渡る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657491" y="807664"/>
            <a:ext cx="368174" cy="184666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石地蔵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600" dirty="0" smtClean="0">
                <a:solidFill>
                  <a:srgbClr val="0000FF"/>
                </a:solidFill>
                <a:latin typeface="ＭＳ Ｐ明朝" pitchFamily="18" charset="-128"/>
                <a:ea typeface="ＭＳ Ｐ明朝" pitchFamily="18" charset="-128"/>
              </a:rPr>
              <a:t>卍 大乗寺</a:t>
            </a:r>
            <a:endParaRPr kumimoji="1" lang="ja-JP" altLang="en-US" sz="600" dirty="0">
              <a:solidFill>
                <a:srgbClr val="0000FF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3677546" y="1110744"/>
            <a:ext cx="135844" cy="13584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740450" y="2039397"/>
            <a:ext cx="38260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明野〒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7301656" y="2972175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222517" y="124671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文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687176" y="3842724"/>
            <a:ext cx="115836" cy="11583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765803" y="3846211"/>
            <a:ext cx="446720" cy="24622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小俣町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交通公園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467638" y="4436789"/>
            <a:ext cx="549313" cy="24622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離宮院公園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・官舎神社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577898" y="3554070"/>
            <a:ext cx="115836" cy="11583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52546" y="3611240"/>
            <a:ext cx="727246" cy="26161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｢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筋向橋</a:t>
            </a:r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｣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を右へ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en-US" altLang="ja-JP" sz="900" dirty="0" smtClean="0">
                <a:latin typeface="ＭＳ Ｐ明朝" pitchFamily="18" charset="-128"/>
                <a:ea typeface="ＭＳ Ｐ明朝" pitchFamily="18" charset="-128"/>
              </a:rPr>
              <a:t>Y</a:t>
            </a:r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字を右へ）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183797" y="3423847"/>
            <a:ext cx="233521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NTT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14797" y="3489583"/>
            <a:ext cx="34412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マリア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保育園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949165" y="3937940"/>
            <a:ext cx="549313" cy="24622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岡本一丁目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左折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834305" y="5356022"/>
            <a:ext cx="549313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猿田彦神社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230801" y="5725882"/>
            <a:ext cx="446720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神宮会館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955005" y="5879501"/>
            <a:ext cx="542900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おかげ横丁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2972238" y="6300957"/>
            <a:ext cx="56248" cy="562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図 93" descr="図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8149" y="4634891"/>
            <a:ext cx="1395984" cy="17251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5" name="正方形/長方形 94"/>
          <p:cNvSpPr/>
          <p:nvPr/>
        </p:nvSpPr>
        <p:spPr>
          <a:xfrm>
            <a:off x="2804615" y="6059606"/>
            <a:ext cx="423081" cy="5390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/>
          <p:cNvSpPr/>
          <p:nvPr/>
        </p:nvSpPr>
        <p:spPr>
          <a:xfrm>
            <a:off x="3772068" y="4650215"/>
            <a:ext cx="743448" cy="1637968"/>
          </a:xfrm>
          <a:custGeom>
            <a:avLst/>
            <a:gdLst>
              <a:gd name="connsiteX0" fmla="*/ 0 w 803082"/>
              <a:gd name="connsiteY0" fmla="*/ 0 h 1626042"/>
              <a:gd name="connsiteX1" fmla="*/ 27830 w 803082"/>
              <a:gd name="connsiteY1" fmla="*/ 214685 h 1626042"/>
              <a:gd name="connsiteX2" fmla="*/ 79513 w 803082"/>
              <a:gd name="connsiteY2" fmla="*/ 274320 h 1626042"/>
              <a:gd name="connsiteX3" fmla="*/ 437322 w 803082"/>
              <a:gd name="connsiteY3" fmla="*/ 492981 h 1626042"/>
              <a:gd name="connsiteX4" fmla="*/ 39757 w 803082"/>
              <a:gd name="connsiteY4" fmla="*/ 1121134 h 1626042"/>
              <a:gd name="connsiteX5" fmla="*/ 59635 w 803082"/>
              <a:gd name="connsiteY5" fmla="*/ 1212574 h 1626042"/>
              <a:gd name="connsiteX6" fmla="*/ 246491 w 803082"/>
              <a:gd name="connsiteY6" fmla="*/ 1347746 h 1626042"/>
              <a:gd name="connsiteX7" fmla="*/ 536713 w 803082"/>
              <a:gd name="connsiteY7" fmla="*/ 1447137 h 1626042"/>
              <a:gd name="connsiteX8" fmla="*/ 675861 w 803082"/>
              <a:gd name="connsiteY8" fmla="*/ 1626042 h 1626042"/>
              <a:gd name="connsiteX9" fmla="*/ 803082 w 803082"/>
              <a:gd name="connsiteY9" fmla="*/ 1459064 h 1626042"/>
              <a:gd name="connsiteX0" fmla="*/ 0 w 803082"/>
              <a:gd name="connsiteY0" fmla="*/ 0 h 1637968"/>
              <a:gd name="connsiteX1" fmla="*/ 27830 w 803082"/>
              <a:gd name="connsiteY1" fmla="*/ 214685 h 1637968"/>
              <a:gd name="connsiteX2" fmla="*/ 79513 w 803082"/>
              <a:gd name="connsiteY2" fmla="*/ 274320 h 1637968"/>
              <a:gd name="connsiteX3" fmla="*/ 437322 w 803082"/>
              <a:gd name="connsiteY3" fmla="*/ 492981 h 1637968"/>
              <a:gd name="connsiteX4" fmla="*/ 39757 w 803082"/>
              <a:gd name="connsiteY4" fmla="*/ 1121134 h 1637968"/>
              <a:gd name="connsiteX5" fmla="*/ 59635 w 803082"/>
              <a:gd name="connsiteY5" fmla="*/ 1212574 h 1637968"/>
              <a:gd name="connsiteX6" fmla="*/ 246491 w 803082"/>
              <a:gd name="connsiteY6" fmla="*/ 1347746 h 1637968"/>
              <a:gd name="connsiteX7" fmla="*/ 536713 w 803082"/>
              <a:gd name="connsiteY7" fmla="*/ 1447137 h 1637968"/>
              <a:gd name="connsiteX8" fmla="*/ 675861 w 803082"/>
              <a:gd name="connsiteY8" fmla="*/ 1626042 h 1637968"/>
              <a:gd name="connsiteX9" fmla="*/ 735496 w 803082"/>
              <a:gd name="connsiteY9" fmla="*/ 1637968 h 1637968"/>
              <a:gd name="connsiteX10" fmla="*/ 803082 w 803082"/>
              <a:gd name="connsiteY10" fmla="*/ 1459064 h 1637968"/>
              <a:gd name="connsiteX0" fmla="*/ 0 w 743447"/>
              <a:gd name="connsiteY0" fmla="*/ 0 h 1637968"/>
              <a:gd name="connsiteX1" fmla="*/ 27830 w 743447"/>
              <a:gd name="connsiteY1" fmla="*/ 214685 h 1637968"/>
              <a:gd name="connsiteX2" fmla="*/ 79513 w 743447"/>
              <a:gd name="connsiteY2" fmla="*/ 274320 h 1637968"/>
              <a:gd name="connsiteX3" fmla="*/ 437322 w 743447"/>
              <a:gd name="connsiteY3" fmla="*/ 492981 h 1637968"/>
              <a:gd name="connsiteX4" fmla="*/ 39757 w 743447"/>
              <a:gd name="connsiteY4" fmla="*/ 1121134 h 1637968"/>
              <a:gd name="connsiteX5" fmla="*/ 59635 w 743447"/>
              <a:gd name="connsiteY5" fmla="*/ 1212574 h 1637968"/>
              <a:gd name="connsiteX6" fmla="*/ 246491 w 743447"/>
              <a:gd name="connsiteY6" fmla="*/ 1347746 h 1637968"/>
              <a:gd name="connsiteX7" fmla="*/ 536713 w 743447"/>
              <a:gd name="connsiteY7" fmla="*/ 1447137 h 1637968"/>
              <a:gd name="connsiteX8" fmla="*/ 675861 w 743447"/>
              <a:gd name="connsiteY8" fmla="*/ 1626042 h 1637968"/>
              <a:gd name="connsiteX9" fmla="*/ 735496 w 743447"/>
              <a:gd name="connsiteY9" fmla="*/ 1637968 h 1637968"/>
              <a:gd name="connsiteX10" fmla="*/ 743447 w 743447"/>
              <a:gd name="connsiteY10" fmla="*/ 1459064 h 1637968"/>
              <a:gd name="connsiteX0" fmla="*/ 0 w 743448"/>
              <a:gd name="connsiteY0" fmla="*/ 0 h 1637968"/>
              <a:gd name="connsiteX1" fmla="*/ 27830 w 743448"/>
              <a:gd name="connsiteY1" fmla="*/ 214685 h 1637968"/>
              <a:gd name="connsiteX2" fmla="*/ 79513 w 743448"/>
              <a:gd name="connsiteY2" fmla="*/ 274320 h 1637968"/>
              <a:gd name="connsiteX3" fmla="*/ 437322 w 743448"/>
              <a:gd name="connsiteY3" fmla="*/ 492981 h 1637968"/>
              <a:gd name="connsiteX4" fmla="*/ 39757 w 743448"/>
              <a:gd name="connsiteY4" fmla="*/ 1121134 h 1637968"/>
              <a:gd name="connsiteX5" fmla="*/ 59635 w 743448"/>
              <a:gd name="connsiteY5" fmla="*/ 1212574 h 1637968"/>
              <a:gd name="connsiteX6" fmla="*/ 246491 w 743448"/>
              <a:gd name="connsiteY6" fmla="*/ 1347746 h 1637968"/>
              <a:gd name="connsiteX7" fmla="*/ 536713 w 743448"/>
              <a:gd name="connsiteY7" fmla="*/ 1447137 h 1637968"/>
              <a:gd name="connsiteX8" fmla="*/ 675861 w 743448"/>
              <a:gd name="connsiteY8" fmla="*/ 1626042 h 1637968"/>
              <a:gd name="connsiteX9" fmla="*/ 735496 w 743448"/>
              <a:gd name="connsiteY9" fmla="*/ 1637968 h 1637968"/>
              <a:gd name="connsiteX10" fmla="*/ 743448 w 743448"/>
              <a:gd name="connsiteY10" fmla="*/ 1570382 h 1637968"/>
              <a:gd name="connsiteX11" fmla="*/ 743447 w 743448"/>
              <a:gd name="connsiteY11" fmla="*/ 1459064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3448" h="1637968">
                <a:moveTo>
                  <a:pt x="0" y="0"/>
                </a:moveTo>
                <a:lnTo>
                  <a:pt x="27830" y="214685"/>
                </a:lnTo>
                <a:lnTo>
                  <a:pt x="79513" y="274320"/>
                </a:lnTo>
                <a:lnTo>
                  <a:pt x="437322" y="492981"/>
                </a:lnTo>
                <a:lnTo>
                  <a:pt x="39757" y="1121134"/>
                </a:lnTo>
                <a:lnTo>
                  <a:pt x="59635" y="1212574"/>
                </a:lnTo>
                <a:lnTo>
                  <a:pt x="246491" y="1347746"/>
                </a:lnTo>
                <a:lnTo>
                  <a:pt x="536713" y="1447137"/>
                </a:lnTo>
                <a:lnTo>
                  <a:pt x="675861" y="1626042"/>
                </a:lnTo>
                <a:lnTo>
                  <a:pt x="735496" y="1637968"/>
                </a:lnTo>
                <a:cubicBezTo>
                  <a:pt x="735496" y="1618090"/>
                  <a:pt x="743448" y="1590260"/>
                  <a:pt x="743448" y="1570382"/>
                </a:cubicBezTo>
                <a:cubicBezTo>
                  <a:pt x="743448" y="1533276"/>
                  <a:pt x="743447" y="1496170"/>
                  <a:pt x="743447" y="1459064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/>
          <p:cNvSpPr/>
          <p:nvPr/>
        </p:nvSpPr>
        <p:spPr>
          <a:xfrm>
            <a:off x="4121926" y="5751470"/>
            <a:ext cx="353833" cy="357809"/>
          </a:xfrm>
          <a:custGeom>
            <a:avLst/>
            <a:gdLst>
              <a:gd name="connsiteX0" fmla="*/ 353833 w 353833"/>
              <a:gd name="connsiteY0" fmla="*/ 496956 h 496956"/>
              <a:gd name="connsiteX1" fmla="*/ 326003 w 353833"/>
              <a:gd name="connsiteY1" fmla="*/ 489005 h 496956"/>
              <a:gd name="connsiteX2" fmla="*/ 318052 w 353833"/>
              <a:gd name="connsiteY2" fmla="*/ 417443 h 496956"/>
              <a:gd name="connsiteX3" fmla="*/ 326003 w 353833"/>
              <a:gd name="connsiteY3" fmla="*/ 389614 h 496956"/>
              <a:gd name="connsiteX4" fmla="*/ 286247 w 353833"/>
              <a:gd name="connsiteY4" fmla="*/ 349857 h 496956"/>
              <a:gd name="connsiteX5" fmla="*/ 206734 w 353833"/>
              <a:gd name="connsiteY5" fmla="*/ 298174 h 496956"/>
              <a:gd name="connsiteX6" fmla="*/ 186855 w 353833"/>
              <a:gd name="connsiteY6" fmla="*/ 250466 h 496956"/>
              <a:gd name="connsiteX7" fmla="*/ 186855 w 353833"/>
              <a:gd name="connsiteY7" fmla="*/ 210709 h 496956"/>
              <a:gd name="connsiteX8" fmla="*/ 0 w 353833"/>
              <a:gd name="connsiteY8" fmla="*/ 139147 h 496956"/>
              <a:gd name="connsiteX9" fmla="*/ 47708 w 353833"/>
              <a:gd name="connsiteY9" fmla="*/ 0 h 496956"/>
              <a:gd name="connsiteX0" fmla="*/ 353833 w 353833"/>
              <a:gd name="connsiteY0" fmla="*/ 357809 h 357809"/>
              <a:gd name="connsiteX1" fmla="*/ 326003 w 353833"/>
              <a:gd name="connsiteY1" fmla="*/ 349858 h 357809"/>
              <a:gd name="connsiteX2" fmla="*/ 318052 w 353833"/>
              <a:gd name="connsiteY2" fmla="*/ 278296 h 357809"/>
              <a:gd name="connsiteX3" fmla="*/ 326003 w 353833"/>
              <a:gd name="connsiteY3" fmla="*/ 250467 h 357809"/>
              <a:gd name="connsiteX4" fmla="*/ 286247 w 353833"/>
              <a:gd name="connsiteY4" fmla="*/ 210710 h 357809"/>
              <a:gd name="connsiteX5" fmla="*/ 206734 w 353833"/>
              <a:gd name="connsiteY5" fmla="*/ 159027 h 357809"/>
              <a:gd name="connsiteX6" fmla="*/ 186855 w 353833"/>
              <a:gd name="connsiteY6" fmla="*/ 111319 h 357809"/>
              <a:gd name="connsiteX7" fmla="*/ 186855 w 353833"/>
              <a:gd name="connsiteY7" fmla="*/ 71562 h 357809"/>
              <a:gd name="connsiteX8" fmla="*/ 0 w 353833"/>
              <a:gd name="connsiteY8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833" h="357809">
                <a:moveTo>
                  <a:pt x="353833" y="357809"/>
                </a:moveTo>
                <a:lnTo>
                  <a:pt x="326003" y="349858"/>
                </a:lnTo>
                <a:lnTo>
                  <a:pt x="318052" y="278296"/>
                </a:lnTo>
                <a:lnTo>
                  <a:pt x="326003" y="250467"/>
                </a:lnTo>
                <a:lnTo>
                  <a:pt x="286247" y="210710"/>
                </a:lnTo>
                <a:lnTo>
                  <a:pt x="206734" y="159027"/>
                </a:lnTo>
                <a:lnTo>
                  <a:pt x="186855" y="111319"/>
                </a:lnTo>
                <a:lnTo>
                  <a:pt x="186855" y="71562"/>
                </a:ln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  <a:prstDash val="sysDot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4050364" y="5644127"/>
            <a:ext cx="119270" cy="345883"/>
          </a:xfrm>
          <a:custGeom>
            <a:avLst/>
            <a:gdLst>
              <a:gd name="connsiteX0" fmla="*/ 0 w 71562"/>
              <a:gd name="connsiteY0" fmla="*/ 226613 h 226613"/>
              <a:gd name="connsiteX1" fmla="*/ 0 w 71562"/>
              <a:gd name="connsiteY1" fmla="*/ 226613 h 226613"/>
              <a:gd name="connsiteX2" fmla="*/ 27830 w 71562"/>
              <a:gd name="connsiteY2" fmla="*/ 147100 h 226613"/>
              <a:gd name="connsiteX3" fmla="*/ 71562 w 71562"/>
              <a:gd name="connsiteY3" fmla="*/ 0 h 226613"/>
              <a:gd name="connsiteX0" fmla="*/ 0 w 119270"/>
              <a:gd name="connsiteY0" fmla="*/ 345883 h 345883"/>
              <a:gd name="connsiteX1" fmla="*/ 0 w 119270"/>
              <a:gd name="connsiteY1" fmla="*/ 345883 h 345883"/>
              <a:gd name="connsiteX2" fmla="*/ 27830 w 119270"/>
              <a:gd name="connsiteY2" fmla="*/ 266370 h 345883"/>
              <a:gd name="connsiteX3" fmla="*/ 119270 w 119270"/>
              <a:gd name="connsiteY3" fmla="*/ 0 h 34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70" h="345883">
                <a:moveTo>
                  <a:pt x="0" y="345883"/>
                </a:moveTo>
                <a:lnTo>
                  <a:pt x="0" y="345883"/>
                </a:lnTo>
                <a:lnTo>
                  <a:pt x="27830" y="266370"/>
                </a:lnTo>
                <a:lnTo>
                  <a:pt x="119270" y="0"/>
                </a:lnTo>
              </a:path>
            </a:pathLst>
          </a:custGeom>
          <a:ln w="6350">
            <a:solidFill>
              <a:srgbClr val="FF0000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128327" y="5556211"/>
            <a:ext cx="56248" cy="562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236696" y="5480149"/>
            <a:ext cx="344128" cy="24622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ゴール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参集殿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01" name="図 100" descr="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6238" y="3341000"/>
            <a:ext cx="1456944" cy="5913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2" name="正方形/長方形 101"/>
          <p:cNvSpPr/>
          <p:nvPr/>
        </p:nvSpPr>
        <p:spPr>
          <a:xfrm>
            <a:off x="1785068" y="3729876"/>
            <a:ext cx="306125" cy="1821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/>
          <p:nvPr/>
        </p:nvSpPr>
        <p:spPr>
          <a:xfrm>
            <a:off x="3008419" y="3352791"/>
            <a:ext cx="1163371" cy="506994"/>
          </a:xfrm>
          <a:custGeom>
            <a:avLst/>
            <a:gdLst>
              <a:gd name="connsiteX0" fmla="*/ 0 w 1163371"/>
              <a:gd name="connsiteY0" fmla="*/ 0 h 506994"/>
              <a:gd name="connsiteX1" fmla="*/ 316872 w 1163371"/>
              <a:gd name="connsiteY1" fmla="*/ 271604 h 506994"/>
              <a:gd name="connsiteX2" fmla="*/ 398353 w 1163371"/>
              <a:gd name="connsiteY2" fmla="*/ 348559 h 506994"/>
              <a:gd name="connsiteX3" fmla="*/ 506995 w 1163371"/>
              <a:gd name="connsiteY3" fmla="*/ 506994 h 506994"/>
              <a:gd name="connsiteX4" fmla="*/ 597529 w 1163371"/>
              <a:gd name="connsiteY4" fmla="*/ 461727 h 506994"/>
              <a:gd name="connsiteX5" fmla="*/ 724278 w 1163371"/>
              <a:gd name="connsiteY5" fmla="*/ 362139 h 506994"/>
              <a:gd name="connsiteX6" fmla="*/ 869133 w 1163371"/>
              <a:gd name="connsiteY6" fmla="*/ 212757 h 506994"/>
              <a:gd name="connsiteX7" fmla="*/ 1163371 w 1163371"/>
              <a:gd name="connsiteY7" fmla="*/ 393826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3371" h="506994">
                <a:moveTo>
                  <a:pt x="0" y="0"/>
                </a:moveTo>
                <a:lnTo>
                  <a:pt x="316872" y="271604"/>
                </a:lnTo>
                <a:lnTo>
                  <a:pt x="398353" y="348559"/>
                </a:lnTo>
                <a:lnTo>
                  <a:pt x="506995" y="506994"/>
                </a:lnTo>
                <a:lnTo>
                  <a:pt x="597529" y="461727"/>
                </a:lnTo>
                <a:lnTo>
                  <a:pt x="724278" y="362139"/>
                </a:lnTo>
                <a:lnTo>
                  <a:pt x="869133" y="212757"/>
                </a:lnTo>
                <a:lnTo>
                  <a:pt x="1163371" y="393826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" name="図 109" descr="図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242" y="191385"/>
            <a:ext cx="2157984" cy="17068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1" name="正方形/長方形 110"/>
          <p:cNvSpPr/>
          <p:nvPr/>
        </p:nvSpPr>
        <p:spPr>
          <a:xfrm>
            <a:off x="6832756" y="2961983"/>
            <a:ext cx="684397" cy="4768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8336820" y="205707"/>
            <a:ext cx="115836" cy="11583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7994507" y="1423278"/>
            <a:ext cx="574961" cy="26161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新出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交叉点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右斜め直進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5" name="フリーフォーム 114"/>
          <p:cNvSpPr/>
          <p:nvPr/>
        </p:nvSpPr>
        <p:spPr>
          <a:xfrm>
            <a:off x="7694841" y="207560"/>
            <a:ext cx="1222940" cy="1638067"/>
          </a:xfrm>
          <a:custGeom>
            <a:avLst/>
            <a:gdLst>
              <a:gd name="connsiteX0" fmla="*/ 0 w 1222940"/>
              <a:gd name="connsiteY0" fmla="*/ 0 h 1638067"/>
              <a:gd name="connsiteX1" fmla="*/ 95367 w 1222940"/>
              <a:gd name="connsiteY1" fmla="*/ 319760 h 1638067"/>
              <a:gd name="connsiteX2" fmla="*/ 572202 w 1222940"/>
              <a:gd name="connsiteY2" fmla="*/ 168295 h 1638067"/>
              <a:gd name="connsiteX3" fmla="*/ 712447 w 1222940"/>
              <a:gd name="connsiteY3" fmla="*/ 162685 h 1638067"/>
              <a:gd name="connsiteX4" fmla="*/ 633910 w 1222940"/>
              <a:gd name="connsiteY4" fmla="*/ 123416 h 1638067"/>
              <a:gd name="connsiteX5" fmla="*/ 633910 w 1222940"/>
              <a:gd name="connsiteY5" fmla="*/ 252442 h 1638067"/>
              <a:gd name="connsiteX6" fmla="*/ 796594 w 1222940"/>
              <a:gd name="connsiteY6" fmla="*/ 667568 h 1638067"/>
              <a:gd name="connsiteX7" fmla="*/ 886351 w 1222940"/>
              <a:gd name="connsiteY7" fmla="*/ 813424 h 1638067"/>
              <a:gd name="connsiteX8" fmla="*/ 1082695 w 1222940"/>
              <a:gd name="connsiteY8" fmla="*/ 1121963 h 1638067"/>
              <a:gd name="connsiteX9" fmla="*/ 1065865 w 1222940"/>
              <a:gd name="connsiteY9" fmla="*/ 1217330 h 1638067"/>
              <a:gd name="connsiteX10" fmla="*/ 1222940 w 1222940"/>
              <a:gd name="connsiteY10" fmla="*/ 1638067 h 163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940" h="1638067">
                <a:moveTo>
                  <a:pt x="0" y="0"/>
                </a:moveTo>
                <a:lnTo>
                  <a:pt x="95367" y="319760"/>
                </a:lnTo>
                <a:lnTo>
                  <a:pt x="572202" y="168295"/>
                </a:lnTo>
                <a:lnTo>
                  <a:pt x="712447" y="162685"/>
                </a:lnTo>
                <a:lnTo>
                  <a:pt x="633910" y="123416"/>
                </a:lnTo>
                <a:lnTo>
                  <a:pt x="633910" y="252442"/>
                </a:lnTo>
                <a:lnTo>
                  <a:pt x="796594" y="667568"/>
                </a:lnTo>
                <a:lnTo>
                  <a:pt x="886351" y="813424"/>
                </a:lnTo>
                <a:lnTo>
                  <a:pt x="1082695" y="1121963"/>
                </a:lnTo>
                <a:lnTo>
                  <a:pt x="1065865" y="1217330"/>
                </a:lnTo>
                <a:lnTo>
                  <a:pt x="1222940" y="1638067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8431759" y="290759"/>
            <a:ext cx="544504" cy="24622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老舗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へん</a:t>
            </a:r>
            <a:r>
              <a:rPr kumimoji="1" lang="ja-JP" altLang="en-US" sz="800" dirty="0" err="1" smtClean="0">
                <a:latin typeface="ＭＳ Ｐ明朝" pitchFamily="18" charset="-128"/>
                <a:ea typeface="ＭＳ Ｐ明朝" pitchFamily="18" charset="-128"/>
              </a:rPr>
              <a:t>ば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餅屋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702995" y="609365"/>
            <a:ext cx="241536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信号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20" name="図 119" descr="図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3802" y="1444956"/>
            <a:ext cx="1444752" cy="8778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2" name="フリーフォーム 121"/>
          <p:cNvSpPr/>
          <p:nvPr/>
        </p:nvSpPr>
        <p:spPr>
          <a:xfrm>
            <a:off x="1702345" y="1524909"/>
            <a:ext cx="1400671" cy="565554"/>
          </a:xfrm>
          <a:custGeom>
            <a:avLst/>
            <a:gdLst>
              <a:gd name="connsiteX0" fmla="*/ 0 w 1400671"/>
              <a:gd name="connsiteY0" fmla="*/ 0 h 565554"/>
              <a:gd name="connsiteX1" fmla="*/ 539126 w 1400671"/>
              <a:gd name="connsiteY1" fmla="*/ 565554 h 565554"/>
              <a:gd name="connsiteX2" fmla="*/ 634266 w 1400671"/>
              <a:gd name="connsiteY2" fmla="*/ 486271 h 565554"/>
              <a:gd name="connsiteX3" fmla="*/ 750548 w 1400671"/>
              <a:gd name="connsiteY3" fmla="*/ 406987 h 565554"/>
              <a:gd name="connsiteX4" fmla="*/ 909115 w 1400671"/>
              <a:gd name="connsiteY4" fmla="*/ 406987 h 565554"/>
              <a:gd name="connsiteX5" fmla="*/ 1072967 w 1400671"/>
              <a:gd name="connsiteY5" fmla="*/ 422844 h 565554"/>
              <a:gd name="connsiteX6" fmla="*/ 1400671 w 1400671"/>
              <a:gd name="connsiteY6" fmla="*/ 459843 h 56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671" h="565554">
                <a:moveTo>
                  <a:pt x="0" y="0"/>
                </a:moveTo>
                <a:lnTo>
                  <a:pt x="539126" y="565554"/>
                </a:lnTo>
                <a:lnTo>
                  <a:pt x="634266" y="486271"/>
                </a:lnTo>
                <a:lnTo>
                  <a:pt x="750548" y="406987"/>
                </a:lnTo>
                <a:lnTo>
                  <a:pt x="909115" y="406987"/>
                </a:lnTo>
                <a:lnTo>
                  <a:pt x="1072967" y="422844"/>
                </a:lnTo>
                <a:lnTo>
                  <a:pt x="1400671" y="459843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2978812" y="1054645"/>
            <a:ext cx="830253" cy="37585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794747" y="325925"/>
            <a:ext cx="309776" cy="23539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784001" y="1481760"/>
            <a:ext cx="267184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常夜灯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2761869" y="192398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688577" y="1797332"/>
            <a:ext cx="267184" cy="92333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600" dirty="0" smtClean="0">
                <a:latin typeface="ＭＳ Ｐ明朝" pitchFamily="18" charset="-128"/>
                <a:ea typeface="ＭＳ Ｐ明朝" pitchFamily="18" charset="-128"/>
              </a:rPr>
              <a:t>石地蔵</a:t>
            </a:r>
            <a:endParaRPr kumimoji="1" lang="en-US" altLang="ja-JP" sz="6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30" name="直線コネクタ 129"/>
          <p:cNvCxnSpPr/>
          <p:nvPr/>
        </p:nvCxnSpPr>
        <p:spPr>
          <a:xfrm flipH="1">
            <a:off x="3232087" y="5999499"/>
            <a:ext cx="368243" cy="120644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>
            <a:stCxn id="102" idx="3"/>
            <a:endCxn id="101" idx="1"/>
          </p:cNvCxnSpPr>
          <p:nvPr/>
        </p:nvCxnSpPr>
        <p:spPr>
          <a:xfrm flipV="1">
            <a:off x="2091193" y="3636656"/>
            <a:ext cx="665045" cy="184303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V="1">
            <a:off x="3806855" y="1026596"/>
            <a:ext cx="378068" cy="289557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flipH="1">
            <a:off x="7060175" y="1896118"/>
            <a:ext cx="322343" cy="1057673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7641608" y="2374151"/>
            <a:ext cx="440308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700" dirty="0" smtClean="0">
                <a:latin typeface="ＭＳ Ｐ明朝" pitchFamily="18" charset="-128"/>
                <a:ea typeface="ＭＳ Ｐ明朝" pitchFamily="18" charset="-128"/>
              </a:rPr>
              <a:t>明野</a:t>
            </a:r>
            <a:r>
              <a:rPr lang="en-US" altLang="ja-JP" sz="700" dirty="0" smtClean="0">
                <a:latin typeface="ＭＳ Ｐ明朝" pitchFamily="18" charset="-128"/>
                <a:ea typeface="ＭＳ Ｐ明朝" pitchFamily="18" charset="-128"/>
              </a:rPr>
              <a:t>-</a:t>
            </a:r>
            <a:r>
              <a:rPr lang="ja-JP" altLang="en-US" sz="700" dirty="0" smtClean="0">
                <a:latin typeface="ＭＳ Ｐ明朝" pitchFamily="18" charset="-128"/>
                <a:ea typeface="ＭＳ Ｐ明朝" pitchFamily="18" charset="-128"/>
              </a:rPr>
              <a:t>伊勢</a:t>
            </a:r>
            <a:endParaRPr lang="en-US" altLang="ja-JP" sz="7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700" dirty="0" smtClean="0">
                <a:latin typeface="ＭＳ Ｐ明朝" pitchFamily="18" charset="-128"/>
                <a:ea typeface="ＭＳ Ｐ明朝" pitchFamily="18" charset="-128"/>
              </a:rPr>
              <a:t>集合：</a:t>
            </a:r>
            <a:r>
              <a:rPr lang="en-US" altLang="ja-JP" sz="700" dirty="0" smtClean="0">
                <a:latin typeface="ＭＳ Ｐ明朝" pitchFamily="18" charset="-128"/>
                <a:ea typeface="ＭＳ Ｐ明朝" pitchFamily="18" charset="-128"/>
              </a:rPr>
              <a:t>10</a:t>
            </a:r>
          </a:p>
        </p:txBody>
      </p:sp>
      <p:sp>
        <p:nvSpPr>
          <p:cNvPr id="109" name="左矢印 108"/>
          <p:cNvSpPr>
            <a:spLocks noChangeAspect="1"/>
          </p:cNvSpPr>
          <p:nvPr/>
        </p:nvSpPr>
        <p:spPr>
          <a:xfrm flipH="1">
            <a:off x="8865689" y="5350033"/>
            <a:ext cx="161607" cy="180074"/>
          </a:xfrm>
          <a:prstGeom prst="lef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左矢印 131"/>
          <p:cNvSpPr>
            <a:spLocks noChangeAspect="1"/>
          </p:cNvSpPr>
          <p:nvPr/>
        </p:nvSpPr>
        <p:spPr>
          <a:xfrm flipH="1">
            <a:off x="102740" y="162251"/>
            <a:ext cx="161607" cy="18007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左矢印 132"/>
          <p:cNvSpPr>
            <a:spLocks noChangeAspect="1"/>
          </p:cNvSpPr>
          <p:nvPr/>
        </p:nvSpPr>
        <p:spPr>
          <a:xfrm flipH="1">
            <a:off x="102740" y="2843147"/>
            <a:ext cx="161607" cy="180074"/>
          </a:xfrm>
          <a:prstGeom prst="lef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4057382" y="5486848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36"/>
          <p:cNvGrpSpPr/>
          <p:nvPr/>
        </p:nvGrpSpPr>
        <p:grpSpPr>
          <a:xfrm>
            <a:off x="4126297" y="6493480"/>
            <a:ext cx="2471570" cy="193566"/>
            <a:chOff x="2081771" y="6493480"/>
            <a:chExt cx="2471570" cy="193566"/>
          </a:xfrm>
        </p:grpSpPr>
        <p:grpSp>
          <p:nvGrpSpPr>
            <p:cNvPr id="3" name="グループ化 162"/>
            <p:cNvGrpSpPr/>
            <p:nvPr/>
          </p:nvGrpSpPr>
          <p:grpSpPr>
            <a:xfrm>
              <a:off x="2107103" y="6599582"/>
              <a:ext cx="2429124" cy="87464"/>
              <a:chOff x="1948077" y="5891916"/>
              <a:chExt cx="2429124" cy="163002"/>
            </a:xfrm>
          </p:grpSpPr>
          <p:sp>
            <p:nvSpPr>
              <p:cNvPr id="145" name="正方形/長方形 144"/>
              <p:cNvSpPr/>
              <p:nvPr/>
            </p:nvSpPr>
            <p:spPr>
              <a:xfrm>
                <a:off x="2763079" y="5987332"/>
                <a:ext cx="807057" cy="675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正方形/長方形 145"/>
              <p:cNvSpPr/>
              <p:nvPr/>
            </p:nvSpPr>
            <p:spPr>
              <a:xfrm>
                <a:off x="3570135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正方形/長方形 146"/>
              <p:cNvSpPr/>
              <p:nvPr/>
            </p:nvSpPr>
            <p:spPr>
              <a:xfrm>
                <a:off x="1952046" y="5987332"/>
                <a:ext cx="807057" cy="675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158"/>
              <p:cNvGrpSpPr/>
              <p:nvPr/>
            </p:nvGrpSpPr>
            <p:grpSpPr>
              <a:xfrm>
                <a:off x="1948077" y="5891916"/>
                <a:ext cx="2429124" cy="163002"/>
                <a:chOff x="818806" y="6277510"/>
                <a:chExt cx="3518452" cy="431515"/>
              </a:xfrm>
            </p:grpSpPr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316444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375085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328172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339901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351629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363357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386813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398542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410270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421998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4337258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199162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257803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>
                  <a:off x="210890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222619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>
                  <a:off x="234347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246075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>
                  <a:off x="269531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/>
                <p:cNvCxnSpPr/>
                <p:nvPr/>
              </p:nvCxnSpPr>
              <p:spPr>
                <a:xfrm>
                  <a:off x="281260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/>
                <p:cNvCxnSpPr/>
                <p:nvPr/>
              </p:nvCxnSpPr>
              <p:spPr>
                <a:xfrm>
                  <a:off x="292988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/>
                <p:cNvCxnSpPr/>
                <p:nvPr/>
              </p:nvCxnSpPr>
              <p:spPr>
                <a:xfrm>
                  <a:off x="304716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/>
                <p:cNvCxnSpPr/>
                <p:nvPr/>
              </p:nvCxnSpPr>
              <p:spPr>
                <a:xfrm>
                  <a:off x="81880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コネクタ 170"/>
                <p:cNvCxnSpPr/>
                <p:nvPr/>
              </p:nvCxnSpPr>
              <p:spPr>
                <a:xfrm>
                  <a:off x="1405216" y="6277510"/>
                  <a:ext cx="0" cy="4315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線コネクタ 171"/>
                <p:cNvCxnSpPr/>
                <p:nvPr/>
              </p:nvCxnSpPr>
              <p:spPr>
                <a:xfrm>
                  <a:off x="93608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コネクタ 172"/>
                <p:cNvCxnSpPr/>
                <p:nvPr/>
              </p:nvCxnSpPr>
              <p:spPr>
                <a:xfrm>
                  <a:off x="105337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/>
                <p:cNvCxnSpPr/>
                <p:nvPr/>
              </p:nvCxnSpPr>
              <p:spPr>
                <a:xfrm>
                  <a:off x="117065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線コネクタ 174"/>
                <p:cNvCxnSpPr/>
                <p:nvPr/>
              </p:nvCxnSpPr>
              <p:spPr>
                <a:xfrm>
                  <a:off x="128793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コネクタ 175"/>
                <p:cNvCxnSpPr/>
                <p:nvPr/>
              </p:nvCxnSpPr>
              <p:spPr>
                <a:xfrm>
                  <a:off x="1522498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線コネクタ 176"/>
                <p:cNvCxnSpPr/>
                <p:nvPr/>
              </p:nvCxnSpPr>
              <p:spPr>
                <a:xfrm>
                  <a:off x="1639780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>
                <a:xfrm>
                  <a:off x="1757062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コネクタ 178"/>
                <p:cNvCxnSpPr/>
                <p:nvPr/>
              </p:nvCxnSpPr>
              <p:spPr>
                <a:xfrm>
                  <a:off x="1874344" y="6464410"/>
                  <a:ext cx="0" cy="2446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0" name="テキスト ボックス 139"/>
            <p:cNvSpPr txBox="1"/>
            <p:nvPr/>
          </p:nvSpPr>
          <p:spPr>
            <a:xfrm>
              <a:off x="451486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3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369986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2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896779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1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2081771" y="6493480"/>
              <a:ext cx="38472" cy="92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ja-JP" sz="600" dirty="0" smtClean="0">
                  <a:latin typeface="ＭＳ Ｐ明朝" pitchFamily="18" charset="-128"/>
                  <a:ea typeface="ＭＳ Ｐ明朝" pitchFamily="18" charset="-128"/>
                </a:rPr>
                <a:t>0</a:t>
              </a:r>
              <a:endParaRPr kumimoji="1" lang="ja-JP" altLang="en-US" sz="600" dirty="0"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sp>
        <p:nvSpPr>
          <p:cNvPr id="181" name="正方形/長方形 180"/>
          <p:cNvSpPr/>
          <p:nvPr/>
        </p:nvSpPr>
        <p:spPr>
          <a:xfrm>
            <a:off x="8047175" y="4755062"/>
            <a:ext cx="423081" cy="5390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/>
          <p:cNvSpPr/>
          <p:nvPr/>
        </p:nvSpPr>
        <p:spPr>
          <a:xfrm>
            <a:off x="2818852" y="4601603"/>
            <a:ext cx="532852" cy="1457119"/>
          </a:xfrm>
          <a:custGeom>
            <a:avLst/>
            <a:gdLst>
              <a:gd name="connsiteX0" fmla="*/ 115122 w 532852"/>
              <a:gd name="connsiteY0" fmla="*/ 1457119 h 1457119"/>
              <a:gd name="connsiteX1" fmla="*/ 138147 w 532852"/>
              <a:gd name="connsiteY1" fmla="*/ 1374889 h 1457119"/>
              <a:gd name="connsiteX2" fmla="*/ 138147 w 532852"/>
              <a:gd name="connsiteY2" fmla="*/ 1243321 h 1457119"/>
              <a:gd name="connsiteX3" fmla="*/ 115122 w 532852"/>
              <a:gd name="connsiteY3" fmla="*/ 1144644 h 1457119"/>
              <a:gd name="connsiteX4" fmla="*/ 55916 w 532852"/>
              <a:gd name="connsiteY4" fmla="*/ 1019655 h 1457119"/>
              <a:gd name="connsiteX5" fmla="*/ 49338 w 532852"/>
              <a:gd name="connsiteY5" fmla="*/ 960449 h 1457119"/>
              <a:gd name="connsiteX6" fmla="*/ 0 w 532852"/>
              <a:gd name="connsiteY6" fmla="*/ 947292 h 1457119"/>
              <a:gd name="connsiteX7" fmla="*/ 13157 w 532852"/>
              <a:gd name="connsiteY7" fmla="*/ 865062 h 1457119"/>
              <a:gd name="connsiteX8" fmla="*/ 55916 w 532852"/>
              <a:gd name="connsiteY8" fmla="*/ 799278 h 1457119"/>
              <a:gd name="connsiteX9" fmla="*/ 226955 w 532852"/>
              <a:gd name="connsiteY9" fmla="*/ 624950 h 1457119"/>
              <a:gd name="connsiteX10" fmla="*/ 292739 w 532852"/>
              <a:gd name="connsiteY10" fmla="*/ 569033 h 1457119"/>
              <a:gd name="connsiteX11" fmla="*/ 345367 w 532852"/>
              <a:gd name="connsiteY11" fmla="*/ 361813 h 1457119"/>
              <a:gd name="connsiteX12" fmla="*/ 467067 w 532852"/>
              <a:gd name="connsiteY12" fmla="*/ 207220 h 1457119"/>
              <a:gd name="connsiteX13" fmla="*/ 522984 w 532852"/>
              <a:gd name="connsiteY13" fmla="*/ 124990 h 1457119"/>
              <a:gd name="connsiteX14" fmla="*/ 532852 w 532852"/>
              <a:gd name="connsiteY14" fmla="*/ 65784 h 1457119"/>
              <a:gd name="connsiteX15" fmla="*/ 427597 w 532852"/>
              <a:gd name="connsiteY15" fmla="*/ 0 h 145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2852" h="1457119">
                <a:moveTo>
                  <a:pt x="115122" y="1457119"/>
                </a:moveTo>
                <a:lnTo>
                  <a:pt x="138147" y="1374889"/>
                </a:lnTo>
                <a:lnTo>
                  <a:pt x="138147" y="1243321"/>
                </a:lnTo>
                <a:lnTo>
                  <a:pt x="115122" y="1144644"/>
                </a:lnTo>
                <a:lnTo>
                  <a:pt x="55916" y="1019655"/>
                </a:lnTo>
                <a:lnTo>
                  <a:pt x="49338" y="960449"/>
                </a:lnTo>
                <a:lnTo>
                  <a:pt x="0" y="947292"/>
                </a:lnTo>
                <a:lnTo>
                  <a:pt x="13157" y="865062"/>
                </a:lnTo>
                <a:lnTo>
                  <a:pt x="55916" y="799278"/>
                </a:lnTo>
                <a:lnTo>
                  <a:pt x="226955" y="624950"/>
                </a:lnTo>
                <a:lnTo>
                  <a:pt x="292739" y="569033"/>
                </a:lnTo>
                <a:lnTo>
                  <a:pt x="345367" y="361813"/>
                </a:lnTo>
                <a:lnTo>
                  <a:pt x="467067" y="207220"/>
                </a:lnTo>
                <a:lnTo>
                  <a:pt x="522984" y="124990"/>
                </a:lnTo>
                <a:lnTo>
                  <a:pt x="532852" y="65784"/>
                </a:lnTo>
                <a:lnTo>
                  <a:pt x="427597" y="0"/>
                </a:lnTo>
              </a:path>
            </a:pathLst>
          </a:custGeom>
          <a:ln w="12700">
            <a:solidFill>
              <a:srgbClr val="0000FF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2859678" y="730036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↓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243908" y="4892427"/>
            <a:ext cx="344128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↓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20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4581498" y="5386308"/>
            <a:ext cx="324892" cy="123111"/>
          </a:xfrm>
          <a:prstGeom prst="rect">
            <a:avLst/>
          </a:prstGeom>
          <a:solidFill>
            <a:srgbClr val="CCEC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29.0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3709113" y="668651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1023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4603730" y="5528943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1352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5796760" y="3073703"/>
            <a:ext cx="934871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松阪城～伊勢：</a:t>
            </a:r>
            <a:endParaRPr lang="en-US" altLang="zh-TW" sz="9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12</a:t>
            </a:r>
            <a:r>
              <a:rPr lang="en-US" altLang="ja-JP" sz="900" dirty="0" smtClean="0">
                <a:latin typeface="ＭＳ Ｐ明朝" pitchFamily="18" charset="-128"/>
                <a:ea typeface="ＭＳ Ｐ明朝" pitchFamily="18" charset="-128"/>
              </a:rPr>
              <a:t>’</a:t>
            </a:r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）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815-1353</a:t>
            </a:r>
          </a:p>
          <a:p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14</a:t>
            </a:r>
            <a:r>
              <a:rPr lang="en-US" altLang="ja-JP" sz="900" dirty="0" smtClean="0">
                <a:latin typeface="ＭＳ Ｐ明朝" pitchFamily="18" charset="-128"/>
                <a:ea typeface="ＭＳ Ｐ明朝" pitchFamily="18" charset="-128"/>
              </a:rPr>
              <a:t>’</a:t>
            </a:r>
            <a:r>
              <a:rPr lang="zh-TW" altLang="en-US" sz="900" dirty="0" smtClean="0">
                <a:latin typeface="ＭＳ Ｐ明朝" pitchFamily="18" charset="-128"/>
                <a:ea typeface="ＭＳ Ｐ明朝" pitchFamily="18" charset="-128"/>
              </a:rPr>
              <a:t>）</a:t>
            </a:r>
            <a:r>
              <a:rPr lang="en-US" altLang="zh-TW" sz="900" dirty="0" smtClean="0">
                <a:latin typeface="ＭＳ Ｐ明朝" pitchFamily="18" charset="-128"/>
                <a:ea typeface="ＭＳ Ｐ明朝" pitchFamily="18" charset="-128"/>
              </a:rPr>
              <a:t>820-1348</a:t>
            </a:r>
            <a:endParaRPr lang="ja-JP" altLang="en-US" sz="9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828824" y="6294303"/>
            <a:ext cx="903577" cy="33855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内宮　</a:t>
            </a:r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３日目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ゴール </a:t>
            </a:r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～</a:t>
            </a:r>
            <a:r>
              <a:rPr kumimoji="1" lang="en-US" altLang="ja-JP" sz="1100" dirty="0" smtClean="0">
                <a:latin typeface="ＭＳ Ｐ明朝" pitchFamily="18" charset="-128"/>
                <a:ea typeface="ＭＳ Ｐ明朝" pitchFamily="18" charset="-128"/>
              </a:rPr>
              <a:t>1530</a:t>
            </a:r>
            <a:endParaRPr kumimoji="1" lang="ja-JP" altLang="en-US" sz="11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106161" y="553397"/>
            <a:ext cx="557845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1200" dirty="0" smtClean="0">
                <a:latin typeface="ＭＳ Ｐ明朝" pitchFamily="18" charset="-128"/>
                <a:ea typeface="ＭＳ Ｐ明朝" pitchFamily="18" charset="-128"/>
              </a:rPr>
              <a:t>３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日目</a:t>
            </a:r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-2</a:t>
            </a:r>
            <a:endParaRPr kumimoji="1" lang="ja-JP" altLang="en-US" sz="12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3500782" y="670635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②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98" name="図 197" descr="図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9163" y="282477"/>
            <a:ext cx="2346960" cy="9083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9" name="円/楕円 198"/>
          <p:cNvSpPr/>
          <p:nvPr/>
        </p:nvSpPr>
        <p:spPr>
          <a:xfrm rot="5400000">
            <a:off x="6232863" y="417055"/>
            <a:ext cx="184934" cy="18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0" name="円/楕円 199"/>
          <p:cNvSpPr/>
          <p:nvPr/>
        </p:nvSpPr>
        <p:spPr>
          <a:xfrm>
            <a:off x="6281045" y="471769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6053248" y="350875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②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3" name="フリーフォーム 202"/>
          <p:cNvSpPr/>
          <p:nvPr/>
        </p:nvSpPr>
        <p:spPr>
          <a:xfrm>
            <a:off x="4173703" y="420736"/>
            <a:ext cx="2030753" cy="504884"/>
          </a:xfrm>
          <a:custGeom>
            <a:avLst/>
            <a:gdLst>
              <a:gd name="connsiteX0" fmla="*/ 0 w 2030753"/>
              <a:gd name="connsiteY0" fmla="*/ 420736 h 504884"/>
              <a:gd name="connsiteX1" fmla="*/ 190734 w 2030753"/>
              <a:gd name="connsiteY1" fmla="*/ 504884 h 504884"/>
              <a:gd name="connsiteX2" fmla="*/ 415126 w 2030753"/>
              <a:gd name="connsiteY2" fmla="*/ 0 h 504884"/>
              <a:gd name="connsiteX3" fmla="*/ 583421 w 2030753"/>
              <a:gd name="connsiteY3" fmla="*/ 39269 h 504884"/>
              <a:gd name="connsiteX4" fmla="*/ 667568 w 2030753"/>
              <a:gd name="connsiteY4" fmla="*/ 112197 h 504884"/>
              <a:gd name="connsiteX5" fmla="*/ 936839 w 2030753"/>
              <a:gd name="connsiteY5" fmla="*/ 84147 h 504884"/>
              <a:gd name="connsiteX6" fmla="*/ 1133183 w 2030753"/>
              <a:gd name="connsiteY6" fmla="*/ 44879 h 504884"/>
              <a:gd name="connsiteX7" fmla="*/ 1396844 w 2030753"/>
              <a:gd name="connsiteY7" fmla="*/ 84147 h 504884"/>
              <a:gd name="connsiteX8" fmla="*/ 1402454 w 2030753"/>
              <a:gd name="connsiteY8" fmla="*/ 112197 h 504884"/>
              <a:gd name="connsiteX9" fmla="*/ 1666115 w 2030753"/>
              <a:gd name="connsiteY9" fmla="*/ 151465 h 504884"/>
              <a:gd name="connsiteX10" fmla="*/ 2030753 w 2030753"/>
              <a:gd name="connsiteY10" fmla="*/ 123416 h 5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0753" h="504884">
                <a:moveTo>
                  <a:pt x="0" y="420736"/>
                </a:moveTo>
                <a:lnTo>
                  <a:pt x="190734" y="504884"/>
                </a:lnTo>
                <a:lnTo>
                  <a:pt x="415126" y="0"/>
                </a:lnTo>
                <a:lnTo>
                  <a:pt x="583421" y="39269"/>
                </a:lnTo>
                <a:lnTo>
                  <a:pt x="667568" y="112197"/>
                </a:lnTo>
                <a:lnTo>
                  <a:pt x="936839" y="84147"/>
                </a:lnTo>
                <a:lnTo>
                  <a:pt x="1133183" y="44879"/>
                </a:lnTo>
                <a:lnTo>
                  <a:pt x="1396844" y="84147"/>
                </a:lnTo>
                <a:lnTo>
                  <a:pt x="1402454" y="112197"/>
                </a:lnTo>
                <a:lnTo>
                  <a:pt x="1666115" y="151465"/>
                </a:lnTo>
                <a:lnTo>
                  <a:pt x="2030753" y="123416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/>
          <p:cNvSpPr/>
          <p:nvPr/>
        </p:nvSpPr>
        <p:spPr>
          <a:xfrm>
            <a:off x="6187627" y="589031"/>
            <a:ext cx="325369" cy="460005"/>
          </a:xfrm>
          <a:custGeom>
            <a:avLst/>
            <a:gdLst>
              <a:gd name="connsiteX0" fmla="*/ 0 w 325369"/>
              <a:gd name="connsiteY0" fmla="*/ 0 h 460005"/>
              <a:gd name="connsiteX1" fmla="*/ 56098 w 325369"/>
              <a:gd name="connsiteY1" fmla="*/ 460005 h 460005"/>
              <a:gd name="connsiteX2" fmla="*/ 325369 w 325369"/>
              <a:gd name="connsiteY2" fmla="*/ 448785 h 4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369" h="460005">
                <a:moveTo>
                  <a:pt x="0" y="0"/>
                </a:moveTo>
                <a:lnTo>
                  <a:pt x="56098" y="460005"/>
                </a:lnTo>
                <a:lnTo>
                  <a:pt x="325369" y="448785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4395992" y="928435"/>
            <a:ext cx="555725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・金谷商店</a:t>
            </a:r>
            <a:endParaRPr kumimoji="1"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8368281" y="26111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③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7399610" y="2852851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③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7339080" y="4310287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④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8170944" y="4847272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⑤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212" name="直線コネクタ 211"/>
          <p:cNvCxnSpPr>
            <a:stCxn id="52" idx="1"/>
          </p:cNvCxnSpPr>
          <p:nvPr/>
        </p:nvCxnSpPr>
        <p:spPr>
          <a:xfrm flipH="1" flipV="1">
            <a:off x="7443006" y="3349715"/>
            <a:ext cx="281006" cy="45243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図 213" descr="図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7059" y="5457952"/>
            <a:ext cx="1956816" cy="12252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9" name="テキスト ボックス 78"/>
          <p:cNvSpPr txBox="1"/>
          <p:nvPr/>
        </p:nvSpPr>
        <p:spPr>
          <a:xfrm>
            <a:off x="7090841" y="6271798"/>
            <a:ext cx="62946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地下道を抜け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渡会橋 右側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5" name="フリーフォーム 214"/>
          <p:cNvSpPr/>
          <p:nvPr/>
        </p:nvSpPr>
        <p:spPr>
          <a:xfrm>
            <a:off x="6963509" y="5491426"/>
            <a:ext cx="1768510" cy="1004834"/>
          </a:xfrm>
          <a:custGeom>
            <a:avLst/>
            <a:gdLst>
              <a:gd name="connsiteX0" fmla="*/ 10049 w 1778559"/>
              <a:gd name="connsiteY0" fmla="*/ 0 h 1014883"/>
              <a:gd name="connsiteX1" fmla="*/ 10049 w 1778559"/>
              <a:gd name="connsiteY1" fmla="*/ 226088 h 1014883"/>
              <a:gd name="connsiteX2" fmla="*/ 0 w 1778559"/>
              <a:gd name="connsiteY2" fmla="*/ 502417 h 1014883"/>
              <a:gd name="connsiteX3" fmla="*/ 547636 w 1778559"/>
              <a:gd name="connsiteY3" fmla="*/ 527538 h 1014883"/>
              <a:gd name="connsiteX4" fmla="*/ 597877 w 1778559"/>
              <a:gd name="connsiteY4" fmla="*/ 527538 h 1014883"/>
              <a:gd name="connsiteX5" fmla="*/ 989763 w 1778559"/>
              <a:gd name="connsiteY5" fmla="*/ 587828 h 1014883"/>
              <a:gd name="connsiteX6" fmla="*/ 1024932 w 1778559"/>
              <a:gd name="connsiteY6" fmla="*/ 678264 h 1014883"/>
              <a:gd name="connsiteX7" fmla="*/ 989763 w 1778559"/>
              <a:gd name="connsiteY7" fmla="*/ 668215 h 1014883"/>
              <a:gd name="connsiteX8" fmla="*/ 989763 w 1778559"/>
              <a:gd name="connsiteY8" fmla="*/ 864158 h 1014883"/>
              <a:gd name="connsiteX9" fmla="*/ 1014884 w 1778559"/>
              <a:gd name="connsiteY9" fmla="*/ 1014883 h 1014883"/>
              <a:gd name="connsiteX10" fmla="*/ 864159 w 1778559"/>
              <a:gd name="connsiteY10" fmla="*/ 954593 h 1014883"/>
              <a:gd name="connsiteX11" fmla="*/ 864159 w 1778559"/>
              <a:gd name="connsiteY11" fmla="*/ 919424 h 1014883"/>
              <a:gd name="connsiteX12" fmla="*/ 1356528 w 1778559"/>
              <a:gd name="connsiteY12" fmla="*/ 894303 h 1014883"/>
              <a:gd name="connsiteX13" fmla="*/ 1778559 w 1778559"/>
              <a:gd name="connsiteY13" fmla="*/ 844061 h 1014883"/>
              <a:gd name="connsiteX0" fmla="*/ 0 w 1768510"/>
              <a:gd name="connsiteY0" fmla="*/ 0 h 1014883"/>
              <a:gd name="connsiteX1" fmla="*/ 0 w 1768510"/>
              <a:gd name="connsiteY1" fmla="*/ 226088 h 1014883"/>
              <a:gd name="connsiteX2" fmla="*/ 0 w 1768510"/>
              <a:gd name="connsiteY2" fmla="*/ 502417 h 1014883"/>
              <a:gd name="connsiteX3" fmla="*/ 537587 w 1768510"/>
              <a:gd name="connsiteY3" fmla="*/ 527538 h 1014883"/>
              <a:gd name="connsiteX4" fmla="*/ 587828 w 1768510"/>
              <a:gd name="connsiteY4" fmla="*/ 527538 h 1014883"/>
              <a:gd name="connsiteX5" fmla="*/ 979714 w 1768510"/>
              <a:gd name="connsiteY5" fmla="*/ 587828 h 1014883"/>
              <a:gd name="connsiteX6" fmla="*/ 1014883 w 1768510"/>
              <a:gd name="connsiteY6" fmla="*/ 678264 h 1014883"/>
              <a:gd name="connsiteX7" fmla="*/ 979714 w 1768510"/>
              <a:gd name="connsiteY7" fmla="*/ 668215 h 1014883"/>
              <a:gd name="connsiteX8" fmla="*/ 979714 w 1768510"/>
              <a:gd name="connsiteY8" fmla="*/ 864158 h 1014883"/>
              <a:gd name="connsiteX9" fmla="*/ 1004835 w 1768510"/>
              <a:gd name="connsiteY9" fmla="*/ 1014883 h 1014883"/>
              <a:gd name="connsiteX10" fmla="*/ 854110 w 1768510"/>
              <a:gd name="connsiteY10" fmla="*/ 954593 h 1014883"/>
              <a:gd name="connsiteX11" fmla="*/ 854110 w 1768510"/>
              <a:gd name="connsiteY11" fmla="*/ 919424 h 1014883"/>
              <a:gd name="connsiteX12" fmla="*/ 1346479 w 1768510"/>
              <a:gd name="connsiteY12" fmla="*/ 894303 h 1014883"/>
              <a:gd name="connsiteX13" fmla="*/ 1768510 w 1768510"/>
              <a:gd name="connsiteY13" fmla="*/ 844061 h 1014883"/>
              <a:gd name="connsiteX0" fmla="*/ 0 w 1768510"/>
              <a:gd name="connsiteY0" fmla="*/ 0 h 1014883"/>
              <a:gd name="connsiteX1" fmla="*/ 15072 w 1768510"/>
              <a:gd name="connsiteY1" fmla="*/ 226088 h 1014883"/>
              <a:gd name="connsiteX2" fmla="*/ 0 w 1768510"/>
              <a:gd name="connsiteY2" fmla="*/ 502417 h 1014883"/>
              <a:gd name="connsiteX3" fmla="*/ 537587 w 1768510"/>
              <a:gd name="connsiteY3" fmla="*/ 527538 h 1014883"/>
              <a:gd name="connsiteX4" fmla="*/ 587828 w 1768510"/>
              <a:gd name="connsiteY4" fmla="*/ 527538 h 1014883"/>
              <a:gd name="connsiteX5" fmla="*/ 979714 w 1768510"/>
              <a:gd name="connsiteY5" fmla="*/ 587828 h 1014883"/>
              <a:gd name="connsiteX6" fmla="*/ 1014883 w 1768510"/>
              <a:gd name="connsiteY6" fmla="*/ 678264 h 1014883"/>
              <a:gd name="connsiteX7" fmla="*/ 979714 w 1768510"/>
              <a:gd name="connsiteY7" fmla="*/ 668215 h 1014883"/>
              <a:gd name="connsiteX8" fmla="*/ 979714 w 1768510"/>
              <a:gd name="connsiteY8" fmla="*/ 864158 h 1014883"/>
              <a:gd name="connsiteX9" fmla="*/ 1004835 w 1768510"/>
              <a:gd name="connsiteY9" fmla="*/ 1014883 h 1014883"/>
              <a:gd name="connsiteX10" fmla="*/ 854110 w 1768510"/>
              <a:gd name="connsiteY10" fmla="*/ 954593 h 1014883"/>
              <a:gd name="connsiteX11" fmla="*/ 854110 w 1768510"/>
              <a:gd name="connsiteY11" fmla="*/ 919424 h 1014883"/>
              <a:gd name="connsiteX12" fmla="*/ 1346479 w 1768510"/>
              <a:gd name="connsiteY12" fmla="*/ 894303 h 1014883"/>
              <a:gd name="connsiteX13" fmla="*/ 1768510 w 1768510"/>
              <a:gd name="connsiteY13" fmla="*/ 844061 h 1014883"/>
              <a:gd name="connsiteX0" fmla="*/ 20097 w 1768510"/>
              <a:gd name="connsiteY0" fmla="*/ 0 h 1004834"/>
              <a:gd name="connsiteX1" fmla="*/ 15072 w 1768510"/>
              <a:gd name="connsiteY1" fmla="*/ 216039 h 1004834"/>
              <a:gd name="connsiteX2" fmla="*/ 0 w 1768510"/>
              <a:gd name="connsiteY2" fmla="*/ 492368 h 1004834"/>
              <a:gd name="connsiteX3" fmla="*/ 537587 w 1768510"/>
              <a:gd name="connsiteY3" fmla="*/ 517489 h 1004834"/>
              <a:gd name="connsiteX4" fmla="*/ 587828 w 1768510"/>
              <a:gd name="connsiteY4" fmla="*/ 517489 h 1004834"/>
              <a:gd name="connsiteX5" fmla="*/ 979714 w 1768510"/>
              <a:gd name="connsiteY5" fmla="*/ 577779 h 1004834"/>
              <a:gd name="connsiteX6" fmla="*/ 1014883 w 1768510"/>
              <a:gd name="connsiteY6" fmla="*/ 668215 h 1004834"/>
              <a:gd name="connsiteX7" fmla="*/ 979714 w 1768510"/>
              <a:gd name="connsiteY7" fmla="*/ 658166 h 1004834"/>
              <a:gd name="connsiteX8" fmla="*/ 979714 w 1768510"/>
              <a:gd name="connsiteY8" fmla="*/ 854109 h 1004834"/>
              <a:gd name="connsiteX9" fmla="*/ 1004835 w 1768510"/>
              <a:gd name="connsiteY9" fmla="*/ 1004834 h 1004834"/>
              <a:gd name="connsiteX10" fmla="*/ 854110 w 1768510"/>
              <a:gd name="connsiteY10" fmla="*/ 944544 h 1004834"/>
              <a:gd name="connsiteX11" fmla="*/ 854110 w 1768510"/>
              <a:gd name="connsiteY11" fmla="*/ 909375 h 1004834"/>
              <a:gd name="connsiteX12" fmla="*/ 1346479 w 1768510"/>
              <a:gd name="connsiteY12" fmla="*/ 884254 h 1004834"/>
              <a:gd name="connsiteX13" fmla="*/ 1768510 w 1768510"/>
              <a:gd name="connsiteY13" fmla="*/ 834012 h 10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510" h="1004834">
                <a:moveTo>
                  <a:pt x="20097" y="0"/>
                </a:moveTo>
                <a:lnTo>
                  <a:pt x="15072" y="216039"/>
                </a:lnTo>
                <a:lnTo>
                  <a:pt x="0" y="492368"/>
                </a:lnTo>
                <a:lnTo>
                  <a:pt x="537587" y="517489"/>
                </a:lnTo>
                <a:lnTo>
                  <a:pt x="587828" y="517489"/>
                </a:lnTo>
                <a:lnTo>
                  <a:pt x="979714" y="577779"/>
                </a:lnTo>
                <a:lnTo>
                  <a:pt x="1014883" y="668215"/>
                </a:lnTo>
                <a:lnTo>
                  <a:pt x="979714" y="658166"/>
                </a:lnTo>
                <a:lnTo>
                  <a:pt x="979714" y="854109"/>
                </a:lnTo>
                <a:lnTo>
                  <a:pt x="1004835" y="1004834"/>
                </a:lnTo>
                <a:lnTo>
                  <a:pt x="854110" y="944544"/>
                </a:lnTo>
                <a:lnTo>
                  <a:pt x="854110" y="909375"/>
                </a:lnTo>
                <a:lnTo>
                  <a:pt x="1346479" y="884254"/>
                </a:lnTo>
                <a:lnTo>
                  <a:pt x="1768510" y="83401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7028526" y="5520270"/>
            <a:ext cx="324892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バス停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7043600" y="5821719"/>
            <a:ext cx="549313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用水路左側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8323344" y="636624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⑤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82" name="直線コネクタ 181"/>
          <p:cNvCxnSpPr/>
          <p:nvPr/>
        </p:nvCxnSpPr>
        <p:spPr>
          <a:xfrm flipH="1">
            <a:off x="7785463" y="5149780"/>
            <a:ext cx="263267" cy="289992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>
            <a:stCxn id="9" idx="5"/>
            <a:endCxn id="83" idx="0"/>
          </p:cNvCxnSpPr>
          <p:nvPr/>
        </p:nvCxnSpPr>
        <p:spPr>
          <a:xfrm flipH="1">
            <a:off x="716169" y="3259756"/>
            <a:ext cx="273370" cy="351484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テキスト ボックス 220"/>
          <p:cNvSpPr txBox="1"/>
          <p:nvPr/>
        </p:nvSpPr>
        <p:spPr>
          <a:xfrm>
            <a:off x="1576523" y="3273158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⑥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11988" y="5307950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⑦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4181469" y="5334234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⑧</a:t>
            </a:r>
            <a:endParaRPr kumimoji="1" lang="ja-JP" altLang="en-US" sz="12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8068002" y="4140411"/>
            <a:ext cx="613433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 出口：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18.4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8124455" y="4297516"/>
            <a:ext cx="269304" cy="16158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1154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226" name="直線コネクタ 225"/>
          <p:cNvCxnSpPr>
            <a:stCxn id="224" idx="1"/>
          </p:cNvCxnSpPr>
          <p:nvPr/>
        </p:nvCxnSpPr>
        <p:spPr>
          <a:xfrm flipH="1">
            <a:off x="7896300" y="4201967"/>
            <a:ext cx="171702" cy="129442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円/楕円 179"/>
          <p:cNvSpPr/>
          <p:nvPr/>
        </p:nvSpPr>
        <p:spPr>
          <a:xfrm flipH="1" flipV="1">
            <a:off x="970622" y="328539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 flipH="1" flipV="1">
            <a:off x="1512622" y="73146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1713959" y="147726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 flipH="1" flipV="1">
            <a:off x="2221628" y="206115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2346674" y="2106119"/>
            <a:ext cx="613433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櫛田橋南詰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0" name="正方形/長方形 209"/>
          <p:cNvSpPr/>
          <p:nvPr/>
        </p:nvSpPr>
        <p:spPr>
          <a:xfrm>
            <a:off x="1418924" y="608196"/>
            <a:ext cx="680219" cy="3976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3" name="直線コネクタ 212"/>
          <p:cNvCxnSpPr/>
          <p:nvPr/>
        </p:nvCxnSpPr>
        <p:spPr>
          <a:xfrm>
            <a:off x="1892410" y="1005840"/>
            <a:ext cx="144620" cy="433661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図 118" descr="図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3319" y="985575"/>
            <a:ext cx="1335024" cy="9326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6" name="テキスト ボックス 65"/>
          <p:cNvSpPr txBox="1"/>
          <p:nvPr/>
        </p:nvSpPr>
        <p:spPr>
          <a:xfrm>
            <a:off x="807712" y="1033256"/>
            <a:ext cx="344128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豊原町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1189340" y="1144063"/>
            <a:ext cx="190240" cy="9233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600" dirty="0" smtClean="0">
                <a:latin typeface="ＭＳ Ｐ明朝" pitchFamily="18" charset="-128"/>
                <a:ea typeface="ＭＳ Ｐ明朝" pitchFamily="18" charset="-128"/>
              </a:rPr>
              <a:t>左側</a:t>
            </a:r>
            <a:endParaRPr kumimoji="1" lang="ja-JP" altLang="en-US" sz="6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1" name="フリーフォーム 120"/>
          <p:cNvSpPr/>
          <p:nvPr/>
        </p:nvSpPr>
        <p:spPr>
          <a:xfrm>
            <a:off x="158566" y="1168106"/>
            <a:ext cx="1236819" cy="354132"/>
          </a:xfrm>
          <a:custGeom>
            <a:avLst/>
            <a:gdLst>
              <a:gd name="connsiteX0" fmla="*/ 0 w 1236819"/>
              <a:gd name="connsiteY0" fmla="*/ 195566 h 354132"/>
              <a:gd name="connsiteX1" fmla="*/ 708264 w 1236819"/>
              <a:gd name="connsiteY1" fmla="*/ 354132 h 354132"/>
              <a:gd name="connsiteX2" fmla="*/ 819261 w 1236819"/>
              <a:gd name="connsiteY2" fmla="*/ 0 h 354132"/>
              <a:gd name="connsiteX3" fmla="*/ 1236819 w 1236819"/>
              <a:gd name="connsiteY3" fmla="*/ 169138 h 3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819" h="354132">
                <a:moveTo>
                  <a:pt x="0" y="195566"/>
                </a:moveTo>
                <a:lnTo>
                  <a:pt x="708264" y="354132"/>
                </a:lnTo>
                <a:lnTo>
                  <a:pt x="819261" y="0"/>
                </a:lnTo>
                <a:lnTo>
                  <a:pt x="1236819" y="169138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777491" y="1286474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3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4" name="円/楕円 183"/>
          <p:cNvSpPr/>
          <p:nvPr/>
        </p:nvSpPr>
        <p:spPr>
          <a:xfrm flipH="1" flipV="1">
            <a:off x="956030" y="115288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/>
          <p:cNvCxnSpPr>
            <a:stCxn id="124" idx="2"/>
            <a:endCxn id="119" idx="0"/>
          </p:cNvCxnSpPr>
          <p:nvPr/>
        </p:nvCxnSpPr>
        <p:spPr>
          <a:xfrm flipH="1">
            <a:off x="790831" y="561316"/>
            <a:ext cx="158804" cy="424259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円/楕円 230"/>
          <p:cNvSpPr/>
          <p:nvPr/>
        </p:nvSpPr>
        <p:spPr>
          <a:xfrm flipH="1" flipV="1">
            <a:off x="3011443" y="128805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231"/>
          <p:cNvSpPr/>
          <p:nvPr/>
        </p:nvSpPr>
        <p:spPr>
          <a:xfrm flipH="1" flipV="1">
            <a:off x="4351238" y="89844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 flipH="1" flipV="1">
            <a:off x="7776911" y="49690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 flipH="1" flipV="1">
            <a:off x="7098414" y="310890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円/楕円 234"/>
          <p:cNvSpPr/>
          <p:nvPr/>
        </p:nvSpPr>
        <p:spPr>
          <a:xfrm flipH="1" flipV="1">
            <a:off x="7619224" y="388813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 flipH="1" flipV="1">
            <a:off x="7519833" y="437316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 flipH="1" flipV="1">
            <a:off x="6947339" y="5963422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 flipH="1" flipV="1">
            <a:off x="8704577" y="512853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 flipH="1" flipV="1">
            <a:off x="339803" y="3164563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 flipH="1" flipV="1">
            <a:off x="1922113" y="385235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 flipH="1" flipV="1">
            <a:off x="3486583" y="3837371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 flipH="1" flipV="1">
            <a:off x="3083003" y="5156365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/>
          <p:cNvSpPr/>
          <p:nvPr/>
        </p:nvSpPr>
        <p:spPr>
          <a:xfrm>
            <a:off x="763802" y="1409034"/>
            <a:ext cx="263613" cy="264597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2540382" y="914321"/>
            <a:ext cx="47557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・ 漕代駅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5" name="フリーフォーム 34"/>
          <p:cNvSpPr/>
          <p:nvPr/>
        </p:nvSpPr>
        <p:spPr>
          <a:xfrm rot="5400000">
            <a:off x="2411061" y="-1751730"/>
            <a:ext cx="2607084" cy="6642385"/>
          </a:xfrm>
          <a:custGeom>
            <a:avLst/>
            <a:gdLst>
              <a:gd name="connsiteX0" fmla="*/ 79513 w 2138901"/>
              <a:gd name="connsiteY0" fmla="*/ 5899868 h 5899868"/>
              <a:gd name="connsiteX1" fmla="*/ 0 w 2138901"/>
              <a:gd name="connsiteY1" fmla="*/ 5844208 h 5899868"/>
              <a:gd name="connsiteX2" fmla="*/ 71562 w 2138901"/>
              <a:gd name="connsiteY2" fmla="*/ 5565913 h 5899868"/>
              <a:gd name="connsiteX3" fmla="*/ 453225 w 2138901"/>
              <a:gd name="connsiteY3" fmla="*/ 5247861 h 5899868"/>
              <a:gd name="connsiteX4" fmla="*/ 397566 w 2138901"/>
              <a:gd name="connsiteY4" fmla="*/ 5168348 h 5899868"/>
              <a:gd name="connsiteX5" fmla="*/ 413468 w 2138901"/>
              <a:gd name="connsiteY5" fmla="*/ 4929808 h 5899868"/>
              <a:gd name="connsiteX6" fmla="*/ 469127 w 2138901"/>
              <a:gd name="connsiteY6" fmla="*/ 4731026 h 5899868"/>
              <a:gd name="connsiteX7" fmla="*/ 667910 w 2138901"/>
              <a:gd name="connsiteY7" fmla="*/ 4309607 h 5899868"/>
              <a:gd name="connsiteX8" fmla="*/ 667910 w 2138901"/>
              <a:gd name="connsiteY8" fmla="*/ 4190337 h 5899868"/>
              <a:gd name="connsiteX9" fmla="*/ 890546 w 2138901"/>
              <a:gd name="connsiteY9" fmla="*/ 3935895 h 5899868"/>
              <a:gd name="connsiteX10" fmla="*/ 930303 w 2138901"/>
              <a:gd name="connsiteY10" fmla="*/ 3832528 h 5899868"/>
              <a:gd name="connsiteX11" fmla="*/ 1033670 w 2138901"/>
              <a:gd name="connsiteY11" fmla="*/ 3554233 h 5899868"/>
              <a:gd name="connsiteX12" fmla="*/ 795131 w 2138901"/>
              <a:gd name="connsiteY12" fmla="*/ 3450866 h 5899868"/>
              <a:gd name="connsiteX13" fmla="*/ 826936 w 2138901"/>
              <a:gd name="connsiteY13" fmla="*/ 3395207 h 5899868"/>
              <a:gd name="connsiteX14" fmla="*/ 834887 w 2138901"/>
              <a:gd name="connsiteY14" fmla="*/ 2894274 h 5899868"/>
              <a:gd name="connsiteX15" fmla="*/ 1089329 w 2138901"/>
              <a:gd name="connsiteY15" fmla="*/ 2862469 h 5899868"/>
              <a:gd name="connsiteX16" fmla="*/ 1089329 w 2138901"/>
              <a:gd name="connsiteY16" fmla="*/ 2480807 h 5899868"/>
              <a:gd name="connsiteX17" fmla="*/ 1113183 w 2138901"/>
              <a:gd name="connsiteY17" fmla="*/ 2186608 h 5899868"/>
              <a:gd name="connsiteX18" fmla="*/ 1224501 w 2138901"/>
              <a:gd name="connsiteY18" fmla="*/ 1908313 h 5899868"/>
              <a:gd name="connsiteX19" fmla="*/ 1327868 w 2138901"/>
              <a:gd name="connsiteY19" fmla="*/ 1789043 h 5899868"/>
              <a:gd name="connsiteX20" fmla="*/ 1311966 w 2138901"/>
              <a:gd name="connsiteY20" fmla="*/ 1630017 h 5899868"/>
              <a:gd name="connsiteX21" fmla="*/ 1447138 w 2138901"/>
              <a:gd name="connsiteY21" fmla="*/ 1272208 h 5899868"/>
              <a:gd name="connsiteX22" fmla="*/ 1622066 w 2138901"/>
              <a:gd name="connsiteY22" fmla="*/ 1168841 h 5899868"/>
              <a:gd name="connsiteX23" fmla="*/ 1924216 w 2138901"/>
              <a:gd name="connsiteY23" fmla="*/ 874643 h 5899868"/>
              <a:gd name="connsiteX24" fmla="*/ 2019632 w 2138901"/>
              <a:gd name="connsiteY24" fmla="*/ 397565 h 5899868"/>
              <a:gd name="connsiteX25" fmla="*/ 2138901 w 2138901"/>
              <a:gd name="connsiteY25" fmla="*/ 0 h 5899868"/>
              <a:gd name="connsiteX0" fmla="*/ 79513 w 2321781"/>
              <a:gd name="connsiteY0" fmla="*/ 6464410 h 6464410"/>
              <a:gd name="connsiteX1" fmla="*/ 0 w 2321781"/>
              <a:gd name="connsiteY1" fmla="*/ 6408750 h 6464410"/>
              <a:gd name="connsiteX2" fmla="*/ 71562 w 2321781"/>
              <a:gd name="connsiteY2" fmla="*/ 6130455 h 6464410"/>
              <a:gd name="connsiteX3" fmla="*/ 453225 w 2321781"/>
              <a:gd name="connsiteY3" fmla="*/ 5812403 h 6464410"/>
              <a:gd name="connsiteX4" fmla="*/ 397566 w 2321781"/>
              <a:gd name="connsiteY4" fmla="*/ 5732890 h 6464410"/>
              <a:gd name="connsiteX5" fmla="*/ 413468 w 2321781"/>
              <a:gd name="connsiteY5" fmla="*/ 5494350 h 6464410"/>
              <a:gd name="connsiteX6" fmla="*/ 469127 w 2321781"/>
              <a:gd name="connsiteY6" fmla="*/ 5295568 h 6464410"/>
              <a:gd name="connsiteX7" fmla="*/ 667910 w 2321781"/>
              <a:gd name="connsiteY7" fmla="*/ 4874149 h 6464410"/>
              <a:gd name="connsiteX8" fmla="*/ 667910 w 2321781"/>
              <a:gd name="connsiteY8" fmla="*/ 4754879 h 6464410"/>
              <a:gd name="connsiteX9" fmla="*/ 890546 w 2321781"/>
              <a:gd name="connsiteY9" fmla="*/ 4500437 h 6464410"/>
              <a:gd name="connsiteX10" fmla="*/ 930303 w 2321781"/>
              <a:gd name="connsiteY10" fmla="*/ 4397070 h 6464410"/>
              <a:gd name="connsiteX11" fmla="*/ 1033670 w 2321781"/>
              <a:gd name="connsiteY11" fmla="*/ 4118775 h 6464410"/>
              <a:gd name="connsiteX12" fmla="*/ 795131 w 2321781"/>
              <a:gd name="connsiteY12" fmla="*/ 4015408 h 6464410"/>
              <a:gd name="connsiteX13" fmla="*/ 826936 w 2321781"/>
              <a:gd name="connsiteY13" fmla="*/ 3959749 h 6464410"/>
              <a:gd name="connsiteX14" fmla="*/ 834887 w 2321781"/>
              <a:gd name="connsiteY14" fmla="*/ 3458816 h 6464410"/>
              <a:gd name="connsiteX15" fmla="*/ 1089329 w 2321781"/>
              <a:gd name="connsiteY15" fmla="*/ 3427011 h 6464410"/>
              <a:gd name="connsiteX16" fmla="*/ 1089329 w 2321781"/>
              <a:gd name="connsiteY16" fmla="*/ 3045349 h 6464410"/>
              <a:gd name="connsiteX17" fmla="*/ 1113183 w 2321781"/>
              <a:gd name="connsiteY17" fmla="*/ 2751150 h 6464410"/>
              <a:gd name="connsiteX18" fmla="*/ 1224501 w 2321781"/>
              <a:gd name="connsiteY18" fmla="*/ 2472855 h 6464410"/>
              <a:gd name="connsiteX19" fmla="*/ 1327868 w 2321781"/>
              <a:gd name="connsiteY19" fmla="*/ 2353585 h 6464410"/>
              <a:gd name="connsiteX20" fmla="*/ 1311966 w 2321781"/>
              <a:gd name="connsiteY20" fmla="*/ 2194559 h 6464410"/>
              <a:gd name="connsiteX21" fmla="*/ 1447138 w 2321781"/>
              <a:gd name="connsiteY21" fmla="*/ 1836750 h 6464410"/>
              <a:gd name="connsiteX22" fmla="*/ 1622066 w 2321781"/>
              <a:gd name="connsiteY22" fmla="*/ 1733383 h 6464410"/>
              <a:gd name="connsiteX23" fmla="*/ 1924216 w 2321781"/>
              <a:gd name="connsiteY23" fmla="*/ 1439185 h 6464410"/>
              <a:gd name="connsiteX24" fmla="*/ 2019632 w 2321781"/>
              <a:gd name="connsiteY24" fmla="*/ 962107 h 6464410"/>
              <a:gd name="connsiteX25" fmla="*/ 2321781 w 2321781"/>
              <a:gd name="connsiteY25" fmla="*/ 0 h 6464410"/>
              <a:gd name="connsiteX0" fmla="*/ 79513 w 2321781"/>
              <a:gd name="connsiteY0" fmla="*/ 6464410 h 6464410"/>
              <a:gd name="connsiteX1" fmla="*/ 0 w 2321781"/>
              <a:gd name="connsiteY1" fmla="*/ 6408750 h 6464410"/>
              <a:gd name="connsiteX2" fmla="*/ 71562 w 2321781"/>
              <a:gd name="connsiteY2" fmla="*/ 6130455 h 6464410"/>
              <a:gd name="connsiteX3" fmla="*/ 453225 w 2321781"/>
              <a:gd name="connsiteY3" fmla="*/ 5812403 h 6464410"/>
              <a:gd name="connsiteX4" fmla="*/ 397566 w 2321781"/>
              <a:gd name="connsiteY4" fmla="*/ 5732890 h 6464410"/>
              <a:gd name="connsiteX5" fmla="*/ 413468 w 2321781"/>
              <a:gd name="connsiteY5" fmla="*/ 5494350 h 6464410"/>
              <a:gd name="connsiteX6" fmla="*/ 469127 w 2321781"/>
              <a:gd name="connsiteY6" fmla="*/ 5295568 h 6464410"/>
              <a:gd name="connsiteX7" fmla="*/ 667910 w 2321781"/>
              <a:gd name="connsiteY7" fmla="*/ 4874149 h 6464410"/>
              <a:gd name="connsiteX8" fmla="*/ 667910 w 2321781"/>
              <a:gd name="connsiteY8" fmla="*/ 4754879 h 6464410"/>
              <a:gd name="connsiteX9" fmla="*/ 890546 w 2321781"/>
              <a:gd name="connsiteY9" fmla="*/ 4500437 h 6464410"/>
              <a:gd name="connsiteX10" fmla="*/ 930303 w 2321781"/>
              <a:gd name="connsiteY10" fmla="*/ 4397070 h 6464410"/>
              <a:gd name="connsiteX11" fmla="*/ 1033670 w 2321781"/>
              <a:gd name="connsiteY11" fmla="*/ 4118775 h 6464410"/>
              <a:gd name="connsiteX12" fmla="*/ 795131 w 2321781"/>
              <a:gd name="connsiteY12" fmla="*/ 4015408 h 6464410"/>
              <a:gd name="connsiteX13" fmla="*/ 826936 w 2321781"/>
              <a:gd name="connsiteY13" fmla="*/ 3959749 h 6464410"/>
              <a:gd name="connsiteX14" fmla="*/ 834887 w 2321781"/>
              <a:gd name="connsiteY14" fmla="*/ 3458816 h 6464410"/>
              <a:gd name="connsiteX15" fmla="*/ 1089329 w 2321781"/>
              <a:gd name="connsiteY15" fmla="*/ 3427011 h 6464410"/>
              <a:gd name="connsiteX16" fmla="*/ 1089329 w 2321781"/>
              <a:gd name="connsiteY16" fmla="*/ 3045349 h 6464410"/>
              <a:gd name="connsiteX17" fmla="*/ 1113183 w 2321781"/>
              <a:gd name="connsiteY17" fmla="*/ 2751150 h 6464410"/>
              <a:gd name="connsiteX18" fmla="*/ 1224501 w 2321781"/>
              <a:gd name="connsiteY18" fmla="*/ 2472855 h 6464410"/>
              <a:gd name="connsiteX19" fmla="*/ 1327868 w 2321781"/>
              <a:gd name="connsiteY19" fmla="*/ 2353585 h 6464410"/>
              <a:gd name="connsiteX20" fmla="*/ 1311966 w 2321781"/>
              <a:gd name="connsiteY20" fmla="*/ 2194559 h 6464410"/>
              <a:gd name="connsiteX21" fmla="*/ 1447138 w 2321781"/>
              <a:gd name="connsiteY21" fmla="*/ 1836750 h 6464410"/>
              <a:gd name="connsiteX22" fmla="*/ 1622066 w 2321781"/>
              <a:gd name="connsiteY22" fmla="*/ 1733383 h 6464410"/>
              <a:gd name="connsiteX23" fmla="*/ 1924216 w 2321781"/>
              <a:gd name="connsiteY23" fmla="*/ 1439185 h 6464410"/>
              <a:gd name="connsiteX24" fmla="*/ 2019632 w 2321781"/>
              <a:gd name="connsiteY24" fmla="*/ 962107 h 6464410"/>
              <a:gd name="connsiteX25" fmla="*/ 2107096 w 2321781"/>
              <a:gd name="connsiteY25" fmla="*/ 556590 h 6464410"/>
              <a:gd name="connsiteX26" fmla="*/ 2321781 w 2321781"/>
              <a:gd name="connsiteY26" fmla="*/ 0 h 6464410"/>
              <a:gd name="connsiteX0" fmla="*/ 0 w 2469053"/>
              <a:gd name="connsiteY0" fmla="*/ 7305030 h 7305030"/>
              <a:gd name="connsiteX1" fmla="*/ 147272 w 2469053"/>
              <a:gd name="connsiteY1" fmla="*/ 6408750 h 7305030"/>
              <a:gd name="connsiteX2" fmla="*/ 218834 w 2469053"/>
              <a:gd name="connsiteY2" fmla="*/ 6130455 h 7305030"/>
              <a:gd name="connsiteX3" fmla="*/ 600497 w 2469053"/>
              <a:gd name="connsiteY3" fmla="*/ 5812403 h 7305030"/>
              <a:gd name="connsiteX4" fmla="*/ 544838 w 2469053"/>
              <a:gd name="connsiteY4" fmla="*/ 5732890 h 7305030"/>
              <a:gd name="connsiteX5" fmla="*/ 560740 w 2469053"/>
              <a:gd name="connsiteY5" fmla="*/ 5494350 h 7305030"/>
              <a:gd name="connsiteX6" fmla="*/ 616399 w 2469053"/>
              <a:gd name="connsiteY6" fmla="*/ 5295568 h 7305030"/>
              <a:gd name="connsiteX7" fmla="*/ 815182 w 2469053"/>
              <a:gd name="connsiteY7" fmla="*/ 4874149 h 7305030"/>
              <a:gd name="connsiteX8" fmla="*/ 815182 w 2469053"/>
              <a:gd name="connsiteY8" fmla="*/ 4754879 h 7305030"/>
              <a:gd name="connsiteX9" fmla="*/ 1037818 w 2469053"/>
              <a:gd name="connsiteY9" fmla="*/ 4500437 h 7305030"/>
              <a:gd name="connsiteX10" fmla="*/ 1077575 w 2469053"/>
              <a:gd name="connsiteY10" fmla="*/ 4397070 h 7305030"/>
              <a:gd name="connsiteX11" fmla="*/ 1180942 w 2469053"/>
              <a:gd name="connsiteY11" fmla="*/ 4118775 h 7305030"/>
              <a:gd name="connsiteX12" fmla="*/ 942403 w 2469053"/>
              <a:gd name="connsiteY12" fmla="*/ 4015408 h 7305030"/>
              <a:gd name="connsiteX13" fmla="*/ 974208 w 2469053"/>
              <a:gd name="connsiteY13" fmla="*/ 3959749 h 7305030"/>
              <a:gd name="connsiteX14" fmla="*/ 982159 w 2469053"/>
              <a:gd name="connsiteY14" fmla="*/ 3458816 h 7305030"/>
              <a:gd name="connsiteX15" fmla="*/ 1236601 w 2469053"/>
              <a:gd name="connsiteY15" fmla="*/ 3427011 h 7305030"/>
              <a:gd name="connsiteX16" fmla="*/ 1236601 w 2469053"/>
              <a:gd name="connsiteY16" fmla="*/ 3045349 h 7305030"/>
              <a:gd name="connsiteX17" fmla="*/ 1260455 w 2469053"/>
              <a:gd name="connsiteY17" fmla="*/ 2751150 h 7305030"/>
              <a:gd name="connsiteX18" fmla="*/ 1371773 w 2469053"/>
              <a:gd name="connsiteY18" fmla="*/ 2472855 h 7305030"/>
              <a:gd name="connsiteX19" fmla="*/ 1475140 w 2469053"/>
              <a:gd name="connsiteY19" fmla="*/ 2353585 h 7305030"/>
              <a:gd name="connsiteX20" fmla="*/ 1459238 w 2469053"/>
              <a:gd name="connsiteY20" fmla="*/ 2194559 h 7305030"/>
              <a:gd name="connsiteX21" fmla="*/ 1594410 w 2469053"/>
              <a:gd name="connsiteY21" fmla="*/ 1836750 h 7305030"/>
              <a:gd name="connsiteX22" fmla="*/ 1769338 w 2469053"/>
              <a:gd name="connsiteY22" fmla="*/ 1733383 h 7305030"/>
              <a:gd name="connsiteX23" fmla="*/ 2071488 w 2469053"/>
              <a:gd name="connsiteY23" fmla="*/ 1439185 h 7305030"/>
              <a:gd name="connsiteX24" fmla="*/ 2166904 w 2469053"/>
              <a:gd name="connsiteY24" fmla="*/ 962107 h 7305030"/>
              <a:gd name="connsiteX25" fmla="*/ 2254368 w 2469053"/>
              <a:gd name="connsiteY25" fmla="*/ 556590 h 7305030"/>
              <a:gd name="connsiteX26" fmla="*/ 2469053 w 2469053"/>
              <a:gd name="connsiteY26" fmla="*/ 0 h 7305030"/>
              <a:gd name="connsiteX0" fmla="*/ 0 w 2469053"/>
              <a:gd name="connsiteY0" fmla="*/ 7305030 h 7305030"/>
              <a:gd name="connsiteX1" fmla="*/ 47148 w 2469053"/>
              <a:gd name="connsiteY1" fmla="*/ 6961431 h 7305030"/>
              <a:gd name="connsiteX2" fmla="*/ 147272 w 2469053"/>
              <a:gd name="connsiteY2" fmla="*/ 6408750 h 7305030"/>
              <a:gd name="connsiteX3" fmla="*/ 218834 w 2469053"/>
              <a:gd name="connsiteY3" fmla="*/ 6130455 h 7305030"/>
              <a:gd name="connsiteX4" fmla="*/ 600497 w 2469053"/>
              <a:gd name="connsiteY4" fmla="*/ 5812403 h 7305030"/>
              <a:gd name="connsiteX5" fmla="*/ 544838 w 2469053"/>
              <a:gd name="connsiteY5" fmla="*/ 5732890 h 7305030"/>
              <a:gd name="connsiteX6" fmla="*/ 560740 w 2469053"/>
              <a:gd name="connsiteY6" fmla="*/ 5494350 h 7305030"/>
              <a:gd name="connsiteX7" fmla="*/ 616399 w 2469053"/>
              <a:gd name="connsiteY7" fmla="*/ 5295568 h 7305030"/>
              <a:gd name="connsiteX8" fmla="*/ 815182 w 2469053"/>
              <a:gd name="connsiteY8" fmla="*/ 4874149 h 7305030"/>
              <a:gd name="connsiteX9" fmla="*/ 815182 w 2469053"/>
              <a:gd name="connsiteY9" fmla="*/ 4754879 h 7305030"/>
              <a:gd name="connsiteX10" fmla="*/ 1037818 w 2469053"/>
              <a:gd name="connsiteY10" fmla="*/ 4500437 h 7305030"/>
              <a:gd name="connsiteX11" fmla="*/ 1077575 w 2469053"/>
              <a:gd name="connsiteY11" fmla="*/ 4397070 h 7305030"/>
              <a:gd name="connsiteX12" fmla="*/ 1180942 w 2469053"/>
              <a:gd name="connsiteY12" fmla="*/ 4118775 h 7305030"/>
              <a:gd name="connsiteX13" fmla="*/ 942403 w 2469053"/>
              <a:gd name="connsiteY13" fmla="*/ 4015408 h 7305030"/>
              <a:gd name="connsiteX14" fmla="*/ 974208 w 2469053"/>
              <a:gd name="connsiteY14" fmla="*/ 3959749 h 7305030"/>
              <a:gd name="connsiteX15" fmla="*/ 982159 w 2469053"/>
              <a:gd name="connsiteY15" fmla="*/ 3458816 h 7305030"/>
              <a:gd name="connsiteX16" fmla="*/ 1236601 w 2469053"/>
              <a:gd name="connsiteY16" fmla="*/ 3427011 h 7305030"/>
              <a:gd name="connsiteX17" fmla="*/ 1236601 w 2469053"/>
              <a:gd name="connsiteY17" fmla="*/ 3045349 h 7305030"/>
              <a:gd name="connsiteX18" fmla="*/ 1260455 w 2469053"/>
              <a:gd name="connsiteY18" fmla="*/ 2751150 h 7305030"/>
              <a:gd name="connsiteX19" fmla="*/ 1371773 w 2469053"/>
              <a:gd name="connsiteY19" fmla="*/ 2472855 h 7305030"/>
              <a:gd name="connsiteX20" fmla="*/ 1475140 w 2469053"/>
              <a:gd name="connsiteY20" fmla="*/ 2353585 h 7305030"/>
              <a:gd name="connsiteX21" fmla="*/ 1459238 w 2469053"/>
              <a:gd name="connsiteY21" fmla="*/ 2194559 h 7305030"/>
              <a:gd name="connsiteX22" fmla="*/ 1594410 w 2469053"/>
              <a:gd name="connsiteY22" fmla="*/ 1836750 h 7305030"/>
              <a:gd name="connsiteX23" fmla="*/ 1769338 w 2469053"/>
              <a:gd name="connsiteY23" fmla="*/ 1733383 h 7305030"/>
              <a:gd name="connsiteX24" fmla="*/ 2071488 w 2469053"/>
              <a:gd name="connsiteY24" fmla="*/ 1439185 h 7305030"/>
              <a:gd name="connsiteX25" fmla="*/ 2166904 w 2469053"/>
              <a:gd name="connsiteY25" fmla="*/ 962107 h 7305030"/>
              <a:gd name="connsiteX26" fmla="*/ 2254368 w 2469053"/>
              <a:gd name="connsiteY26" fmla="*/ 556590 h 7305030"/>
              <a:gd name="connsiteX27" fmla="*/ 2469053 w 2469053"/>
              <a:gd name="connsiteY27" fmla="*/ 0 h 7305030"/>
              <a:gd name="connsiteX0" fmla="*/ 0 w 2469053"/>
              <a:gd name="connsiteY0" fmla="*/ 7305030 h 7305030"/>
              <a:gd name="connsiteX1" fmla="*/ 47148 w 2469053"/>
              <a:gd name="connsiteY1" fmla="*/ 6961431 h 7305030"/>
              <a:gd name="connsiteX2" fmla="*/ 219506 w 2469053"/>
              <a:gd name="connsiteY2" fmla="*/ 6395978 h 7305030"/>
              <a:gd name="connsiteX3" fmla="*/ 147272 w 2469053"/>
              <a:gd name="connsiteY3" fmla="*/ 6408750 h 7305030"/>
              <a:gd name="connsiteX4" fmla="*/ 218834 w 2469053"/>
              <a:gd name="connsiteY4" fmla="*/ 6130455 h 7305030"/>
              <a:gd name="connsiteX5" fmla="*/ 600497 w 2469053"/>
              <a:gd name="connsiteY5" fmla="*/ 5812403 h 7305030"/>
              <a:gd name="connsiteX6" fmla="*/ 544838 w 2469053"/>
              <a:gd name="connsiteY6" fmla="*/ 5732890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219506 w 2469053"/>
              <a:gd name="connsiteY2" fmla="*/ 6395978 h 7305030"/>
              <a:gd name="connsiteX3" fmla="*/ 147272 w 2469053"/>
              <a:gd name="connsiteY3" fmla="*/ 6408750 h 7305030"/>
              <a:gd name="connsiteX4" fmla="*/ 218834 w 2469053"/>
              <a:gd name="connsiteY4" fmla="*/ 6130455 h 7305030"/>
              <a:gd name="connsiteX5" fmla="*/ 600497 w 2469053"/>
              <a:gd name="connsiteY5" fmla="*/ 5812403 h 7305030"/>
              <a:gd name="connsiteX6" fmla="*/ 544838 w 2469053"/>
              <a:gd name="connsiteY6" fmla="*/ 5732890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219508 w 2469053"/>
              <a:gd name="connsiteY2" fmla="*/ 6411096 h 7305030"/>
              <a:gd name="connsiteX3" fmla="*/ 147272 w 2469053"/>
              <a:gd name="connsiteY3" fmla="*/ 6408750 h 7305030"/>
              <a:gd name="connsiteX4" fmla="*/ 218834 w 2469053"/>
              <a:gd name="connsiteY4" fmla="*/ 6130455 h 7305030"/>
              <a:gd name="connsiteX5" fmla="*/ 600497 w 2469053"/>
              <a:gd name="connsiteY5" fmla="*/ 5812403 h 7305030"/>
              <a:gd name="connsiteX6" fmla="*/ 544838 w 2469053"/>
              <a:gd name="connsiteY6" fmla="*/ 5732890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219508 w 2469053"/>
              <a:gd name="connsiteY2" fmla="*/ 6411096 h 7305030"/>
              <a:gd name="connsiteX3" fmla="*/ 117036 w 2469053"/>
              <a:gd name="connsiteY3" fmla="*/ 6381535 h 7305030"/>
              <a:gd name="connsiteX4" fmla="*/ 218834 w 2469053"/>
              <a:gd name="connsiteY4" fmla="*/ 6130455 h 7305030"/>
              <a:gd name="connsiteX5" fmla="*/ 600497 w 2469053"/>
              <a:gd name="connsiteY5" fmla="*/ 5812403 h 7305030"/>
              <a:gd name="connsiteX6" fmla="*/ 544838 w 2469053"/>
              <a:gd name="connsiteY6" fmla="*/ 5732890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219508 w 2469053"/>
              <a:gd name="connsiteY2" fmla="*/ 6411096 h 7305030"/>
              <a:gd name="connsiteX3" fmla="*/ 117036 w 2469053"/>
              <a:gd name="connsiteY3" fmla="*/ 6381535 h 7305030"/>
              <a:gd name="connsiteX4" fmla="*/ 203718 w 2469053"/>
              <a:gd name="connsiteY4" fmla="*/ 6124408 h 7305030"/>
              <a:gd name="connsiteX5" fmla="*/ 600497 w 2469053"/>
              <a:gd name="connsiteY5" fmla="*/ 5812403 h 7305030"/>
              <a:gd name="connsiteX6" fmla="*/ 544838 w 2469053"/>
              <a:gd name="connsiteY6" fmla="*/ 5732890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219508 w 2469053"/>
              <a:gd name="connsiteY2" fmla="*/ 6411096 h 7305030"/>
              <a:gd name="connsiteX3" fmla="*/ 117036 w 2469053"/>
              <a:gd name="connsiteY3" fmla="*/ 6381535 h 7305030"/>
              <a:gd name="connsiteX4" fmla="*/ 203718 w 2469053"/>
              <a:gd name="connsiteY4" fmla="*/ 6124408 h 7305030"/>
              <a:gd name="connsiteX5" fmla="*/ 570260 w 2469053"/>
              <a:gd name="connsiteY5" fmla="*/ 5782165 h 7305030"/>
              <a:gd name="connsiteX6" fmla="*/ 544838 w 2469053"/>
              <a:gd name="connsiteY6" fmla="*/ 5732890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219508 w 2469053"/>
              <a:gd name="connsiteY2" fmla="*/ 6411096 h 7305030"/>
              <a:gd name="connsiteX3" fmla="*/ 117036 w 2469053"/>
              <a:gd name="connsiteY3" fmla="*/ 6381535 h 7305030"/>
              <a:gd name="connsiteX4" fmla="*/ 203718 w 2469053"/>
              <a:gd name="connsiteY4" fmla="*/ 6124408 h 7305030"/>
              <a:gd name="connsiteX5" fmla="*/ 570260 w 2469053"/>
              <a:gd name="connsiteY5" fmla="*/ 5782165 h 7305030"/>
              <a:gd name="connsiteX6" fmla="*/ 544840 w 2469053"/>
              <a:gd name="connsiteY6" fmla="*/ 5708698 h 7305030"/>
              <a:gd name="connsiteX7" fmla="*/ 560740 w 2469053"/>
              <a:gd name="connsiteY7" fmla="*/ 5494350 h 7305030"/>
              <a:gd name="connsiteX8" fmla="*/ 616399 w 2469053"/>
              <a:gd name="connsiteY8" fmla="*/ 5295568 h 7305030"/>
              <a:gd name="connsiteX9" fmla="*/ 815182 w 2469053"/>
              <a:gd name="connsiteY9" fmla="*/ 4874149 h 7305030"/>
              <a:gd name="connsiteX10" fmla="*/ 815182 w 2469053"/>
              <a:gd name="connsiteY10" fmla="*/ 4754879 h 7305030"/>
              <a:gd name="connsiteX11" fmla="*/ 1037818 w 2469053"/>
              <a:gd name="connsiteY11" fmla="*/ 4500437 h 7305030"/>
              <a:gd name="connsiteX12" fmla="*/ 1077575 w 2469053"/>
              <a:gd name="connsiteY12" fmla="*/ 4397070 h 7305030"/>
              <a:gd name="connsiteX13" fmla="*/ 1180942 w 2469053"/>
              <a:gd name="connsiteY13" fmla="*/ 4118775 h 7305030"/>
              <a:gd name="connsiteX14" fmla="*/ 942403 w 2469053"/>
              <a:gd name="connsiteY14" fmla="*/ 4015408 h 7305030"/>
              <a:gd name="connsiteX15" fmla="*/ 974208 w 2469053"/>
              <a:gd name="connsiteY15" fmla="*/ 3959749 h 7305030"/>
              <a:gd name="connsiteX16" fmla="*/ 982159 w 2469053"/>
              <a:gd name="connsiteY16" fmla="*/ 3458816 h 7305030"/>
              <a:gd name="connsiteX17" fmla="*/ 1236601 w 2469053"/>
              <a:gd name="connsiteY17" fmla="*/ 3427011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15182 w 2469053"/>
              <a:gd name="connsiteY11" fmla="*/ 4754879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74208 w 2469053"/>
              <a:gd name="connsiteY16" fmla="*/ 3959749 h 7305030"/>
              <a:gd name="connsiteX17" fmla="*/ 982159 w 2469053"/>
              <a:gd name="connsiteY17" fmla="*/ 3458816 h 7305030"/>
              <a:gd name="connsiteX18" fmla="*/ 1236601 w 2469053"/>
              <a:gd name="connsiteY18" fmla="*/ 3427011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74208 w 2469053"/>
              <a:gd name="connsiteY16" fmla="*/ 3959749 h 7305030"/>
              <a:gd name="connsiteX17" fmla="*/ 982159 w 2469053"/>
              <a:gd name="connsiteY17" fmla="*/ 3458816 h 7305030"/>
              <a:gd name="connsiteX18" fmla="*/ 1236601 w 2469053"/>
              <a:gd name="connsiteY18" fmla="*/ 3427011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74208 w 2469053"/>
              <a:gd name="connsiteY16" fmla="*/ 3959749 h 7305030"/>
              <a:gd name="connsiteX17" fmla="*/ 982162 w 2469053"/>
              <a:gd name="connsiteY17" fmla="*/ 3434625 h 7305030"/>
              <a:gd name="connsiteX18" fmla="*/ 1236601 w 2469053"/>
              <a:gd name="connsiteY18" fmla="*/ 3427011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74208 w 2469053"/>
              <a:gd name="connsiteY16" fmla="*/ 3959749 h 7305030"/>
              <a:gd name="connsiteX17" fmla="*/ 982162 w 2469053"/>
              <a:gd name="connsiteY17" fmla="*/ 343462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82162 w 2469053"/>
              <a:gd name="connsiteY17" fmla="*/ 343462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982162 w 2469053"/>
              <a:gd name="connsiteY18" fmla="*/ 3434625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982162 w 2469053"/>
              <a:gd name="connsiteY18" fmla="*/ 3434625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982162 w 2469053"/>
              <a:gd name="connsiteY18" fmla="*/ 3434625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982162 w 2469053"/>
              <a:gd name="connsiteY18" fmla="*/ 3434625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975458 w 2469053"/>
              <a:gd name="connsiteY18" fmla="*/ 3532431 h 7305030"/>
              <a:gd name="connsiteX19" fmla="*/ 982162 w 2469053"/>
              <a:gd name="connsiteY19" fmla="*/ 3434625 h 7305030"/>
              <a:gd name="connsiteX20" fmla="*/ 1236604 w 2469053"/>
              <a:gd name="connsiteY20" fmla="*/ 3414916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982162 w 2469053"/>
              <a:gd name="connsiteY18" fmla="*/ 3434625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692693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236604 w 2469053"/>
              <a:gd name="connsiteY17" fmla="*/ 3414916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14768 w 2469053"/>
              <a:gd name="connsiteY17" fmla="*/ 3450788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236604 w 2469053"/>
              <a:gd name="connsiteY17" fmla="*/ 3414916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9648 w 2469053"/>
              <a:gd name="connsiteY17" fmla="*/ 3465907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60125 w 2469053"/>
              <a:gd name="connsiteY17" fmla="*/ 3692693 h 7305030"/>
              <a:gd name="connsiteX18" fmla="*/ 999648 w 2469053"/>
              <a:gd name="connsiteY18" fmla="*/ 3465907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60125 w 2469053"/>
              <a:gd name="connsiteY17" fmla="*/ 3692693 h 7305030"/>
              <a:gd name="connsiteX18" fmla="*/ 924054 w 2469053"/>
              <a:gd name="connsiteY18" fmla="*/ 3577788 h 7305030"/>
              <a:gd name="connsiteX19" fmla="*/ 999648 w 2469053"/>
              <a:gd name="connsiteY19" fmla="*/ 3465907 h 7305030"/>
              <a:gd name="connsiteX20" fmla="*/ 1236604 w 2469053"/>
              <a:gd name="connsiteY20" fmla="*/ 3414916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3837 w 2469053"/>
              <a:gd name="connsiteY17" fmla="*/ 3813646 h 7305030"/>
              <a:gd name="connsiteX18" fmla="*/ 1060125 w 2469053"/>
              <a:gd name="connsiteY18" fmla="*/ 3692693 h 7305030"/>
              <a:gd name="connsiteX19" fmla="*/ 924054 w 2469053"/>
              <a:gd name="connsiteY19" fmla="*/ 3577788 h 7305030"/>
              <a:gd name="connsiteX20" fmla="*/ 999648 w 2469053"/>
              <a:gd name="connsiteY20" fmla="*/ 3465907 h 7305030"/>
              <a:gd name="connsiteX21" fmla="*/ 1236604 w 2469053"/>
              <a:gd name="connsiteY21" fmla="*/ 3414916 h 7305030"/>
              <a:gd name="connsiteX22" fmla="*/ 1236601 w 2469053"/>
              <a:gd name="connsiteY22" fmla="*/ 3045349 h 7305030"/>
              <a:gd name="connsiteX23" fmla="*/ 1260455 w 2469053"/>
              <a:gd name="connsiteY23" fmla="*/ 2751150 h 7305030"/>
              <a:gd name="connsiteX24" fmla="*/ 1371773 w 2469053"/>
              <a:gd name="connsiteY24" fmla="*/ 2472855 h 7305030"/>
              <a:gd name="connsiteX25" fmla="*/ 1475140 w 2469053"/>
              <a:gd name="connsiteY25" fmla="*/ 2353585 h 7305030"/>
              <a:gd name="connsiteX26" fmla="*/ 1459238 w 2469053"/>
              <a:gd name="connsiteY26" fmla="*/ 2194559 h 7305030"/>
              <a:gd name="connsiteX27" fmla="*/ 1594410 w 2469053"/>
              <a:gd name="connsiteY27" fmla="*/ 1836750 h 7305030"/>
              <a:gd name="connsiteX28" fmla="*/ 1769338 w 2469053"/>
              <a:gd name="connsiteY28" fmla="*/ 1733383 h 7305030"/>
              <a:gd name="connsiteX29" fmla="*/ 2071488 w 2469053"/>
              <a:gd name="connsiteY29" fmla="*/ 1439185 h 7305030"/>
              <a:gd name="connsiteX30" fmla="*/ 2166904 w 2469053"/>
              <a:gd name="connsiteY30" fmla="*/ 962107 h 7305030"/>
              <a:gd name="connsiteX31" fmla="*/ 2254368 w 2469053"/>
              <a:gd name="connsiteY31" fmla="*/ 556590 h 7305030"/>
              <a:gd name="connsiteX32" fmla="*/ 2469053 w 2469053"/>
              <a:gd name="connsiteY32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78482 w 2469053"/>
              <a:gd name="connsiteY17" fmla="*/ 3738049 h 7305030"/>
              <a:gd name="connsiteX18" fmla="*/ 1060125 w 2469053"/>
              <a:gd name="connsiteY18" fmla="*/ 3692693 h 7305030"/>
              <a:gd name="connsiteX19" fmla="*/ 924054 w 2469053"/>
              <a:gd name="connsiteY19" fmla="*/ 3577788 h 7305030"/>
              <a:gd name="connsiteX20" fmla="*/ 999648 w 2469053"/>
              <a:gd name="connsiteY20" fmla="*/ 3465907 h 7305030"/>
              <a:gd name="connsiteX21" fmla="*/ 1236604 w 2469053"/>
              <a:gd name="connsiteY21" fmla="*/ 3414916 h 7305030"/>
              <a:gd name="connsiteX22" fmla="*/ 1236601 w 2469053"/>
              <a:gd name="connsiteY22" fmla="*/ 3045349 h 7305030"/>
              <a:gd name="connsiteX23" fmla="*/ 1260455 w 2469053"/>
              <a:gd name="connsiteY23" fmla="*/ 2751150 h 7305030"/>
              <a:gd name="connsiteX24" fmla="*/ 1371773 w 2469053"/>
              <a:gd name="connsiteY24" fmla="*/ 2472855 h 7305030"/>
              <a:gd name="connsiteX25" fmla="*/ 1475140 w 2469053"/>
              <a:gd name="connsiteY25" fmla="*/ 2353585 h 7305030"/>
              <a:gd name="connsiteX26" fmla="*/ 1459238 w 2469053"/>
              <a:gd name="connsiteY26" fmla="*/ 2194559 h 7305030"/>
              <a:gd name="connsiteX27" fmla="*/ 1594410 w 2469053"/>
              <a:gd name="connsiteY27" fmla="*/ 1836750 h 7305030"/>
              <a:gd name="connsiteX28" fmla="*/ 1769338 w 2469053"/>
              <a:gd name="connsiteY28" fmla="*/ 1733383 h 7305030"/>
              <a:gd name="connsiteX29" fmla="*/ 2071488 w 2469053"/>
              <a:gd name="connsiteY29" fmla="*/ 1439185 h 7305030"/>
              <a:gd name="connsiteX30" fmla="*/ 2166904 w 2469053"/>
              <a:gd name="connsiteY30" fmla="*/ 962107 h 7305030"/>
              <a:gd name="connsiteX31" fmla="*/ 2254368 w 2469053"/>
              <a:gd name="connsiteY31" fmla="*/ 556590 h 7305030"/>
              <a:gd name="connsiteX32" fmla="*/ 2469053 w 2469053"/>
              <a:gd name="connsiteY32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78482 w 2469053"/>
              <a:gd name="connsiteY17" fmla="*/ 3738049 h 7305030"/>
              <a:gd name="connsiteX18" fmla="*/ 924054 w 2469053"/>
              <a:gd name="connsiteY18" fmla="*/ 3577788 h 7305030"/>
              <a:gd name="connsiteX19" fmla="*/ 999648 w 2469053"/>
              <a:gd name="connsiteY19" fmla="*/ 3465907 h 7305030"/>
              <a:gd name="connsiteX20" fmla="*/ 1236604 w 2469053"/>
              <a:gd name="connsiteY20" fmla="*/ 3414916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24054 w 2469053"/>
              <a:gd name="connsiteY17" fmla="*/ 3577788 h 7305030"/>
              <a:gd name="connsiteX18" fmla="*/ 999648 w 2469053"/>
              <a:gd name="connsiteY18" fmla="*/ 3465907 h 7305030"/>
              <a:gd name="connsiteX19" fmla="*/ 1236604 w 2469053"/>
              <a:gd name="connsiteY19" fmla="*/ 3414916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9648 w 2469053"/>
              <a:gd name="connsiteY17" fmla="*/ 3465907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0817 w 2469053"/>
              <a:gd name="connsiteY17" fmla="*/ 345683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0817 w 2469053"/>
              <a:gd name="connsiteY17" fmla="*/ 345683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0817 w 2469053"/>
              <a:gd name="connsiteY17" fmla="*/ 345683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0817 w 2469053"/>
              <a:gd name="connsiteY17" fmla="*/ 345683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0817 w 2469053"/>
              <a:gd name="connsiteY17" fmla="*/ 3456835 h 7305030"/>
              <a:gd name="connsiteX18" fmla="*/ 1236604 w 2469053"/>
              <a:gd name="connsiteY18" fmla="*/ 3414916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20817 w 2469053"/>
              <a:gd name="connsiteY17" fmla="*/ 3456835 h 7305030"/>
              <a:gd name="connsiteX18" fmla="*/ 1244545 w 2469053"/>
              <a:gd name="connsiteY18" fmla="*/ 3454603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47278 w 2469053"/>
              <a:gd name="connsiteY17" fmla="*/ 3448897 h 7305030"/>
              <a:gd name="connsiteX18" fmla="*/ 1244545 w 2469053"/>
              <a:gd name="connsiteY18" fmla="*/ 3454603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1047278 w 2469053"/>
              <a:gd name="connsiteY17" fmla="*/ 3448897 h 7305030"/>
              <a:gd name="connsiteX18" fmla="*/ 1249840 w 2469053"/>
              <a:gd name="connsiteY18" fmla="*/ 3420207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4364 w 2469053"/>
              <a:gd name="connsiteY17" fmla="*/ 3422437 h 7305030"/>
              <a:gd name="connsiteX18" fmla="*/ 1249840 w 2469053"/>
              <a:gd name="connsiteY18" fmla="*/ 3420207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6625 w 2469053"/>
              <a:gd name="connsiteY17" fmla="*/ 3655651 h 7305030"/>
              <a:gd name="connsiteX18" fmla="*/ 994364 w 2469053"/>
              <a:gd name="connsiteY18" fmla="*/ 3422437 h 7305030"/>
              <a:gd name="connsiteX19" fmla="*/ 1249840 w 2469053"/>
              <a:gd name="connsiteY19" fmla="*/ 3420207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6625 w 2469053"/>
              <a:gd name="connsiteY17" fmla="*/ 3655651 h 7305030"/>
              <a:gd name="connsiteX18" fmla="*/ 994364 w 2469053"/>
              <a:gd name="connsiteY18" fmla="*/ 3422437 h 7305030"/>
              <a:gd name="connsiteX19" fmla="*/ 1249840 w 2469053"/>
              <a:gd name="connsiteY19" fmla="*/ 3420207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9270 w 2469053"/>
              <a:gd name="connsiteY17" fmla="*/ 3695338 h 7305030"/>
              <a:gd name="connsiteX18" fmla="*/ 996625 w 2469053"/>
              <a:gd name="connsiteY18" fmla="*/ 3655651 h 7305030"/>
              <a:gd name="connsiteX19" fmla="*/ 994364 w 2469053"/>
              <a:gd name="connsiteY19" fmla="*/ 3422437 h 7305030"/>
              <a:gd name="connsiteX20" fmla="*/ 1249840 w 2469053"/>
              <a:gd name="connsiteY20" fmla="*/ 3420207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9270 w 2469053"/>
              <a:gd name="connsiteY17" fmla="*/ 3695338 h 7305030"/>
              <a:gd name="connsiteX18" fmla="*/ 1041607 w 2469053"/>
              <a:gd name="connsiteY18" fmla="*/ 3663588 h 7305030"/>
              <a:gd name="connsiteX19" fmla="*/ 994364 w 2469053"/>
              <a:gd name="connsiteY19" fmla="*/ 3422437 h 7305030"/>
              <a:gd name="connsiteX20" fmla="*/ 1249840 w 2469053"/>
              <a:gd name="connsiteY20" fmla="*/ 3420207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9270 w 2469053"/>
              <a:gd name="connsiteY17" fmla="*/ 3695338 h 7305030"/>
              <a:gd name="connsiteX18" fmla="*/ 1041607 w 2469053"/>
              <a:gd name="connsiteY18" fmla="*/ 3663588 h 7305030"/>
              <a:gd name="connsiteX19" fmla="*/ 994364 w 2469053"/>
              <a:gd name="connsiteY19" fmla="*/ 3422437 h 7305030"/>
              <a:gd name="connsiteX20" fmla="*/ 1249840 w 2469053"/>
              <a:gd name="connsiteY20" fmla="*/ 3420207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42403 w 2469053"/>
              <a:gd name="connsiteY15" fmla="*/ 4015408 h 7305030"/>
              <a:gd name="connsiteX16" fmla="*/ 986306 w 2469053"/>
              <a:gd name="connsiteY16" fmla="*/ 3914391 h 7305030"/>
              <a:gd name="connsiteX17" fmla="*/ 999270 w 2469053"/>
              <a:gd name="connsiteY17" fmla="*/ 3695338 h 7305030"/>
              <a:gd name="connsiteX18" fmla="*/ 1041607 w 2469053"/>
              <a:gd name="connsiteY18" fmla="*/ 3663588 h 7305030"/>
              <a:gd name="connsiteX19" fmla="*/ 994364 w 2469053"/>
              <a:gd name="connsiteY19" fmla="*/ 3422437 h 7305030"/>
              <a:gd name="connsiteX20" fmla="*/ 1249840 w 2469053"/>
              <a:gd name="connsiteY20" fmla="*/ 3420207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86306 w 2469053"/>
              <a:gd name="connsiteY15" fmla="*/ 3914391 h 7305030"/>
              <a:gd name="connsiteX16" fmla="*/ 999270 w 2469053"/>
              <a:gd name="connsiteY16" fmla="*/ 3695338 h 7305030"/>
              <a:gd name="connsiteX17" fmla="*/ 1041607 w 2469053"/>
              <a:gd name="connsiteY17" fmla="*/ 3663588 h 7305030"/>
              <a:gd name="connsiteX18" fmla="*/ 994364 w 2469053"/>
              <a:gd name="connsiteY18" fmla="*/ 3422437 h 7305030"/>
              <a:gd name="connsiteX19" fmla="*/ 1249840 w 2469053"/>
              <a:gd name="connsiteY19" fmla="*/ 3420207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99270 w 2469053"/>
              <a:gd name="connsiteY15" fmla="*/ 3695338 h 7305030"/>
              <a:gd name="connsiteX16" fmla="*/ 1041607 w 2469053"/>
              <a:gd name="connsiteY16" fmla="*/ 3663588 h 7305030"/>
              <a:gd name="connsiteX17" fmla="*/ 994364 w 2469053"/>
              <a:gd name="connsiteY17" fmla="*/ 3422437 h 7305030"/>
              <a:gd name="connsiteX18" fmla="*/ 1249840 w 2469053"/>
              <a:gd name="connsiteY18" fmla="*/ 3420207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1041607 w 2469053"/>
              <a:gd name="connsiteY15" fmla="*/ 3663588 h 7305030"/>
              <a:gd name="connsiteX16" fmla="*/ 994364 w 2469053"/>
              <a:gd name="connsiteY16" fmla="*/ 3422437 h 7305030"/>
              <a:gd name="connsiteX17" fmla="*/ 1249840 w 2469053"/>
              <a:gd name="connsiteY17" fmla="*/ 3420207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94364 w 2469053"/>
              <a:gd name="connsiteY15" fmla="*/ 3422437 h 7305030"/>
              <a:gd name="connsiteX16" fmla="*/ 1249840 w 2469053"/>
              <a:gd name="connsiteY16" fmla="*/ 3420207 h 7305030"/>
              <a:gd name="connsiteX17" fmla="*/ 1236601 w 2469053"/>
              <a:gd name="connsiteY17" fmla="*/ 3045349 h 7305030"/>
              <a:gd name="connsiteX18" fmla="*/ 1260455 w 2469053"/>
              <a:gd name="connsiteY18" fmla="*/ 2751150 h 7305030"/>
              <a:gd name="connsiteX19" fmla="*/ 1371773 w 2469053"/>
              <a:gd name="connsiteY19" fmla="*/ 2472855 h 7305030"/>
              <a:gd name="connsiteX20" fmla="*/ 1475140 w 2469053"/>
              <a:gd name="connsiteY20" fmla="*/ 2353585 h 7305030"/>
              <a:gd name="connsiteX21" fmla="*/ 1459238 w 2469053"/>
              <a:gd name="connsiteY21" fmla="*/ 2194559 h 7305030"/>
              <a:gd name="connsiteX22" fmla="*/ 1594410 w 2469053"/>
              <a:gd name="connsiteY22" fmla="*/ 1836750 h 7305030"/>
              <a:gd name="connsiteX23" fmla="*/ 1769338 w 2469053"/>
              <a:gd name="connsiteY23" fmla="*/ 1733383 h 7305030"/>
              <a:gd name="connsiteX24" fmla="*/ 2071488 w 2469053"/>
              <a:gd name="connsiteY24" fmla="*/ 1439185 h 7305030"/>
              <a:gd name="connsiteX25" fmla="*/ 2166904 w 2469053"/>
              <a:gd name="connsiteY25" fmla="*/ 962107 h 7305030"/>
              <a:gd name="connsiteX26" fmla="*/ 2254368 w 2469053"/>
              <a:gd name="connsiteY26" fmla="*/ 556590 h 7305030"/>
              <a:gd name="connsiteX27" fmla="*/ 2469053 w 2469053"/>
              <a:gd name="connsiteY27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1249840 w 2469053"/>
              <a:gd name="connsiteY15" fmla="*/ 3420207 h 7305030"/>
              <a:gd name="connsiteX16" fmla="*/ 1236601 w 2469053"/>
              <a:gd name="connsiteY16" fmla="*/ 3045349 h 7305030"/>
              <a:gd name="connsiteX17" fmla="*/ 1260455 w 2469053"/>
              <a:gd name="connsiteY17" fmla="*/ 2751150 h 7305030"/>
              <a:gd name="connsiteX18" fmla="*/ 1371773 w 2469053"/>
              <a:gd name="connsiteY18" fmla="*/ 2472855 h 7305030"/>
              <a:gd name="connsiteX19" fmla="*/ 1475140 w 2469053"/>
              <a:gd name="connsiteY19" fmla="*/ 2353585 h 7305030"/>
              <a:gd name="connsiteX20" fmla="*/ 1459238 w 2469053"/>
              <a:gd name="connsiteY20" fmla="*/ 2194559 h 7305030"/>
              <a:gd name="connsiteX21" fmla="*/ 1594410 w 2469053"/>
              <a:gd name="connsiteY21" fmla="*/ 1836750 h 7305030"/>
              <a:gd name="connsiteX22" fmla="*/ 1769338 w 2469053"/>
              <a:gd name="connsiteY22" fmla="*/ 1733383 h 7305030"/>
              <a:gd name="connsiteX23" fmla="*/ 2071488 w 2469053"/>
              <a:gd name="connsiteY23" fmla="*/ 1439185 h 7305030"/>
              <a:gd name="connsiteX24" fmla="*/ 2166904 w 2469053"/>
              <a:gd name="connsiteY24" fmla="*/ 962107 h 7305030"/>
              <a:gd name="connsiteX25" fmla="*/ 2254368 w 2469053"/>
              <a:gd name="connsiteY25" fmla="*/ 556590 h 7305030"/>
              <a:gd name="connsiteX26" fmla="*/ 2469053 w 2469053"/>
              <a:gd name="connsiteY2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1236601 w 2469053"/>
              <a:gd name="connsiteY15" fmla="*/ 3045349 h 7305030"/>
              <a:gd name="connsiteX16" fmla="*/ 1260455 w 2469053"/>
              <a:gd name="connsiteY16" fmla="*/ 2751150 h 7305030"/>
              <a:gd name="connsiteX17" fmla="*/ 1371773 w 2469053"/>
              <a:gd name="connsiteY17" fmla="*/ 2472855 h 7305030"/>
              <a:gd name="connsiteX18" fmla="*/ 1475140 w 2469053"/>
              <a:gd name="connsiteY18" fmla="*/ 2353585 h 7305030"/>
              <a:gd name="connsiteX19" fmla="*/ 1459238 w 2469053"/>
              <a:gd name="connsiteY19" fmla="*/ 2194559 h 7305030"/>
              <a:gd name="connsiteX20" fmla="*/ 1594410 w 2469053"/>
              <a:gd name="connsiteY20" fmla="*/ 1836750 h 7305030"/>
              <a:gd name="connsiteX21" fmla="*/ 1769338 w 2469053"/>
              <a:gd name="connsiteY21" fmla="*/ 1733383 h 7305030"/>
              <a:gd name="connsiteX22" fmla="*/ 2071488 w 2469053"/>
              <a:gd name="connsiteY22" fmla="*/ 1439185 h 7305030"/>
              <a:gd name="connsiteX23" fmla="*/ 2166904 w 2469053"/>
              <a:gd name="connsiteY23" fmla="*/ 962107 h 7305030"/>
              <a:gd name="connsiteX24" fmla="*/ 2254368 w 2469053"/>
              <a:gd name="connsiteY24" fmla="*/ 556590 h 7305030"/>
              <a:gd name="connsiteX25" fmla="*/ 2469053 w 2469053"/>
              <a:gd name="connsiteY25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885500 w 2469053"/>
              <a:gd name="connsiteY15" fmla="*/ 3967859 h 7305030"/>
              <a:gd name="connsiteX16" fmla="*/ 1236601 w 2469053"/>
              <a:gd name="connsiteY16" fmla="*/ 3045349 h 7305030"/>
              <a:gd name="connsiteX17" fmla="*/ 1260455 w 2469053"/>
              <a:gd name="connsiteY17" fmla="*/ 2751150 h 7305030"/>
              <a:gd name="connsiteX18" fmla="*/ 1371773 w 2469053"/>
              <a:gd name="connsiteY18" fmla="*/ 2472855 h 7305030"/>
              <a:gd name="connsiteX19" fmla="*/ 1475140 w 2469053"/>
              <a:gd name="connsiteY19" fmla="*/ 2353585 h 7305030"/>
              <a:gd name="connsiteX20" fmla="*/ 1459238 w 2469053"/>
              <a:gd name="connsiteY20" fmla="*/ 2194559 h 7305030"/>
              <a:gd name="connsiteX21" fmla="*/ 1594410 w 2469053"/>
              <a:gd name="connsiteY21" fmla="*/ 1836750 h 7305030"/>
              <a:gd name="connsiteX22" fmla="*/ 1769338 w 2469053"/>
              <a:gd name="connsiteY22" fmla="*/ 1733383 h 7305030"/>
              <a:gd name="connsiteX23" fmla="*/ 2071488 w 2469053"/>
              <a:gd name="connsiteY23" fmla="*/ 1439185 h 7305030"/>
              <a:gd name="connsiteX24" fmla="*/ 2166904 w 2469053"/>
              <a:gd name="connsiteY24" fmla="*/ 962107 h 7305030"/>
              <a:gd name="connsiteX25" fmla="*/ 2254368 w 2469053"/>
              <a:gd name="connsiteY25" fmla="*/ 556590 h 7305030"/>
              <a:gd name="connsiteX26" fmla="*/ 2469053 w 2469053"/>
              <a:gd name="connsiteY2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885500 w 2469053"/>
              <a:gd name="connsiteY15" fmla="*/ 3967859 h 7305030"/>
              <a:gd name="connsiteX16" fmla="*/ 1250625 w 2469053"/>
              <a:gd name="connsiteY16" fmla="*/ 3399005 h 7305030"/>
              <a:gd name="connsiteX17" fmla="*/ 1236601 w 2469053"/>
              <a:gd name="connsiteY17" fmla="*/ 3045349 h 7305030"/>
              <a:gd name="connsiteX18" fmla="*/ 1260455 w 2469053"/>
              <a:gd name="connsiteY18" fmla="*/ 2751150 h 7305030"/>
              <a:gd name="connsiteX19" fmla="*/ 1371773 w 2469053"/>
              <a:gd name="connsiteY19" fmla="*/ 2472855 h 7305030"/>
              <a:gd name="connsiteX20" fmla="*/ 1475140 w 2469053"/>
              <a:gd name="connsiteY20" fmla="*/ 2353585 h 7305030"/>
              <a:gd name="connsiteX21" fmla="*/ 1459238 w 2469053"/>
              <a:gd name="connsiteY21" fmla="*/ 2194559 h 7305030"/>
              <a:gd name="connsiteX22" fmla="*/ 1594410 w 2469053"/>
              <a:gd name="connsiteY22" fmla="*/ 1836750 h 7305030"/>
              <a:gd name="connsiteX23" fmla="*/ 1769338 w 2469053"/>
              <a:gd name="connsiteY23" fmla="*/ 1733383 h 7305030"/>
              <a:gd name="connsiteX24" fmla="*/ 2071488 w 2469053"/>
              <a:gd name="connsiteY24" fmla="*/ 1439185 h 7305030"/>
              <a:gd name="connsiteX25" fmla="*/ 2166904 w 2469053"/>
              <a:gd name="connsiteY25" fmla="*/ 962107 h 7305030"/>
              <a:gd name="connsiteX26" fmla="*/ 2254368 w 2469053"/>
              <a:gd name="connsiteY26" fmla="*/ 556590 h 7305030"/>
              <a:gd name="connsiteX27" fmla="*/ 2469053 w 2469053"/>
              <a:gd name="connsiteY27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885500 w 2469053"/>
              <a:gd name="connsiteY15" fmla="*/ 3967859 h 7305030"/>
              <a:gd name="connsiteX16" fmla="*/ 991334 w 2469053"/>
              <a:gd name="connsiteY16" fmla="*/ 3425464 h 7305030"/>
              <a:gd name="connsiteX17" fmla="*/ 1250625 w 2469053"/>
              <a:gd name="connsiteY17" fmla="*/ 3399005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0482 w 2469053"/>
              <a:gd name="connsiteY15" fmla="*/ 3994317 h 7305030"/>
              <a:gd name="connsiteX16" fmla="*/ 991334 w 2469053"/>
              <a:gd name="connsiteY16" fmla="*/ 3425464 h 7305030"/>
              <a:gd name="connsiteX17" fmla="*/ 1250625 w 2469053"/>
              <a:gd name="connsiteY17" fmla="*/ 3399005 h 7305030"/>
              <a:gd name="connsiteX18" fmla="*/ 1236601 w 2469053"/>
              <a:gd name="connsiteY18" fmla="*/ 3045349 h 7305030"/>
              <a:gd name="connsiteX19" fmla="*/ 1260455 w 2469053"/>
              <a:gd name="connsiteY19" fmla="*/ 2751150 h 7305030"/>
              <a:gd name="connsiteX20" fmla="*/ 1371773 w 2469053"/>
              <a:gd name="connsiteY20" fmla="*/ 2472855 h 7305030"/>
              <a:gd name="connsiteX21" fmla="*/ 1475140 w 2469053"/>
              <a:gd name="connsiteY21" fmla="*/ 2353585 h 7305030"/>
              <a:gd name="connsiteX22" fmla="*/ 1459238 w 2469053"/>
              <a:gd name="connsiteY22" fmla="*/ 2194559 h 7305030"/>
              <a:gd name="connsiteX23" fmla="*/ 1594410 w 2469053"/>
              <a:gd name="connsiteY23" fmla="*/ 1836750 h 7305030"/>
              <a:gd name="connsiteX24" fmla="*/ 1769338 w 2469053"/>
              <a:gd name="connsiteY24" fmla="*/ 1733383 h 7305030"/>
              <a:gd name="connsiteX25" fmla="*/ 2071488 w 2469053"/>
              <a:gd name="connsiteY25" fmla="*/ 1439185 h 7305030"/>
              <a:gd name="connsiteX26" fmla="*/ 2166904 w 2469053"/>
              <a:gd name="connsiteY26" fmla="*/ 962107 h 7305030"/>
              <a:gd name="connsiteX27" fmla="*/ 2254368 w 2469053"/>
              <a:gd name="connsiteY27" fmla="*/ 556590 h 7305030"/>
              <a:gd name="connsiteX28" fmla="*/ 2469053 w 2469053"/>
              <a:gd name="connsiteY28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0482 w 2469053"/>
              <a:gd name="connsiteY15" fmla="*/ 3994317 h 7305030"/>
              <a:gd name="connsiteX16" fmla="*/ 978104 w 2469053"/>
              <a:gd name="connsiteY16" fmla="*/ 3909651 h 7305030"/>
              <a:gd name="connsiteX17" fmla="*/ 991334 w 2469053"/>
              <a:gd name="connsiteY17" fmla="*/ 3425464 h 7305030"/>
              <a:gd name="connsiteX18" fmla="*/ 1250625 w 2469053"/>
              <a:gd name="connsiteY18" fmla="*/ 3399005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0482 w 2469053"/>
              <a:gd name="connsiteY15" fmla="*/ 3994317 h 7305030"/>
              <a:gd name="connsiteX16" fmla="*/ 972816 w 2469053"/>
              <a:gd name="connsiteY16" fmla="*/ 3901714 h 7305030"/>
              <a:gd name="connsiteX17" fmla="*/ 991334 w 2469053"/>
              <a:gd name="connsiteY17" fmla="*/ 3425464 h 7305030"/>
              <a:gd name="connsiteX18" fmla="*/ 1250625 w 2469053"/>
              <a:gd name="connsiteY18" fmla="*/ 3399005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991334 w 2469053"/>
              <a:gd name="connsiteY17" fmla="*/ 3425464 h 7305030"/>
              <a:gd name="connsiteX18" fmla="*/ 1250625 w 2469053"/>
              <a:gd name="connsiteY18" fmla="*/ 3399005 h 7305030"/>
              <a:gd name="connsiteX19" fmla="*/ 1236601 w 2469053"/>
              <a:gd name="connsiteY19" fmla="*/ 3045349 h 7305030"/>
              <a:gd name="connsiteX20" fmla="*/ 1260455 w 2469053"/>
              <a:gd name="connsiteY20" fmla="*/ 2751150 h 7305030"/>
              <a:gd name="connsiteX21" fmla="*/ 1371773 w 2469053"/>
              <a:gd name="connsiteY21" fmla="*/ 2472855 h 7305030"/>
              <a:gd name="connsiteX22" fmla="*/ 1475140 w 2469053"/>
              <a:gd name="connsiteY22" fmla="*/ 2353585 h 7305030"/>
              <a:gd name="connsiteX23" fmla="*/ 1459238 w 2469053"/>
              <a:gd name="connsiteY23" fmla="*/ 2194559 h 7305030"/>
              <a:gd name="connsiteX24" fmla="*/ 1594410 w 2469053"/>
              <a:gd name="connsiteY24" fmla="*/ 1836750 h 7305030"/>
              <a:gd name="connsiteX25" fmla="*/ 1769338 w 2469053"/>
              <a:gd name="connsiteY25" fmla="*/ 1733383 h 7305030"/>
              <a:gd name="connsiteX26" fmla="*/ 2071488 w 2469053"/>
              <a:gd name="connsiteY26" fmla="*/ 1439185 h 7305030"/>
              <a:gd name="connsiteX27" fmla="*/ 2166904 w 2469053"/>
              <a:gd name="connsiteY27" fmla="*/ 962107 h 7305030"/>
              <a:gd name="connsiteX28" fmla="*/ 2254368 w 2469053"/>
              <a:gd name="connsiteY28" fmla="*/ 556590 h 7305030"/>
              <a:gd name="connsiteX29" fmla="*/ 2469053 w 2469053"/>
              <a:gd name="connsiteY29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1025729 w 2469053"/>
              <a:gd name="connsiteY17" fmla="*/ 3843505 h 7305030"/>
              <a:gd name="connsiteX18" fmla="*/ 991334 w 2469053"/>
              <a:gd name="connsiteY18" fmla="*/ 3425464 h 7305030"/>
              <a:gd name="connsiteX19" fmla="*/ 1250625 w 2469053"/>
              <a:gd name="connsiteY19" fmla="*/ 3399005 h 7305030"/>
              <a:gd name="connsiteX20" fmla="*/ 1236601 w 2469053"/>
              <a:gd name="connsiteY20" fmla="*/ 3045349 h 7305030"/>
              <a:gd name="connsiteX21" fmla="*/ 1260455 w 2469053"/>
              <a:gd name="connsiteY21" fmla="*/ 2751150 h 7305030"/>
              <a:gd name="connsiteX22" fmla="*/ 1371773 w 2469053"/>
              <a:gd name="connsiteY22" fmla="*/ 2472855 h 7305030"/>
              <a:gd name="connsiteX23" fmla="*/ 1475140 w 2469053"/>
              <a:gd name="connsiteY23" fmla="*/ 2353585 h 7305030"/>
              <a:gd name="connsiteX24" fmla="*/ 1459238 w 2469053"/>
              <a:gd name="connsiteY24" fmla="*/ 2194559 h 7305030"/>
              <a:gd name="connsiteX25" fmla="*/ 1594410 w 2469053"/>
              <a:gd name="connsiteY25" fmla="*/ 1836750 h 7305030"/>
              <a:gd name="connsiteX26" fmla="*/ 1769338 w 2469053"/>
              <a:gd name="connsiteY26" fmla="*/ 1733383 h 7305030"/>
              <a:gd name="connsiteX27" fmla="*/ 2071488 w 2469053"/>
              <a:gd name="connsiteY27" fmla="*/ 1439185 h 7305030"/>
              <a:gd name="connsiteX28" fmla="*/ 2166904 w 2469053"/>
              <a:gd name="connsiteY28" fmla="*/ 962107 h 7305030"/>
              <a:gd name="connsiteX29" fmla="*/ 2254368 w 2469053"/>
              <a:gd name="connsiteY29" fmla="*/ 556590 h 7305030"/>
              <a:gd name="connsiteX30" fmla="*/ 2469053 w 2469053"/>
              <a:gd name="connsiteY30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1025729 w 2469053"/>
              <a:gd name="connsiteY17" fmla="*/ 3843505 h 7305030"/>
              <a:gd name="connsiteX18" fmla="*/ 964875 w 2469053"/>
              <a:gd name="connsiteY18" fmla="*/ 3663588 h 7305030"/>
              <a:gd name="connsiteX19" fmla="*/ 991334 w 2469053"/>
              <a:gd name="connsiteY19" fmla="*/ 3425464 h 7305030"/>
              <a:gd name="connsiteX20" fmla="*/ 1250625 w 2469053"/>
              <a:gd name="connsiteY20" fmla="*/ 3399005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1025729 w 2469053"/>
              <a:gd name="connsiteY17" fmla="*/ 3843505 h 7305030"/>
              <a:gd name="connsiteX18" fmla="*/ 964875 w 2469053"/>
              <a:gd name="connsiteY18" fmla="*/ 3663588 h 7305030"/>
              <a:gd name="connsiteX19" fmla="*/ 1041608 w 2469053"/>
              <a:gd name="connsiteY19" fmla="*/ 3420172 h 7305030"/>
              <a:gd name="connsiteX20" fmla="*/ 1250625 w 2469053"/>
              <a:gd name="connsiteY20" fmla="*/ 3399005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1025729 w 2469053"/>
              <a:gd name="connsiteY17" fmla="*/ 3843505 h 7305030"/>
              <a:gd name="connsiteX18" fmla="*/ 1031024 w 2469053"/>
              <a:gd name="connsiteY18" fmla="*/ 3645066 h 7305030"/>
              <a:gd name="connsiteX19" fmla="*/ 1041608 w 2469053"/>
              <a:gd name="connsiteY19" fmla="*/ 3420172 h 7305030"/>
              <a:gd name="connsiteX20" fmla="*/ 1250625 w 2469053"/>
              <a:gd name="connsiteY20" fmla="*/ 3399005 h 7305030"/>
              <a:gd name="connsiteX21" fmla="*/ 1236601 w 2469053"/>
              <a:gd name="connsiteY21" fmla="*/ 3045349 h 7305030"/>
              <a:gd name="connsiteX22" fmla="*/ 1260455 w 2469053"/>
              <a:gd name="connsiteY22" fmla="*/ 2751150 h 7305030"/>
              <a:gd name="connsiteX23" fmla="*/ 1371773 w 2469053"/>
              <a:gd name="connsiteY23" fmla="*/ 2472855 h 7305030"/>
              <a:gd name="connsiteX24" fmla="*/ 1475140 w 2469053"/>
              <a:gd name="connsiteY24" fmla="*/ 2353585 h 7305030"/>
              <a:gd name="connsiteX25" fmla="*/ 1459238 w 2469053"/>
              <a:gd name="connsiteY25" fmla="*/ 2194559 h 7305030"/>
              <a:gd name="connsiteX26" fmla="*/ 1594410 w 2469053"/>
              <a:gd name="connsiteY26" fmla="*/ 1836750 h 7305030"/>
              <a:gd name="connsiteX27" fmla="*/ 1769338 w 2469053"/>
              <a:gd name="connsiteY27" fmla="*/ 1733383 h 7305030"/>
              <a:gd name="connsiteX28" fmla="*/ 2071488 w 2469053"/>
              <a:gd name="connsiteY28" fmla="*/ 1439185 h 7305030"/>
              <a:gd name="connsiteX29" fmla="*/ 2166904 w 2469053"/>
              <a:gd name="connsiteY29" fmla="*/ 962107 h 7305030"/>
              <a:gd name="connsiteX30" fmla="*/ 2254368 w 2469053"/>
              <a:gd name="connsiteY30" fmla="*/ 556590 h 7305030"/>
              <a:gd name="connsiteX31" fmla="*/ 2469053 w 2469053"/>
              <a:gd name="connsiteY31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1025729 w 2469053"/>
              <a:gd name="connsiteY17" fmla="*/ 3843505 h 7305030"/>
              <a:gd name="connsiteX18" fmla="*/ 999270 w 2469053"/>
              <a:gd name="connsiteY18" fmla="*/ 3650359 h 7305030"/>
              <a:gd name="connsiteX19" fmla="*/ 1031024 w 2469053"/>
              <a:gd name="connsiteY19" fmla="*/ 3645066 h 7305030"/>
              <a:gd name="connsiteX20" fmla="*/ 1041608 w 2469053"/>
              <a:gd name="connsiteY20" fmla="*/ 3420172 h 7305030"/>
              <a:gd name="connsiteX21" fmla="*/ 1250625 w 2469053"/>
              <a:gd name="connsiteY21" fmla="*/ 3399005 h 7305030"/>
              <a:gd name="connsiteX22" fmla="*/ 1236601 w 2469053"/>
              <a:gd name="connsiteY22" fmla="*/ 3045349 h 7305030"/>
              <a:gd name="connsiteX23" fmla="*/ 1260455 w 2469053"/>
              <a:gd name="connsiteY23" fmla="*/ 2751150 h 7305030"/>
              <a:gd name="connsiteX24" fmla="*/ 1371773 w 2469053"/>
              <a:gd name="connsiteY24" fmla="*/ 2472855 h 7305030"/>
              <a:gd name="connsiteX25" fmla="*/ 1475140 w 2469053"/>
              <a:gd name="connsiteY25" fmla="*/ 2353585 h 7305030"/>
              <a:gd name="connsiteX26" fmla="*/ 1459238 w 2469053"/>
              <a:gd name="connsiteY26" fmla="*/ 2194559 h 7305030"/>
              <a:gd name="connsiteX27" fmla="*/ 1594410 w 2469053"/>
              <a:gd name="connsiteY27" fmla="*/ 1836750 h 7305030"/>
              <a:gd name="connsiteX28" fmla="*/ 1769338 w 2469053"/>
              <a:gd name="connsiteY28" fmla="*/ 1733383 h 7305030"/>
              <a:gd name="connsiteX29" fmla="*/ 2071488 w 2469053"/>
              <a:gd name="connsiteY29" fmla="*/ 1439185 h 7305030"/>
              <a:gd name="connsiteX30" fmla="*/ 2166904 w 2469053"/>
              <a:gd name="connsiteY30" fmla="*/ 962107 h 7305030"/>
              <a:gd name="connsiteX31" fmla="*/ 2254368 w 2469053"/>
              <a:gd name="connsiteY31" fmla="*/ 556590 h 7305030"/>
              <a:gd name="connsiteX32" fmla="*/ 2469053 w 2469053"/>
              <a:gd name="connsiteY32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72816 w 2469053"/>
              <a:gd name="connsiteY16" fmla="*/ 3901714 h 7305030"/>
              <a:gd name="connsiteX17" fmla="*/ 1036315 w 2469053"/>
              <a:gd name="connsiteY17" fmla="*/ 3869963 h 7305030"/>
              <a:gd name="connsiteX18" fmla="*/ 999270 w 2469053"/>
              <a:gd name="connsiteY18" fmla="*/ 3650359 h 7305030"/>
              <a:gd name="connsiteX19" fmla="*/ 1031024 w 2469053"/>
              <a:gd name="connsiteY19" fmla="*/ 3645066 h 7305030"/>
              <a:gd name="connsiteX20" fmla="*/ 1041608 w 2469053"/>
              <a:gd name="connsiteY20" fmla="*/ 3420172 h 7305030"/>
              <a:gd name="connsiteX21" fmla="*/ 1250625 w 2469053"/>
              <a:gd name="connsiteY21" fmla="*/ 3399005 h 7305030"/>
              <a:gd name="connsiteX22" fmla="*/ 1236601 w 2469053"/>
              <a:gd name="connsiteY22" fmla="*/ 3045349 h 7305030"/>
              <a:gd name="connsiteX23" fmla="*/ 1260455 w 2469053"/>
              <a:gd name="connsiteY23" fmla="*/ 2751150 h 7305030"/>
              <a:gd name="connsiteX24" fmla="*/ 1371773 w 2469053"/>
              <a:gd name="connsiteY24" fmla="*/ 2472855 h 7305030"/>
              <a:gd name="connsiteX25" fmla="*/ 1475140 w 2469053"/>
              <a:gd name="connsiteY25" fmla="*/ 2353585 h 7305030"/>
              <a:gd name="connsiteX26" fmla="*/ 1459238 w 2469053"/>
              <a:gd name="connsiteY26" fmla="*/ 2194559 h 7305030"/>
              <a:gd name="connsiteX27" fmla="*/ 1594410 w 2469053"/>
              <a:gd name="connsiteY27" fmla="*/ 1836750 h 7305030"/>
              <a:gd name="connsiteX28" fmla="*/ 1769338 w 2469053"/>
              <a:gd name="connsiteY28" fmla="*/ 1733383 h 7305030"/>
              <a:gd name="connsiteX29" fmla="*/ 2071488 w 2469053"/>
              <a:gd name="connsiteY29" fmla="*/ 1439185 h 7305030"/>
              <a:gd name="connsiteX30" fmla="*/ 2166904 w 2469053"/>
              <a:gd name="connsiteY30" fmla="*/ 962107 h 7305030"/>
              <a:gd name="connsiteX31" fmla="*/ 2254368 w 2469053"/>
              <a:gd name="connsiteY31" fmla="*/ 556590 h 7305030"/>
              <a:gd name="connsiteX32" fmla="*/ 2469053 w 2469053"/>
              <a:gd name="connsiteY32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35777 w 2469053"/>
              <a:gd name="connsiteY15" fmla="*/ 4007546 h 7305030"/>
              <a:gd name="connsiteX16" fmla="*/ 999277 w 2469053"/>
              <a:gd name="connsiteY16" fmla="*/ 3909652 h 7305030"/>
              <a:gd name="connsiteX17" fmla="*/ 1036315 w 2469053"/>
              <a:gd name="connsiteY17" fmla="*/ 3869963 h 7305030"/>
              <a:gd name="connsiteX18" fmla="*/ 999270 w 2469053"/>
              <a:gd name="connsiteY18" fmla="*/ 3650359 h 7305030"/>
              <a:gd name="connsiteX19" fmla="*/ 1031024 w 2469053"/>
              <a:gd name="connsiteY19" fmla="*/ 3645066 h 7305030"/>
              <a:gd name="connsiteX20" fmla="*/ 1041608 w 2469053"/>
              <a:gd name="connsiteY20" fmla="*/ 3420172 h 7305030"/>
              <a:gd name="connsiteX21" fmla="*/ 1250625 w 2469053"/>
              <a:gd name="connsiteY21" fmla="*/ 3399005 h 7305030"/>
              <a:gd name="connsiteX22" fmla="*/ 1236601 w 2469053"/>
              <a:gd name="connsiteY22" fmla="*/ 3045349 h 7305030"/>
              <a:gd name="connsiteX23" fmla="*/ 1260455 w 2469053"/>
              <a:gd name="connsiteY23" fmla="*/ 2751150 h 7305030"/>
              <a:gd name="connsiteX24" fmla="*/ 1371773 w 2469053"/>
              <a:gd name="connsiteY24" fmla="*/ 2472855 h 7305030"/>
              <a:gd name="connsiteX25" fmla="*/ 1475140 w 2469053"/>
              <a:gd name="connsiteY25" fmla="*/ 2353585 h 7305030"/>
              <a:gd name="connsiteX26" fmla="*/ 1459238 w 2469053"/>
              <a:gd name="connsiteY26" fmla="*/ 2194559 h 7305030"/>
              <a:gd name="connsiteX27" fmla="*/ 1594410 w 2469053"/>
              <a:gd name="connsiteY27" fmla="*/ 1836750 h 7305030"/>
              <a:gd name="connsiteX28" fmla="*/ 1769338 w 2469053"/>
              <a:gd name="connsiteY28" fmla="*/ 1733383 h 7305030"/>
              <a:gd name="connsiteX29" fmla="*/ 2071488 w 2469053"/>
              <a:gd name="connsiteY29" fmla="*/ 1439185 h 7305030"/>
              <a:gd name="connsiteX30" fmla="*/ 2166904 w 2469053"/>
              <a:gd name="connsiteY30" fmla="*/ 962107 h 7305030"/>
              <a:gd name="connsiteX31" fmla="*/ 2254368 w 2469053"/>
              <a:gd name="connsiteY31" fmla="*/ 556590 h 7305030"/>
              <a:gd name="connsiteX32" fmla="*/ 2469053 w 2469053"/>
              <a:gd name="connsiteY32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7 w 2469053"/>
              <a:gd name="connsiteY16" fmla="*/ 3909652 h 7305030"/>
              <a:gd name="connsiteX17" fmla="*/ 1036315 w 2469053"/>
              <a:gd name="connsiteY17" fmla="*/ 3869963 h 7305030"/>
              <a:gd name="connsiteX18" fmla="*/ 999270 w 2469053"/>
              <a:gd name="connsiteY18" fmla="*/ 3650359 h 7305030"/>
              <a:gd name="connsiteX19" fmla="*/ 1031024 w 2469053"/>
              <a:gd name="connsiteY19" fmla="*/ 3645066 h 7305030"/>
              <a:gd name="connsiteX20" fmla="*/ 1041608 w 2469053"/>
              <a:gd name="connsiteY20" fmla="*/ 3420172 h 7305030"/>
              <a:gd name="connsiteX21" fmla="*/ 1250625 w 2469053"/>
              <a:gd name="connsiteY21" fmla="*/ 3399005 h 7305030"/>
              <a:gd name="connsiteX22" fmla="*/ 1236601 w 2469053"/>
              <a:gd name="connsiteY22" fmla="*/ 3045349 h 7305030"/>
              <a:gd name="connsiteX23" fmla="*/ 1260455 w 2469053"/>
              <a:gd name="connsiteY23" fmla="*/ 2751150 h 7305030"/>
              <a:gd name="connsiteX24" fmla="*/ 1371773 w 2469053"/>
              <a:gd name="connsiteY24" fmla="*/ 2472855 h 7305030"/>
              <a:gd name="connsiteX25" fmla="*/ 1475140 w 2469053"/>
              <a:gd name="connsiteY25" fmla="*/ 2353585 h 7305030"/>
              <a:gd name="connsiteX26" fmla="*/ 1459238 w 2469053"/>
              <a:gd name="connsiteY26" fmla="*/ 2194559 h 7305030"/>
              <a:gd name="connsiteX27" fmla="*/ 1594410 w 2469053"/>
              <a:gd name="connsiteY27" fmla="*/ 1836750 h 7305030"/>
              <a:gd name="connsiteX28" fmla="*/ 1769338 w 2469053"/>
              <a:gd name="connsiteY28" fmla="*/ 1733383 h 7305030"/>
              <a:gd name="connsiteX29" fmla="*/ 2071488 w 2469053"/>
              <a:gd name="connsiteY29" fmla="*/ 1439185 h 7305030"/>
              <a:gd name="connsiteX30" fmla="*/ 2166904 w 2469053"/>
              <a:gd name="connsiteY30" fmla="*/ 962107 h 7305030"/>
              <a:gd name="connsiteX31" fmla="*/ 2254368 w 2469053"/>
              <a:gd name="connsiteY31" fmla="*/ 556590 h 7305030"/>
              <a:gd name="connsiteX32" fmla="*/ 2469053 w 2469053"/>
              <a:gd name="connsiteY32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7 w 2469053"/>
              <a:gd name="connsiteY16" fmla="*/ 3909652 h 7305030"/>
              <a:gd name="connsiteX17" fmla="*/ 1036315 w 2469053"/>
              <a:gd name="connsiteY17" fmla="*/ 3869963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1024 w 2469053"/>
              <a:gd name="connsiteY20" fmla="*/ 3645066 h 7305030"/>
              <a:gd name="connsiteX21" fmla="*/ 1041608 w 2469053"/>
              <a:gd name="connsiteY21" fmla="*/ 3420172 h 7305030"/>
              <a:gd name="connsiteX22" fmla="*/ 1250625 w 2469053"/>
              <a:gd name="connsiteY22" fmla="*/ 3399005 h 7305030"/>
              <a:gd name="connsiteX23" fmla="*/ 1236601 w 2469053"/>
              <a:gd name="connsiteY23" fmla="*/ 3045349 h 7305030"/>
              <a:gd name="connsiteX24" fmla="*/ 1260455 w 2469053"/>
              <a:gd name="connsiteY24" fmla="*/ 2751150 h 7305030"/>
              <a:gd name="connsiteX25" fmla="*/ 1371773 w 2469053"/>
              <a:gd name="connsiteY25" fmla="*/ 2472855 h 7305030"/>
              <a:gd name="connsiteX26" fmla="*/ 1475140 w 2469053"/>
              <a:gd name="connsiteY26" fmla="*/ 2353585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36315 w 2469053"/>
              <a:gd name="connsiteY17" fmla="*/ 3869963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1024 w 2469053"/>
              <a:gd name="connsiteY20" fmla="*/ 3645066 h 7305030"/>
              <a:gd name="connsiteX21" fmla="*/ 1041608 w 2469053"/>
              <a:gd name="connsiteY21" fmla="*/ 3420172 h 7305030"/>
              <a:gd name="connsiteX22" fmla="*/ 1250625 w 2469053"/>
              <a:gd name="connsiteY22" fmla="*/ 3399005 h 7305030"/>
              <a:gd name="connsiteX23" fmla="*/ 1236601 w 2469053"/>
              <a:gd name="connsiteY23" fmla="*/ 3045349 h 7305030"/>
              <a:gd name="connsiteX24" fmla="*/ 1260455 w 2469053"/>
              <a:gd name="connsiteY24" fmla="*/ 2751150 h 7305030"/>
              <a:gd name="connsiteX25" fmla="*/ 1371773 w 2469053"/>
              <a:gd name="connsiteY25" fmla="*/ 2472855 h 7305030"/>
              <a:gd name="connsiteX26" fmla="*/ 1475140 w 2469053"/>
              <a:gd name="connsiteY26" fmla="*/ 2353585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1024 w 2469053"/>
              <a:gd name="connsiteY20" fmla="*/ 3645066 h 7305030"/>
              <a:gd name="connsiteX21" fmla="*/ 1041608 w 2469053"/>
              <a:gd name="connsiteY21" fmla="*/ 3420172 h 7305030"/>
              <a:gd name="connsiteX22" fmla="*/ 1250625 w 2469053"/>
              <a:gd name="connsiteY22" fmla="*/ 3399005 h 7305030"/>
              <a:gd name="connsiteX23" fmla="*/ 1236601 w 2469053"/>
              <a:gd name="connsiteY23" fmla="*/ 3045349 h 7305030"/>
              <a:gd name="connsiteX24" fmla="*/ 1260455 w 2469053"/>
              <a:gd name="connsiteY24" fmla="*/ 2751150 h 7305030"/>
              <a:gd name="connsiteX25" fmla="*/ 1371773 w 2469053"/>
              <a:gd name="connsiteY25" fmla="*/ 2472855 h 7305030"/>
              <a:gd name="connsiteX26" fmla="*/ 1475140 w 2469053"/>
              <a:gd name="connsiteY26" fmla="*/ 2353585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41608 w 2469053"/>
              <a:gd name="connsiteY21" fmla="*/ 3420172 h 7305030"/>
              <a:gd name="connsiteX22" fmla="*/ 1250625 w 2469053"/>
              <a:gd name="connsiteY22" fmla="*/ 3399005 h 7305030"/>
              <a:gd name="connsiteX23" fmla="*/ 1236601 w 2469053"/>
              <a:gd name="connsiteY23" fmla="*/ 3045349 h 7305030"/>
              <a:gd name="connsiteX24" fmla="*/ 1260455 w 2469053"/>
              <a:gd name="connsiteY24" fmla="*/ 2751150 h 7305030"/>
              <a:gd name="connsiteX25" fmla="*/ 1371773 w 2469053"/>
              <a:gd name="connsiteY25" fmla="*/ 2472855 h 7305030"/>
              <a:gd name="connsiteX26" fmla="*/ 1475140 w 2469053"/>
              <a:gd name="connsiteY26" fmla="*/ 2353585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08 w 2469053"/>
              <a:gd name="connsiteY22" fmla="*/ 3420172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71773 w 2469053"/>
              <a:gd name="connsiteY26" fmla="*/ 2472855 h 7305030"/>
              <a:gd name="connsiteX27" fmla="*/ 1475140 w 2469053"/>
              <a:gd name="connsiteY27" fmla="*/ 2353585 h 7305030"/>
              <a:gd name="connsiteX28" fmla="*/ 1459238 w 2469053"/>
              <a:gd name="connsiteY28" fmla="*/ 2194559 h 7305030"/>
              <a:gd name="connsiteX29" fmla="*/ 1594410 w 2469053"/>
              <a:gd name="connsiteY29" fmla="*/ 1836750 h 7305030"/>
              <a:gd name="connsiteX30" fmla="*/ 1769338 w 2469053"/>
              <a:gd name="connsiteY30" fmla="*/ 1733383 h 7305030"/>
              <a:gd name="connsiteX31" fmla="*/ 2071488 w 2469053"/>
              <a:gd name="connsiteY31" fmla="*/ 1439185 h 7305030"/>
              <a:gd name="connsiteX32" fmla="*/ 2166904 w 2469053"/>
              <a:gd name="connsiteY32" fmla="*/ 962107 h 7305030"/>
              <a:gd name="connsiteX33" fmla="*/ 2254368 w 2469053"/>
              <a:gd name="connsiteY33" fmla="*/ 556590 h 7305030"/>
              <a:gd name="connsiteX34" fmla="*/ 2469053 w 2469053"/>
              <a:gd name="connsiteY34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71773 w 2469053"/>
              <a:gd name="connsiteY26" fmla="*/ 2472855 h 7305030"/>
              <a:gd name="connsiteX27" fmla="*/ 1475140 w 2469053"/>
              <a:gd name="connsiteY27" fmla="*/ 2353585 h 7305030"/>
              <a:gd name="connsiteX28" fmla="*/ 1459238 w 2469053"/>
              <a:gd name="connsiteY28" fmla="*/ 2194559 h 7305030"/>
              <a:gd name="connsiteX29" fmla="*/ 1594410 w 2469053"/>
              <a:gd name="connsiteY29" fmla="*/ 1836750 h 7305030"/>
              <a:gd name="connsiteX30" fmla="*/ 1769338 w 2469053"/>
              <a:gd name="connsiteY30" fmla="*/ 1733383 h 7305030"/>
              <a:gd name="connsiteX31" fmla="*/ 2071488 w 2469053"/>
              <a:gd name="connsiteY31" fmla="*/ 1439185 h 7305030"/>
              <a:gd name="connsiteX32" fmla="*/ 2166904 w 2469053"/>
              <a:gd name="connsiteY32" fmla="*/ 962107 h 7305030"/>
              <a:gd name="connsiteX33" fmla="*/ 2254368 w 2469053"/>
              <a:gd name="connsiteY33" fmla="*/ 556590 h 7305030"/>
              <a:gd name="connsiteX34" fmla="*/ 2469053 w 2469053"/>
              <a:gd name="connsiteY34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71773 w 2469053"/>
              <a:gd name="connsiteY26" fmla="*/ 2472855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451151 w 2469053"/>
              <a:gd name="connsiteY26" fmla="*/ 2300876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38 w 2469053"/>
              <a:gd name="connsiteY27" fmla="*/ 2194559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594410 w 2469053"/>
              <a:gd name="connsiteY28" fmla="*/ 1836750 h 7305030"/>
              <a:gd name="connsiteX29" fmla="*/ 1769338 w 2469053"/>
              <a:gd name="connsiteY29" fmla="*/ 1733383 h 7305030"/>
              <a:gd name="connsiteX30" fmla="*/ 2071488 w 2469053"/>
              <a:gd name="connsiteY30" fmla="*/ 1439185 h 7305030"/>
              <a:gd name="connsiteX31" fmla="*/ 2166904 w 2469053"/>
              <a:gd name="connsiteY31" fmla="*/ 962107 h 7305030"/>
              <a:gd name="connsiteX32" fmla="*/ 2254368 w 2469053"/>
              <a:gd name="connsiteY32" fmla="*/ 556590 h 7305030"/>
              <a:gd name="connsiteX33" fmla="*/ 2469053 w 2469053"/>
              <a:gd name="connsiteY33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594410 w 2469053"/>
              <a:gd name="connsiteY29" fmla="*/ 1836750 h 7305030"/>
              <a:gd name="connsiteX30" fmla="*/ 1769338 w 2469053"/>
              <a:gd name="connsiteY30" fmla="*/ 1733383 h 7305030"/>
              <a:gd name="connsiteX31" fmla="*/ 2071488 w 2469053"/>
              <a:gd name="connsiteY31" fmla="*/ 1439185 h 7305030"/>
              <a:gd name="connsiteX32" fmla="*/ 2166904 w 2469053"/>
              <a:gd name="connsiteY32" fmla="*/ 962107 h 7305030"/>
              <a:gd name="connsiteX33" fmla="*/ 2254368 w 2469053"/>
              <a:gd name="connsiteY33" fmla="*/ 556590 h 7305030"/>
              <a:gd name="connsiteX34" fmla="*/ 2469053 w 2469053"/>
              <a:gd name="connsiteY34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12930 w 2469053"/>
              <a:gd name="connsiteY29" fmla="*/ 1823518 h 7305030"/>
              <a:gd name="connsiteX30" fmla="*/ 1769338 w 2469053"/>
              <a:gd name="connsiteY30" fmla="*/ 1733383 h 7305030"/>
              <a:gd name="connsiteX31" fmla="*/ 2071488 w 2469053"/>
              <a:gd name="connsiteY31" fmla="*/ 1439185 h 7305030"/>
              <a:gd name="connsiteX32" fmla="*/ 2166904 w 2469053"/>
              <a:gd name="connsiteY32" fmla="*/ 962107 h 7305030"/>
              <a:gd name="connsiteX33" fmla="*/ 2254368 w 2469053"/>
              <a:gd name="connsiteY33" fmla="*/ 556590 h 7305030"/>
              <a:gd name="connsiteX34" fmla="*/ 2469053 w 2469053"/>
              <a:gd name="connsiteY34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12930 w 2469053"/>
              <a:gd name="connsiteY29" fmla="*/ 1823518 h 7305030"/>
              <a:gd name="connsiteX30" fmla="*/ 1716420 w 2469053"/>
              <a:gd name="connsiteY30" fmla="*/ 1765129 h 7305030"/>
              <a:gd name="connsiteX31" fmla="*/ 2071488 w 2469053"/>
              <a:gd name="connsiteY31" fmla="*/ 1439185 h 7305030"/>
              <a:gd name="connsiteX32" fmla="*/ 2166904 w 2469053"/>
              <a:gd name="connsiteY32" fmla="*/ 962107 h 7305030"/>
              <a:gd name="connsiteX33" fmla="*/ 2254368 w 2469053"/>
              <a:gd name="connsiteY33" fmla="*/ 556590 h 7305030"/>
              <a:gd name="connsiteX34" fmla="*/ 2469053 w 2469053"/>
              <a:gd name="connsiteY34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12930 w 2469053"/>
              <a:gd name="connsiteY29" fmla="*/ 1823518 h 7305030"/>
              <a:gd name="connsiteX30" fmla="*/ 1716420 w 2469053"/>
              <a:gd name="connsiteY30" fmla="*/ 1765129 h 7305030"/>
              <a:gd name="connsiteX31" fmla="*/ 1973593 w 2469053"/>
              <a:gd name="connsiteY31" fmla="*/ 1589994 h 7305030"/>
              <a:gd name="connsiteX32" fmla="*/ 2166904 w 2469053"/>
              <a:gd name="connsiteY32" fmla="*/ 962107 h 7305030"/>
              <a:gd name="connsiteX33" fmla="*/ 2254368 w 2469053"/>
              <a:gd name="connsiteY33" fmla="*/ 556590 h 7305030"/>
              <a:gd name="connsiteX34" fmla="*/ 2469053 w 2469053"/>
              <a:gd name="connsiteY34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12930 w 2469053"/>
              <a:gd name="connsiteY29" fmla="*/ 1823518 h 7305030"/>
              <a:gd name="connsiteX30" fmla="*/ 1716420 w 2469053"/>
              <a:gd name="connsiteY30" fmla="*/ 1765129 h 7305030"/>
              <a:gd name="connsiteX31" fmla="*/ 1973593 w 2469053"/>
              <a:gd name="connsiteY31" fmla="*/ 1589994 h 7305030"/>
              <a:gd name="connsiteX32" fmla="*/ 2097291 w 2469053"/>
              <a:gd name="connsiteY32" fmla="*/ 1425211 h 7305030"/>
              <a:gd name="connsiteX33" fmla="*/ 2166904 w 2469053"/>
              <a:gd name="connsiteY33" fmla="*/ 962107 h 7305030"/>
              <a:gd name="connsiteX34" fmla="*/ 2254368 w 2469053"/>
              <a:gd name="connsiteY34" fmla="*/ 556590 h 7305030"/>
              <a:gd name="connsiteX35" fmla="*/ 2469053 w 2469053"/>
              <a:gd name="connsiteY35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12930 w 2469053"/>
              <a:gd name="connsiteY29" fmla="*/ 1823518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097291 w 2469053"/>
              <a:gd name="connsiteY33" fmla="*/ 1425211 h 7305030"/>
              <a:gd name="connsiteX34" fmla="*/ 2166904 w 2469053"/>
              <a:gd name="connsiteY34" fmla="*/ 962107 h 7305030"/>
              <a:gd name="connsiteX35" fmla="*/ 2254368 w 2469053"/>
              <a:gd name="connsiteY35" fmla="*/ 556590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097291 w 2469053"/>
              <a:gd name="connsiteY33" fmla="*/ 1425211 h 7305030"/>
              <a:gd name="connsiteX34" fmla="*/ 2166904 w 2469053"/>
              <a:gd name="connsiteY34" fmla="*/ 962107 h 7305030"/>
              <a:gd name="connsiteX35" fmla="*/ 2254368 w 2469053"/>
              <a:gd name="connsiteY35" fmla="*/ 556590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097291 w 2469053"/>
              <a:gd name="connsiteY33" fmla="*/ 1425211 h 7305030"/>
              <a:gd name="connsiteX34" fmla="*/ 2193365 w 2469053"/>
              <a:gd name="connsiteY34" fmla="*/ 1001792 h 7305030"/>
              <a:gd name="connsiteX35" fmla="*/ 2254368 w 2469053"/>
              <a:gd name="connsiteY35" fmla="*/ 556590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097291 w 2469053"/>
              <a:gd name="connsiteY33" fmla="*/ 1425211 h 7305030"/>
              <a:gd name="connsiteX34" fmla="*/ 2193365 w 2469053"/>
              <a:gd name="connsiteY34" fmla="*/ 1001792 h 7305030"/>
              <a:gd name="connsiteX35" fmla="*/ 2299350 w 2469053"/>
              <a:gd name="connsiteY35" fmla="*/ 508963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097291 w 2469053"/>
              <a:gd name="connsiteY33" fmla="*/ 1425211 h 7305030"/>
              <a:gd name="connsiteX34" fmla="*/ 2238347 w 2469053"/>
              <a:gd name="connsiteY34" fmla="*/ 927705 h 7305030"/>
              <a:gd name="connsiteX35" fmla="*/ 2299350 w 2469053"/>
              <a:gd name="connsiteY35" fmla="*/ 508963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097291 w 2469053"/>
              <a:gd name="connsiteY33" fmla="*/ 1425211 h 7305030"/>
              <a:gd name="connsiteX34" fmla="*/ 2172205 w 2469053"/>
              <a:gd name="connsiteY34" fmla="*/ 1184348 h 7305030"/>
              <a:gd name="connsiteX35" fmla="*/ 2299350 w 2469053"/>
              <a:gd name="connsiteY35" fmla="*/ 508963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115814 w 2469053"/>
              <a:gd name="connsiteY33" fmla="*/ 1398751 h 7305030"/>
              <a:gd name="connsiteX34" fmla="*/ 2172205 w 2469053"/>
              <a:gd name="connsiteY34" fmla="*/ 1184348 h 7305030"/>
              <a:gd name="connsiteX35" fmla="*/ 2299350 w 2469053"/>
              <a:gd name="connsiteY35" fmla="*/ 508963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115814 w 2469053"/>
              <a:gd name="connsiteY33" fmla="*/ 1398751 h 7305030"/>
              <a:gd name="connsiteX34" fmla="*/ 2230416 w 2469053"/>
              <a:gd name="connsiteY34" fmla="*/ 940928 h 7305030"/>
              <a:gd name="connsiteX35" fmla="*/ 2299350 w 2469053"/>
              <a:gd name="connsiteY35" fmla="*/ 508963 h 7305030"/>
              <a:gd name="connsiteX36" fmla="*/ 2469053 w 2469053"/>
              <a:gd name="connsiteY36" fmla="*/ 0 h 7305030"/>
              <a:gd name="connsiteX0" fmla="*/ 0 w 2469053"/>
              <a:gd name="connsiteY0" fmla="*/ 7305030 h 7305030"/>
              <a:gd name="connsiteX1" fmla="*/ 38078 w 2469053"/>
              <a:gd name="connsiteY1" fmla="*/ 6940264 h 7305030"/>
              <a:gd name="connsiteX2" fmla="*/ 131815 w 2469053"/>
              <a:gd name="connsiteY2" fmla="*/ 6734645 h 7305030"/>
              <a:gd name="connsiteX3" fmla="*/ 219508 w 2469053"/>
              <a:gd name="connsiteY3" fmla="*/ 6411096 h 7305030"/>
              <a:gd name="connsiteX4" fmla="*/ 117036 w 2469053"/>
              <a:gd name="connsiteY4" fmla="*/ 6381535 h 7305030"/>
              <a:gd name="connsiteX5" fmla="*/ 203718 w 2469053"/>
              <a:gd name="connsiteY5" fmla="*/ 6124408 h 7305030"/>
              <a:gd name="connsiteX6" fmla="*/ 570260 w 2469053"/>
              <a:gd name="connsiteY6" fmla="*/ 5782165 h 7305030"/>
              <a:gd name="connsiteX7" fmla="*/ 544840 w 2469053"/>
              <a:gd name="connsiteY7" fmla="*/ 5708698 h 7305030"/>
              <a:gd name="connsiteX8" fmla="*/ 560740 w 2469053"/>
              <a:gd name="connsiteY8" fmla="*/ 5494350 h 7305030"/>
              <a:gd name="connsiteX9" fmla="*/ 616399 w 2469053"/>
              <a:gd name="connsiteY9" fmla="*/ 5295568 h 7305030"/>
              <a:gd name="connsiteX10" fmla="*/ 815182 w 2469053"/>
              <a:gd name="connsiteY10" fmla="*/ 4874149 h 7305030"/>
              <a:gd name="connsiteX11" fmla="*/ 830304 w 2469053"/>
              <a:gd name="connsiteY11" fmla="*/ 4742783 h 7305030"/>
              <a:gd name="connsiteX12" fmla="*/ 1037818 w 2469053"/>
              <a:gd name="connsiteY12" fmla="*/ 4500437 h 7305030"/>
              <a:gd name="connsiteX13" fmla="*/ 1077575 w 2469053"/>
              <a:gd name="connsiteY13" fmla="*/ 4397070 h 7305030"/>
              <a:gd name="connsiteX14" fmla="*/ 1180942 w 2469053"/>
              <a:gd name="connsiteY14" fmla="*/ 4118775 h 7305030"/>
              <a:gd name="connsiteX15" fmla="*/ 967529 w 2469053"/>
              <a:gd name="connsiteY15" fmla="*/ 4026065 h 7305030"/>
              <a:gd name="connsiteX16" fmla="*/ 999279 w 2469053"/>
              <a:gd name="connsiteY16" fmla="*/ 3933465 h 7305030"/>
              <a:gd name="connsiteX17" fmla="*/ 1049548 w 2469053"/>
              <a:gd name="connsiteY17" fmla="*/ 3893775 h 7305030"/>
              <a:gd name="connsiteX18" fmla="*/ 999270 w 2469053"/>
              <a:gd name="connsiteY18" fmla="*/ 3721797 h 7305030"/>
              <a:gd name="connsiteX19" fmla="*/ 999270 w 2469053"/>
              <a:gd name="connsiteY19" fmla="*/ 3650359 h 7305030"/>
              <a:gd name="connsiteX20" fmla="*/ 1036318 w 2469053"/>
              <a:gd name="connsiteY20" fmla="*/ 3645065 h 7305030"/>
              <a:gd name="connsiteX21" fmla="*/ 1031020 w 2469053"/>
              <a:gd name="connsiteY21" fmla="*/ 3536588 h 7305030"/>
              <a:gd name="connsiteX22" fmla="*/ 1041610 w 2469053"/>
              <a:gd name="connsiteY22" fmla="*/ 3406943 h 7305030"/>
              <a:gd name="connsiteX23" fmla="*/ 1250625 w 2469053"/>
              <a:gd name="connsiteY23" fmla="*/ 3399005 h 7305030"/>
              <a:gd name="connsiteX24" fmla="*/ 1236601 w 2469053"/>
              <a:gd name="connsiteY24" fmla="*/ 3045349 h 7305030"/>
              <a:gd name="connsiteX25" fmla="*/ 1260455 w 2469053"/>
              <a:gd name="connsiteY25" fmla="*/ 2751150 h 7305030"/>
              <a:gd name="connsiteX26" fmla="*/ 1366487 w 2469053"/>
              <a:gd name="connsiteY26" fmla="*/ 2459626 h 7305030"/>
              <a:gd name="connsiteX27" fmla="*/ 1459240 w 2469053"/>
              <a:gd name="connsiteY27" fmla="*/ 2300392 h 7305030"/>
              <a:gd name="connsiteX28" fmla="*/ 1483458 w 2469053"/>
              <a:gd name="connsiteY28" fmla="*/ 2155464 h 7305030"/>
              <a:gd name="connsiteX29" fmla="*/ 1626158 w 2469053"/>
              <a:gd name="connsiteY29" fmla="*/ 1818224 h 7305030"/>
              <a:gd name="connsiteX30" fmla="*/ 1716420 w 2469053"/>
              <a:gd name="connsiteY30" fmla="*/ 1765129 h 7305030"/>
              <a:gd name="connsiteX31" fmla="*/ 1827414 w 2469053"/>
              <a:gd name="connsiteY31" fmla="*/ 1710961 h 7305030"/>
              <a:gd name="connsiteX32" fmla="*/ 1973593 w 2469053"/>
              <a:gd name="connsiteY32" fmla="*/ 1589994 h 7305030"/>
              <a:gd name="connsiteX33" fmla="*/ 2115814 w 2469053"/>
              <a:gd name="connsiteY33" fmla="*/ 1398751 h 7305030"/>
              <a:gd name="connsiteX34" fmla="*/ 2230416 w 2469053"/>
              <a:gd name="connsiteY34" fmla="*/ 940928 h 7305030"/>
              <a:gd name="connsiteX35" fmla="*/ 2312581 w 2469053"/>
              <a:gd name="connsiteY35" fmla="*/ 495731 h 7305030"/>
              <a:gd name="connsiteX36" fmla="*/ 2469053 w 2469053"/>
              <a:gd name="connsiteY36" fmla="*/ 0 h 7305030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918848 w 2918848"/>
              <a:gd name="connsiteY36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721708 w 2918848"/>
              <a:gd name="connsiteY36" fmla="*/ 205485 h 7641054"/>
              <a:gd name="connsiteX37" fmla="*/ 2918848 w 2918848"/>
              <a:gd name="connsiteY37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668791 w 2918848"/>
              <a:gd name="connsiteY36" fmla="*/ 173735 h 7641054"/>
              <a:gd name="connsiteX37" fmla="*/ 2721708 w 2918848"/>
              <a:gd name="connsiteY37" fmla="*/ 205485 h 7641054"/>
              <a:gd name="connsiteX38" fmla="*/ 2918848 w 2918848"/>
              <a:gd name="connsiteY38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629103 w 2918848"/>
              <a:gd name="connsiteY36" fmla="*/ 200193 h 7641054"/>
              <a:gd name="connsiteX37" fmla="*/ 2668791 w 2918848"/>
              <a:gd name="connsiteY37" fmla="*/ 173735 h 7641054"/>
              <a:gd name="connsiteX38" fmla="*/ 2721708 w 2918848"/>
              <a:gd name="connsiteY38" fmla="*/ 205485 h 7641054"/>
              <a:gd name="connsiteX39" fmla="*/ 2918848 w 2918848"/>
              <a:gd name="connsiteY39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29103 w 2918848"/>
              <a:gd name="connsiteY37" fmla="*/ 200193 h 7641054"/>
              <a:gd name="connsiteX38" fmla="*/ 2668791 w 2918848"/>
              <a:gd name="connsiteY38" fmla="*/ 173735 h 7641054"/>
              <a:gd name="connsiteX39" fmla="*/ 2721708 w 2918848"/>
              <a:gd name="connsiteY39" fmla="*/ 205485 h 7641054"/>
              <a:gd name="connsiteX40" fmla="*/ 2918848 w 2918848"/>
              <a:gd name="connsiteY40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34398 w 2918848"/>
              <a:gd name="connsiteY37" fmla="*/ 226647 h 7641054"/>
              <a:gd name="connsiteX38" fmla="*/ 2668791 w 2918848"/>
              <a:gd name="connsiteY38" fmla="*/ 173735 h 7641054"/>
              <a:gd name="connsiteX39" fmla="*/ 2721708 w 2918848"/>
              <a:gd name="connsiteY39" fmla="*/ 205485 h 7641054"/>
              <a:gd name="connsiteX40" fmla="*/ 2918848 w 2918848"/>
              <a:gd name="connsiteY40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13234 w 2918848"/>
              <a:gd name="connsiteY37" fmla="*/ 194894 h 7641054"/>
              <a:gd name="connsiteX38" fmla="*/ 2668791 w 2918848"/>
              <a:gd name="connsiteY38" fmla="*/ 173735 h 7641054"/>
              <a:gd name="connsiteX39" fmla="*/ 2721708 w 2918848"/>
              <a:gd name="connsiteY39" fmla="*/ 205485 h 7641054"/>
              <a:gd name="connsiteX40" fmla="*/ 2918848 w 2918848"/>
              <a:gd name="connsiteY40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39695 w 2918848"/>
              <a:gd name="connsiteY37" fmla="*/ 197537 h 7641054"/>
              <a:gd name="connsiteX38" fmla="*/ 2668791 w 2918848"/>
              <a:gd name="connsiteY38" fmla="*/ 173735 h 7641054"/>
              <a:gd name="connsiteX39" fmla="*/ 2721708 w 2918848"/>
              <a:gd name="connsiteY39" fmla="*/ 205485 h 7641054"/>
              <a:gd name="connsiteX40" fmla="*/ 2918848 w 2918848"/>
              <a:gd name="connsiteY40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589416 w 2918848"/>
              <a:gd name="connsiteY37" fmla="*/ 213422 h 7641054"/>
              <a:gd name="connsiteX38" fmla="*/ 2639695 w 2918848"/>
              <a:gd name="connsiteY38" fmla="*/ 197537 h 7641054"/>
              <a:gd name="connsiteX39" fmla="*/ 2668791 w 2918848"/>
              <a:gd name="connsiteY39" fmla="*/ 173735 h 7641054"/>
              <a:gd name="connsiteX40" fmla="*/ 2721708 w 2918848"/>
              <a:gd name="connsiteY40" fmla="*/ 205485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589416 w 2918848"/>
              <a:gd name="connsiteY37" fmla="*/ 213422 h 7641054"/>
              <a:gd name="connsiteX38" fmla="*/ 2639695 w 2918848"/>
              <a:gd name="connsiteY38" fmla="*/ 197537 h 7641054"/>
              <a:gd name="connsiteX39" fmla="*/ 2668791 w 2918848"/>
              <a:gd name="connsiteY39" fmla="*/ 173735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589416 w 2918848"/>
              <a:gd name="connsiteY37" fmla="*/ 213422 h 7641054"/>
              <a:gd name="connsiteX38" fmla="*/ 2639695 w 2918848"/>
              <a:gd name="connsiteY38" fmla="*/ 197537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589416 w 2918848"/>
              <a:gd name="connsiteY37" fmla="*/ 213422 h 7641054"/>
              <a:gd name="connsiteX38" fmla="*/ 2631760 w 2918848"/>
              <a:gd name="connsiteY38" fmla="*/ 189596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9508 w 2918848"/>
              <a:gd name="connsiteY3" fmla="*/ 6747120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00002 w 2918848"/>
              <a:gd name="connsiteY37" fmla="*/ 194898 h 7641054"/>
              <a:gd name="connsiteX38" fmla="*/ 2631760 w 2918848"/>
              <a:gd name="connsiteY38" fmla="*/ 189596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0676 w 2918848"/>
              <a:gd name="connsiteY3" fmla="*/ 6808962 h 7641054"/>
              <a:gd name="connsiteX4" fmla="*/ 117036 w 2918848"/>
              <a:gd name="connsiteY4" fmla="*/ 6717559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00002 w 2918848"/>
              <a:gd name="connsiteY37" fmla="*/ 194898 h 7641054"/>
              <a:gd name="connsiteX38" fmla="*/ 2631760 w 2918848"/>
              <a:gd name="connsiteY38" fmla="*/ 189596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10676 w 2918848"/>
              <a:gd name="connsiteY3" fmla="*/ 6808962 h 7641054"/>
              <a:gd name="connsiteX4" fmla="*/ 103786 w 2918848"/>
              <a:gd name="connsiteY4" fmla="*/ 6770568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00002 w 2918848"/>
              <a:gd name="connsiteY37" fmla="*/ 194898 h 7641054"/>
              <a:gd name="connsiteX38" fmla="*/ 2631760 w 2918848"/>
              <a:gd name="connsiteY38" fmla="*/ 189596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32765 w 2918848"/>
              <a:gd name="connsiteY3" fmla="*/ 6755952 h 7641054"/>
              <a:gd name="connsiteX4" fmla="*/ 103786 w 2918848"/>
              <a:gd name="connsiteY4" fmla="*/ 6770568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00002 w 2918848"/>
              <a:gd name="connsiteY37" fmla="*/ 194898 h 7641054"/>
              <a:gd name="connsiteX38" fmla="*/ 2631760 w 2918848"/>
              <a:gd name="connsiteY38" fmla="*/ 189596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918848"/>
              <a:gd name="connsiteY0" fmla="*/ 7641054 h 7641054"/>
              <a:gd name="connsiteX1" fmla="*/ 38078 w 2918848"/>
              <a:gd name="connsiteY1" fmla="*/ 7276288 h 7641054"/>
              <a:gd name="connsiteX2" fmla="*/ 131815 w 2918848"/>
              <a:gd name="connsiteY2" fmla="*/ 7070669 h 7641054"/>
              <a:gd name="connsiteX3" fmla="*/ 232765 w 2918848"/>
              <a:gd name="connsiteY3" fmla="*/ 6755952 h 7641054"/>
              <a:gd name="connsiteX4" fmla="*/ 117041 w 2918848"/>
              <a:gd name="connsiteY4" fmla="*/ 6717560 h 7641054"/>
              <a:gd name="connsiteX5" fmla="*/ 203718 w 2918848"/>
              <a:gd name="connsiteY5" fmla="*/ 6460432 h 7641054"/>
              <a:gd name="connsiteX6" fmla="*/ 570260 w 2918848"/>
              <a:gd name="connsiteY6" fmla="*/ 6118189 h 7641054"/>
              <a:gd name="connsiteX7" fmla="*/ 544840 w 2918848"/>
              <a:gd name="connsiteY7" fmla="*/ 6044722 h 7641054"/>
              <a:gd name="connsiteX8" fmla="*/ 560740 w 2918848"/>
              <a:gd name="connsiteY8" fmla="*/ 5830374 h 7641054"/>
              <a:gd name="connsiteX9" fmla="*/ 616399 w 2918848"/>
              <a:gd name="connsiteY9" fmla="*/ 5631592 h 7641054"/>
              <a:gd name="connsiteX10" fmla="*/ 815182 w 2918848"/>
              <a:gd name="connsiteY10" fmla="*/ 5210173 h 7641054"/>
              <a:gd name="connsiteX11" fmla="*/ 830304 w 2918848"/>
              <a:gd name="connsiteY11" fmla="*/ 5078807 h 7641054"/>
              <a:gd name="connsiteX12" fmla="*/ 1037818 w 2918848"/>
              <a:gd name="connsiteY12" fmla="*/ 4836461 h 7641054"/>
              <a:gd name="connsiteX13" fmla="*/ 1077575 w 2918848"/>
              <a:gd name="connsiteY13" fmla="*/ 4733094 h 7641054"/>
              <a:gd name="connsiteX14" fmla="*/ 1180942 w 2918848"/>
              <a:gd name="connsiteY14" fmla="*/ 4454799 h 7641054"/>
              <a:gd name="connsiteX15" fmla="*/ 967529 w 2918848"/>
              <a:gd name="connsiteY15" fmla="*/ 4362089 h 7641054"/>
              <a:gd name="connsiteX16" fmla="*/ 999279 w 2918848"/>
              <a:gd name="connsiteY16" fmla="*/ 4269489 h 7641054"/>
              <a:gd name="connsiteX17" fmla="*/ 1049548 w 2918848"/>
              <a:gd name="connsiteY17" fmla="*/ 4229799 h 7641054"/>
              <a:gd name="connsiteX18" fmla="*/ 999270 w 2918848"/>
              <a:gd name="connsiteY18" fmla="*/ 4057821 h 7641054"/>
              <a:gd name="connsiteX19" fmla="*/ 999270 w 2918848"/>
              <a:gd name="connsiteY19" fmla="*/ 3986383 h 7641054"/>
              <a:gd name="connsiteX20" fmla="*/ 1036318 w 2918848"/>
              <a:gd name="connsiteY20" fmla="*/ 3981089 h 7641054"/>
              <a:gd name="connsiteX21" fmla="*/ 1031020 w 2918848"/>
              <a:gd name="connsiteY21" fmla="*/ 3872612 h 7641054"/>
              <a:gd name="connsiteX22" fmla="*/ 1041610 w 2918848"/>
              <a:gd name="connsiteY22" fmla="*/ 3742967 h 7641054"/>
              <a:gd name="connsiteX23" fmla="*/ 1250625 w 2918848"/>
              <a:gd name="connsiteY23" fmla="*/ 3735029 h 7641054"/>
              <a:gd name="connsiteX24" fmla="*/ 1236601 w 2918848"/>
              <a:gd name="connsiteY24" fmla="*/ 3381373 h 7641054"/>
              <a:gd name="connsiteX25" fmla="*/ 1260455 w 2918848"/>
              <a:gd name="connsiteY25" fmla="*/ 3087174 h 7641054"/>
              <a:gd name="connsiteX26" fmla="*/ 1366487 w 2918848"/>
              <a:gd name="connsiteY26" fmla="*/ 2795650 h 7641054"/>
              <a:gd name="connsiteX27" fmla="*/ 1459240 w 2918848"/>
              <a:gd name="connsiteY27" fmla="*/ 2636416 h 7641054"/>
              <a:gd name="connsiteX28" fmla="*/ 1483458 w 2918848"/>
              <a:gd name="connsiteY28" fmla="*/ 2491488 h 7641054"/>
              <a:gd name="connsiteX29" fmla="*/ 1626158 w 2918848"/>
              <a:gd name="connsiteY29" fmla="*/ 2154248 h 7641054"/>
              <a:gd name="connsiteX30" fmla="*/ 1716420 w 2918848"/>
              <a:gd name="connsiteY30" fmla="*/ 2101153 h 7641054"/>
              <a:gd name="connsiteX31" fmla="*/ 1827414 w 2918848"/>
              <a:gd name="connsiteY31" fmla="*/ 2046985 h 7641054"/>
              <a:gd name="connsiteX32" fmla="*/ 1973593 w 2918848"/>
              <a:gd name="connsiteY32" fmla="*/ 1926018 h 7641054"/>
              <a:gd name="connsiteX33" fmla="*/ 2115814 w 2918848"/>
              <a:gd name="connsiteY33" fmla="*/ 1734775 h 7641054"/>
              <a:gd name="connsiteX34" fmla="*/ 2230416 w 2918848"/>
              <a:gd name="connsiteY34" fmla="*/ 1276952 h 7641054"/>
              <a:gd name="connsiteX35" fmla="*/ 2312581 w 2918848"/>
              <a:gd name="connsiteY35" fmla="*/ 831755 h 7641054"/>
              <a:gd name="connsiteX36" fmla="*/ 2451833 w 2918848"/>
              <a:gd name="connsiteY36" fmla="*/ 456838 h 7641054"/>
              <a:gd name="connsiteX37" fmla="*/ 2600002 w 2918848"/>
              <a:gd name="connsiteY37" fmla="*/ 194898 h 7641054"/>
              <a:gd name="connsiteX38" fmla="*/ 2631760 w 2918848"/>
              <a:gd name="connsiteY38" fmla="*/ 189596 h 7641054"/>
              <a:gd name="connsiteX39" fmla="*/ 2655565 w 2918848"/>
              <a:gd name="connsiteY39" fmla="*/ 160502 h 7641054"/>
              <a:gd name="connsiteX40" fmla="*/ 2708482 w 2918848"/>
              <a:gd name="connsiteY40" fmla="*/ 205482 h 7641054"/>
              <a:gd name="connsiteX41" fmla="*/ 2918848 w 2918848"/>
              <a:gd name="connsiteY41" fmla="*/ 0 h 7641054"/>
              <a:gd name="connsiteX0" fmla="*/ 0 w 2896759"/>
              <a:gd name="connsiteY0" fmla="*/ 7380427 h 7380427"/>
              <a:gd name="connsiteX1" fmla="*/ 15989 w 2896759"/>
              <a:gd name="connsiteY1" fmla="*/ 7276288 h 7380427"/>
              <a:gd name="connsiteX2" fmla="*/ 109726 w 2896759"/>
              <a:gd name="connsiteY2" fmla="*/ 7070669 h 7380427"/>
              <a:gd name="connsiteX3" fmla="*/ 210676 w 2896759"/>
              <a:gd name="connsiteY3" fmla="*/ 6755952 h 7380427"/>
              <a:gd name="connsiteX4" fmla="*/ 94952 w 2896759"/>
              <a:gd name="connsiteY4" fmla="*/ 6717560 h 7380427"/>
              <a:gd name="connsiteX5" fmla="*/ 181629 w 2896759"/>
              <a:gd name="connsiteY5" fmla="*/ 6460432 h 7380427"/>
              <a:gd name="connsiteX6" fmla="*/ 548171 w 2896759"/>
              <a:gd name="connsiteY6" fmla="*/ 6118189 h 7380427"/>
              <a:gd name="connsiteX7" fmla="*/ 522751 w 2896759"/>
              <a:gd name="connsiteY7" fmla="*/ 6044722 h 7380427"/>
              <a:gd name="connsiteX8" fmla="*/ 538651 w 2896759"/>
              <a:gd name="connsiteY8" fmla="*/ 5830374 h 7380427"/>
              <a:gd name="connsiteX9" fmla="*/ 594310 w 2896759"/>
              <a:gd name="connsiteY9" fmla="*/ 5631592 h 7380427"/>
              <a:gd name="connsiteX10" fmla="*/ 793093 w 2896759"/>
              <a:gd name="connsiteY10" fmla="*/ 5210173 h 7380427"/>
              <a:gd name="connsiteX11" fmla="*/ 808215 w 2896759"/>
              <a:gd name="connsiteY11" fmla="*/ 5078807 h 7380427"/>
              <a:gd name="connsiteX12" fmla="*/ 1015729 w 2896759"/>
              <a:gd name="connsiteY12" fmla="*/ 4836461 h 7380427"/>
              <a:gd name="connsiteX13" fmla="*/ 1055486 w 2896759"/>
              <a:gd name="connsiteY13" fmla="*/ 4733094 h 7380427"/>
              <a:gd name="connsiteX14" fmla="*/ 1158853 w 2896759"/>
              <a:gd name="connsiteY14" fmla="*/ 4454799 h 7380427"/>
              <a:gd name="connsiteX15" fmla="*/ 945440 w 2896759"/>
              <a:gd name="connsiteY15" fmla="*/ 4362089 h 7380427"/>
              <a:gd name="connsiteX16" fmla="*/ 977190 w 2896759"/>
              <a:gd name="connsiteY16" fmla="*/ 4269489 h 7380427"/>
              <a:gd name="connsiteX17" fmla="*/ 1027459 w 2896759"/>
              <a:gd name="connsiteY17" fmla="*/ 4229799 h 7380427"/>
              <a:gd name="connsiteX18" fmla="*/ 977181 w 2896759"/>
              <a:gd name="connsiteY18" fmla="*/ 4057821 h 7380427"/>
              <a:gd name="connsiteX19" fmla="*/ 977181 w 2896759"/>
              <a:gd name="connsiteY19" fmla="*/ 3986383 h 7380427"/>
              <a:gd name="connsiteX20" fmla="*/ 1014229 w 2896759"/>
              <a:gd name="connsiteY20" fmla="*/ 3981089 h 7380427"/>
              <a:gd name="connsiteX21" fmla="*/ 1008931 w 2896759"/>
              <a:gd name="connsiteY21" fmla="*/ 3872612 h 7380427"/>
              <a:gd name="connsiteX22" fmla="*/ 1019521 w 2896759"/>
              <a:gd name="connsiteY22" fmla="*/ 3742967 h 7380427"/>
              <a:gd name="connsiteX23" fmla="*/ 1228536 w 2896759"/>
              <a:gd name="connsiteY23" fmla="*/ 3735029 h 7380427"/>
              <a:gd name="connsiteX24" fmla="*/ 1214512 w 2896759"/>
              <a:gd name="connsiteY24" fmla="*/ 3381373 h 7380427"/>
              <a:gd name="connsiteX25" fmla="*/ 1238366 w 2896759"/>
              <a:gd name="connsiteY25" fmla="*/ 3087174 h 7380427"/>
              <a:gd name="connsiteX26" fmla="*/ 1344398 w 2896759"/>
              <a:gd name="connsiteY26" fmla="*/ 2795650 h 7380427"/>
              <a:gd name="connsiteX27" fmla="*/ 1437151 w 2896759"/>
              <a:gd name="connsiteY27" fmla="*/ 2636416 h 7380427"/>
              <a:gd name="connsiteX28" fmla="*/ 1461369 w 2896759"/>
              <a:gd name="connsiteY28" fmla="*/ 2491488 h 7380427"/>
              <a:gd name="connsiteX29" fmla="*/ 1604069 w 2896759"/>
              <a:gd name="connsiteY29" fmla="*/ 2154248 h 7380427"/>
              <a:gd name="connsiteX30" fmla="*/ 1694331 w 2896759"/>
              <a:gd name="connsiteY30" fmla="*/ 2101153 h 7380427"/>
              <a:gd name="connsiteX31" fmla="*/ 1805325 w 2896759"/>
              <a:gd name="connsiteY31" fmla="*/ 2046985 h 7380427"/>
              <a:gd name="connsiteX32" fmla="*/ 1951504 w 2896759"/>
              <a:gd name="connsiteY32" fmla="*/ 1926018 h 7380427"/>
              <a:gd name="connsiteX33" fmla="*/ 2093725 w 2896759"/>
              <a:gd name="connsiteY33" fmla="*/ 1734775 h 7380427"/>
              <a:gd name="connsiteX34" fmla="*/ 2208327 w 2896759"/>
              <a:gd name="connsiteY34" fmla="*/ 1276952 h 7380427"/>
              <a:gd name="connsiteX35" fmla="*/ 2290492 w 2896759"/>
              <a:gd name="connsiteY35" fmla="*/ 831755 h 7380427"/>
              <a:gd name="connsiteX36" fmla="*/ 2429744 w 2896759"/>
              <a:gd name="connsiteY36" fmla="*/ 456838 h 7380427"/>
              <a:gd name="connsiteX37" fmla="*/ 2577913 w 2896759"/>
              <a:gd name="connsiteY37" fmla="*/ 194898 h 7380427"/>
              <a:gd name="connsiteX38" fmla="*/ 2609671 w 2896759"/>
              <a:gd name="connsiteY38" fmla="*/ 189596 h 7380427"/>
              <a:gd name="connsiteX39" fmla="*/ 2633476 w 2896759"/>
              <a:gd name="connsiteY39" fmla="*/ 160502 h 7380427"/>
              <a:gd name="connsiteX40" fmla="*/ 2686393 w 2896759"/>
              <a:gd name="connsiteY40" fmla="*/ 205482 h 7380427"/>
              <a:gd name="connsiteX41" fmla="*/ 2896759 w 2896759"/>
              <a:gd name="connsiteY41" fmla="*/ 0 h 738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6759" h="7380427">
                <a:moveTo>
                  <a:pt x="0" y="7380427"/>
                </a:moveTo>
                <a:lnTo>
                  <a:pt x="15989" y="7276288"/>
                </a:lnTo>
                <a:lnTo>
                  <a:pt x="109726" y="7070669"/>
                </a:lnTo>
                <a:lnTo>
                  <a:pt x="210676" y="6755952"/>
                </a:lnTo>
                <a:lnTo>
                  <a:pt x="94952" y="6717560"/>
                </a:lnTo>
                <a:lnTo>
                  <a:pt x="181629" y="6460432"/>
                </a:lnTo>
                <a:lnTo>
                  <a:pt x="548171" y="6118189"/>
                </a:lnTo>
                <a:lnTo>
                  <a:pt x="522751" y="6044722"/>
                </a:lnTo>
                <a:lnTo>
                  <a:pt x="538651" y="5830374"/>
                </a:lnTo>
                <a:lnTo>
                  <a:pt x="594310" y="5631592"/>
                </a:lnTo>
                <a:lnTo>
                  <a:pt x="793093" y="5210173"/>
                </a:lnTo>
                <a:lnTo>
                  <a:pt x="808215" y="5078807"/>
                </a:lnTo>
                <a:lnTo>
                  <a:pt x="1015729" y="4836461"/>
                </a:lnTo>
                <a:lnTo>
                  <a:pt x="1055486" y="4733094"/>
                </a:lnTo>
                <a:lnTo>
                  <a:pt x="1158853" y="4454799"/>
                </a:lnTo>
                <a:lnTo>
                  <a:pt x="945440" y="4362089"/>
                </a:lnTo>
                <a:lnTo>
                  <a:pt x="977190" y="4269489"/>
                </a:lnTo>
                <a:lnTo>
                  <a:pt x="1027459" y="4229799"/>
                </a:lnTo>
                <a:cubicBezTo>
                  <a:pt x="1029662" y="4198490"/>
                  <a:pt x="985561" y="4098390"/>
                  <a:pt x="977181" y="4057821"/>
                </a:cubicBezTo>
                <a:cubicBezTo>
                  <a:pt x="968801" y="4017252"/>
                  <a:pt x="974093" y="3999172"/>
                  <a:pt x="977181" y="3986383"/>
                </a:cubicBezTo>
                <a:lnTo>
                  <a:pt x="1014229" y="3981089"/>
                </a:lnTo>
                <a:lnTo>
                  <a:pt x="1008931" y="3872612"/>
                </a:lnTo>
                <a:lnTo>
                  <a:pt x="1019521" y="3742967"/>
                </a:lnTo>
                <a:lnTo>
                  <a:pt x="1228536" y="3735029"/>
                </a:lnTo>
                <a:lnTo>
                  <a:pt x="1214512" y="3381373"/>
                </a:lnTo>
                <a:lnTo>
                  <a:pt x="1238366" y="3087174"/>
                </a:lnTo>
                <a:lnTo>
                  <a:pt x="1344398" y="2795650"/>
                </a:lnTo>
                <a:lnTo>
                  <a:pt x="1437151" y="2636416"/>
                </a:lnTo>
                <a:lnTo>
                  <a:pt x="1461369" y="2491488"/>
                </a:lnTo>
                <a:lnTo>
                  <a:pt x="1604069" y="2154248"/>
                </a:lnTo>
                <a:lnTo>
                  <a:pt x="1694331" y="2101153"/>
                </a:lnTo>
                <a:lnTo>
                  <a:pt x="1805325" y="2046985"/>
                </a:lnTo>
                <a:lnTo>
                  <a:pt x="1951504" y="1926018"/>
                </a:lnTo>
                <a:lnTo>
                  <a:pt x="2093725" y="1734775"/>
                </a:lnTo>
                <a:lnTo>
                  <a:pt x="2208327" y="1276952"/>
                </a:lnTo>
                <a:lnTo>
                  <a:pt x="2290492" y="831755"/>
                </a:lnTo>
                <a:lnTo>
                  <a:pt x="2429744" y="456838"/>
                </a:lnTo>
                <a:lnTo>
                  <a:pt x="2577913" y="194898"/>
                </a:lnTo>
                <a:lnTo>
                  <a:pt x="2609671" y="189596"/>
                </a:lnTo>
                <a:lnTo>
                  <a:pt x="2633476" y="160502"/>
                </a:lnTo>
                <a:lnTo>
                  <a:pt x="2686393" y="205482"/>
                </a:lnTo>
                <a:lnTo>
                  <a:pt x="2896759" y="0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/>
          <p:cNvSpPr/>
          <p:nvPr/>
        </p:nvSpPr>
        <p:spPr>
          <a:xfrm>
            <a:off x="2859730" y="1152181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/>
          <p:cNvSpPr/>
          <p:nvPr/>
        </p:nvSpPr>
        <p:spPr>
          <a:xfrm>
            <a:off x="8625667" y="1253122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831456" y="2492758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8" name="フリーフォーム 227"/>
          <p:cNvSpPr/>
          <p:nvPr/>
        </p:nvSpPr>
        <p:spPr>
          <a:xfrm>
            <a:off x="6683584" y="2422841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7572122" y="2829807"/>
            <a:ext cx="837853" cy="138499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老舗へん</a:t>
            </a:r>
            <a:r>
              <a:rPr kumimoji="1" lang="ja-JP" altLang="en-US" sz="900" dirty="0" err="1" smtClean="0">
                <a:latin typeface="ＭＳ Ｐ明朝" pitchFamily="18" charset="-128"/>
                <a:ea typeface="ＭＳ Ｐ明朝" pitchFamily="18" charset="-128"/>
              </a:rPr>
              <a:t>ば</a:t>
            </a:r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餅屋</a:t>
            </a:r>
            <a:endParaRPr kumimoji="1" lang="en-US" altLang="ja-JP" sz="90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7533924" y="3890552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円/楕円 229"/>
          <p:cNvSpPr/>
          <p:nvPr/>
        </p:nvSpPr>
        <p:spPr>
          <a:xfrm>
            <a:off x="7727370" y="4309973"/>
            <a:ext cx="115836" cy="11583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WC</a:t>
            </a:r>
            <a:endParaRPr kumimoji="1" lang="ja-JP" altLang="en-US" sz="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1" name="フリーフォーム 240"/>
          <p:cNvSpPr/>
          <p:nvPr/>
        </p:nvSpPr>
        <p:spPr>
          <a:xfrm>
            <a:off x="8116598" y="5015916"/>
            <a:ext cx="331271" cy="332508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905098" y="3696518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正方形/長方形 246"/>
          <p:cNvSpPr/>
          <p:nvPr/>
        </p:nvSpPr>
        <p:spPr>
          <a:xfrm>
            <a:off x="7361382" y="3839436"/>
            <a:ext cx="443345" cy="5293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8" name="図 247" descr="図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82395" y="3829211"/>
            <a:ext cx="1011936" cy="18227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249" name="直線コネクタ 248"/>
          <p:cNvCxnSpPr/>
          <p:nvPr/>
        </p:nvCxnSpPr>
        <p:spPr>
          <a:xfrm flipH="1">
            <a:off x="6695573" y="4248727"/>
            <a:ext cx="665809" cy="248936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フリーフォーム 250"/>
          <p:cNvSpPr/>
          <p:nvPr/>
        </p:nvSpPr>
        <p:spPr>
          <a:xfrm>
            <a:off x="5872245" y="3879593"/>
            <a:ext cx="396416" cy="1754802"/>
          </a:xfrm>
          <a:custGeom>
            <a:avLst/>
            <a:gdLst>
              <a:gd name="connsiteX0" fmla="*/ 306562 w 396416"/>
              <a:gd name="connsiteY0" fmla="*/ 0 h 1754802"/>
              <a:gd name="connsiteX1" fmla="*/ 396416 w 396416"/>
              <a:gd name="connsiteY1" fmla="*/ 147995 h 1754802"/>
              <a:gd name="connsiteX2" fmla="*/ 253706 w 396416"/>
              <a:gd name="connsiteY2" fmla="*/ 724120 h 1754802"/>
              <a:gd name="connsiteX3" fmla="*/ 169138 w 396416"/>
              <a:gd name="connsiteY3" fmla="*/ 898543 h 1754802"/>
              <a:gd name="connsiteX4" fmla="*/ 63427 w 396416"/>
              <a:gd name="connsiteY4" fmla="*/ 1046539 h 1754802"/>
              <a:gd name="connsiteX5" fmla="*/ 0 w 396416"/>
              <a:gd name="connsiteY5" fmla="*/ 1189249 h 1754802"/>
              <a:gd name="connsiteX6" fmla="*/ 0 w 396416"/>
              <a:gd name="connsiteY6" fmla="*/ 1437669 h 1754802"/>
              <a:gd name="connsiteX7" fmla="*/ 52856 w 396416"/>
              <a:gd name="connsiteY7" fmla="*/ 1638520 h 1754802"/>
              <a:gd name="connsiteX8" fmla="*/ 52856 w 396416"/>
              <a:gd name="connsiteY8" fmla="*/ 1754802 h 17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16" h="1754802">
                <a:moveTo>
                  <a:pt x="306562" y="0"/>
                </a:moveTo>
                <a:lnTo>
                  <a:pt x="396416" y="147995"/>
                </a:lnTo>
                <a:lnTo>
                  <a:pt x="253706" y="724120"/>
                </a:lnTo>
                <a:lnTo>
                  <a:pt x="169138" y="898543"/>
                </a:lnTo>
                <a:lnTo>
                  <a:pt x="63427" y="1046539"/>
                </a:lnTo>
                <a:lnTo>
                  <a:pt x="0" y="1189249"/>
                </a:lnTo>
                <a:lnTo>
                  <a:pt x="0" y="1437669"/>
                </a:lnTo>
                <a:lnTo>
                  <a:pt x="52856" y="1638520"/>
                </a:lnTo>
                <a:lnTo>
                  <a:pt x="52856" y="1754802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 flipH="1" flipV="1">
            <a:off x="6170363" y="4298474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 flipH="1" flipV="1">
            <a:off x="6233790" y="399719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5641484" y="4079919"/>
            <a:ext cx="549313" cy="12311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小俣幼稚園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192560" y="3023857"/>
            <a:ext cx="875750" cy="3621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62502" y="3179519"/>
            <a:ext cx="2785609" cy="3331373"/>
          </a:xfrm>
          <a:custGeom>
            <a:avLst/>
            <a:gdLst>
              <a:gd name="connsiteX0" fmla="*/ 0 w 5104737"/>
              <a:gd name="connsiteY0" fmla="*/ 0 h 6194066"/>
              <a:gd name="connsiteX1" fmla="*/ 174929 w 5104737"/>
              <a:gd name="connsiteY1" fmla="*/ 135172 h 6194066"/>
              <a:gd name="connsiteX2" fmla="*/ 254442 w 5104737"/>
              <a:gd name="connsiteY2" fmla="*/ 397565 h 6194066"/>
              <a:gd name="connsiteX3" fmla="*/ 453224 w 5104737"/>
              <a:gd name="connsiteY3" fmla="*/ 333955 h 6194066"/>
              <a:gd name="connsiteX4" fmla="*/ 453224 w 5104737"/>
              <a:gd name="connsiteY4" fmla="*/ 453224 h 6194066"/>
              <a:gd name="connsiteX5" fmla="*/ 612250 w 5104737"/>
              <a:gd name="connsiteY5" fmla="*/ 667909 h 6194066"/>
              <a:gd name="connsiteX6" fmla="*/ 834887 w 5104737"/>
              <a:gd name="connsiteY6" fmla="*/ 1248355 h 6194066"/>
              <a:gd name="connsiteX7" fmla="*/ 874644 w 5104737"/>
              <a:gd name="connsiteY7" fmla="*/ 1288111 h 6194066"/>
              <a:gd name="connsiteX8" fmla="*/ 834887 w 5104737"/>
              <a:gd name="connsiteY8" fmla="*/ 1383527 h 6194066"/>
              <a:gd name="connsiteX9" fmla="*/ 636104 w 5104737"/>
              <a:gd name="connsiteY9" fmla="*/ 1542553 h 6194066"/>
              <a:gd name="connsiteX10" fmla="*/ 636104 w 5104737"/>
              <a:gd name="connsiteY10" fmla="*/ 1645920 h 6194066"/>
              <a:gd name="connsiteX11" fmla="*/ 715617 w 5104737"/>
              <a:gd name="connsiteY11" fmla="*/ 1661823 h 6194066"/>
              <a:gd name="connsiteX12" fmla="*/ 731520 w 5104737"/>
              <a:gd name="connsiteY12" fmla="*/ 1820849 h 6194066"/>
              <a:gd name="connsiteX13" fmla="*/ 834887 w 5104737"/>
              <a:gd name="connsiteY13" fmla="*/ 1820849 h 6194066"/>
              <a:gd name="connsiteX14" fmla="*/ 914400 w 5104737"/>
              <a:gd name="connsiteY14" fmla="*/ 1725433 h 6194066"/>
              <a:gd name="connsiteX15" fmla="*/ 1089329 w 5104737"/>
              <a:gd name="connsiteY15" fmla="*/ 1709530 h 6194066"/>
              <a:gd name="connsiteX16" fmla="*/ 1113183 w 5104737"/>
              <a:gd name="connsiteY16" fmla="*/ 1765189 h 6194066"/>
              <a:gd name="connsiteX17" fmla="*/ 1470991 w 5104737"/>
              <a:gd name="connsiteY17" fmla="*/ 1860605 h 6194066"/>
              <a:gd name="connsiteX18" fmla="*/ 1431235 w 5104737"/>
              <a:gd name="connsiteY18" fmla="*/ 2083242 h 6194066"/>
              <a:gd name="connsiteX19" fmla="*/ 1455089 w 5104737"/>
              <a:gd name="connsiteY19" fmla="*/ 2345635 h 6194066"/>
              <a:gd name="connsiteX20" fmla="*/ 1431235 w 5104737"/>
              <a:gd name="connsiteY20" fmla="*/ 2536466 h 6194066"/>
              <a:gd name="connsiteX21" fmla="*/ 1590261 w 5104737"/>
              <a:gd name="connsiteY21" fmla="*/ 2536466 h 6194066"/>
              <a:gd name="connsiteX22" fmla="*/ 1590261 w 5104737"/>
              <a:gd name="connsiteY22" fmla="*/ 2655736 h 6194066"/>
              <a:gd name="connsiteX23" fmla="*/ 2146852 w 5104737"/>
              <a:gd name="connsiteY23" fmla="*/ 2584174 h 6194066"/>
              <a:gd name="connsiteX24" fmla="*/ 2162755 w 5104737"/>
              <a:gd name="connsiteY24" fmla="*/ 2679589 h 6194066"/>
              <a:gd name="connsiteX25" fmla="*/ 2385391 w 5104737"/>
              <a:gd name="connsiteY25" fmla="*/ 2775005 h 6194066"/>
              <a:gd name="connsiteX26" fmla="*/ 2798859 w 5104737"/>
              <a:gd name="connsiteY26" fmla="*/ 2679589 h 6194066"/>
              <a:gd name="connsiteX27" fmla="*/ 3101009 w 5104737"/>
              <a:gd name="connsiteY27" fmla="*/ 2759103 h 6194066"/>
              <a:gd name="connsiteX28" fmla="*/ 3474720 w 5104737"/>
              <a:gd name="connsiteY28" fmla="*/ 2934031 h 6194066"/>
              <a:gd name="connsiteX29" fmla="*/ 3442915 w 5104737"/>
              <a:gd name="connsiteY29" fmla="*/ 2997642 h 6194066"/>
              <a:gd name="connsiteX30" fmla="*/ 3713259 w 5104737"/>
              <a:gd name="connsiteY30" fmla="*/ 3156668 h 6194066"/>
              <a:gd name="connsiteX31" fmla="*/ 3856383 w 5104737"/>
              <a:gd name="connsiteY31" fmla="*/ 3315694 h 6194066"/>
              <a:gd name="connsiteX32" fmla="*/ 3896139 w 5104737"/>
              <a:gd name="connsiteY32" fmla="*/ 3275937 h 6194066"/>
              <a:gd name="connsiteX33" fmla="*/ 4071068 w 5104737"/>
              <a:gd name="connsiteY33" fmla="*/ 3355450 h 6194066"/>
              <a:gd name="connsiteX34" fmla="*/ 4293704 w 5104737"/>
              <a:gd name="connsiteY34" fmla="*/ 3275937 h 6194066"/>
              <a:gd name="connsiteX35" fmla="*/ 4492487 w 5104737"/>
              <a:gd name="connsiteY35" fmla="*/ 3371353 h 6194066"/>
              <a:gd name="connsiteX36" fmla="*/ 4572000 w 5104737"/>
              <a:gd name="connsiteY36" fmla="*/ 3371353 h 6194066"/>
              <a:gd name="connsiteX37" fmla="*/ 4786685 w 5104737"/>
              <a:gd name="connsiteY37" fmla="*/ 3530379 h 6194066"/>
              <a:gd name="connsiteX38" fmla="*/ 4913906 w 5104737"/>
              <a:gd name="connsiteY38" fmla="*/ 3768918 h 6194066"/>
              <a:gd name="connsiteX39" fmla="*/ 4834393 w 5104737"/>
              <a:gd name="connsiteY39" fmla="*/ 3912042 h 6194066"/>
              <a:gd name="connsiteX40" fmla="*/ 4794637 w 5104737"/>
              <a:gd name="connsiteY40" fmla="*/ 4086970 h 6194066"/>
              <a:gd name="connsiteX41" fmla="*/ 4715124 w 5104737"/>
              <a:gd name="connsiteY41" fmla="*/ 4166483 h 6194066"/>
              <a:gd name="connsiteX42" fmla="*/ 4691270 w 5104737"/>
              <a:gd name="connsiteY42" fmla="*/ 4349363 h 6194066"/>
              <a:gd name="connsiteX43" fmla="*/ 4651513 w 5104737"/>
              <a:gd name="connsiteY43" fmla="*/ 4405023 h 6194066"/>
              <a:gd name="connsiteX44" fmla="*/ 4595854 w 5104737"/>
              <a:gd name="connsiteY44" fmla="*/ 4587903 h 6194066"/>
              <a:gd name="connsiteX45" fmla="*/ 4556097 w 5104737"/>
              <a:gd name="connsiteY45" fmla="*/ 4667416 h 6194066"/>
              <a:gd name="connsiteX46" fmla="*/ 4715124 w 5104737"/>
              <a:gd name="connsiteY46" fmla="*/ 5064981 h 6194066"/>
              <a:gd name="connsiteX47" fmla="*/ 4691270 w 5104737"/>
              <a:gd name="connsiteY47" fmla="*/ 5104737 h 6194066"/>
              <a:gd name="connsiteX48" fmla="*/ 4850296 w 5104737"/>
              <a:gd name="connsiteY48" fmla="*/ 5144494 h 6194066"/>
              <a:gd name="connsiteX49" fmla="*/ 4810539 w 5104737"/>
              <a:gd name="connsiteY49" fmla="*/ 5343276 h 6194066"/>
              <a:gd name="connsiteX50" fmla="*/ 4866198 w 5104737"/>
              <a:gd name="connsiteY50" fmla="*/ 5740842 h 6194066"/>
              <a:gd name="connsiteX51" fmla="*/ 4945711 w 5104737"/>
              <a:gd name="connsiteY51" fmla="*/ 5756744 h 6194066"/>
              <a:gd name="connsiteX52" fmla="*/ 4945711 w 5104737"/>
              <a:gd name="connsiteY52" fmla="*/ 5844209 h 6194066"/>
              <a:gd name="connsiteX53" fmla="*/ 5025224 w 5104737"/>
              <a:gd name="connsiteY53" fmla="*/ 5883965 h 6194066"/>
              <a:gd name="connsiteX54" fmla="*/ 4905955 w 5104737"/>
              <a:gd name="connsiteY54" fmla="*/ 6098650 h 6194066"/>
              <a:gd name="connsiteX55" fmla="*/ 4913906 w 5104737"/>
              <a:gd name="connsiteY55" fmla="*/ 6122504 h 6194066"/>
              <a:gd name="connsiteX56" fmla="*/ 5064981 w 5104737"/>
              <a:gd name="connsiteY56" fmla="*/ 6194066 h 6194066"/>
              <a:gd name="connsiteX57" fmla="*/ 5104737 w 5104737"/>
              <a:gd name="connsiteY57" fmla="*/ 6162261 h 6194066"/>
              <a:gd name="connsiteX58" fmla="*/ 4993419 w 5104737"/>
              <a:gd name="connsiteY58" fmla="*/ 6058894 h 6194066"/>
              <a:gd name="connsiteX59" fmla="*/ 5064981 w 5104737"/>
              <a:gd name="connsiteY59" fmla="*/ 6019137 h 6194066"/>
              <a:gd name="connsiteX0" fmla="*/ 0 w 5104737"/>
              <a:gd name="connsiteY0" fmla="*/ 0 h 6194066"/>
              <a:gd name="connsiteX1" fmla="*/ 174929 w 5104737"/>
              <a:gd name="connsiteY1" fmla="*/ 135172 h 6194066"/>
              <a:gd name="connsiteX2" fmla="*/ 254442 w 5104737"/>
              <a:gd name="connsiteY2" fmla="*/ 397565 h 6194066"/>
              <a:gd name="connsiteX3" fmla="*/ 453224 w 5104737"/>
              <a:gd name="connsiteY3" fmla="*/ 333955 h 6194066"/>
              <a:gd name="connsiteX4" fmla="*/ 453224 w 5104737"/>
              <a:gd name="connsiteY4" fmla="*/ 453224 h 6194066"/>
              <a:gd name="connsiteX5" fmla="*/ 612250 w 5104737"/>
              <a:gd name="connsiteY5" fmla="*/ 667909 h 6194066"/>
              <a:gd name="connsiteX6" fmla="*/ 834887 w 5104737"/>
              <a:gd name="connsiteY6" fmla="*/ 1248355 h 6194066"/>
              <a:gd name="connsiteX7" fmla="*/ 874644 w 5104737"/>
              <a:gd name="connsiteY7" fmla="*/ 1288111 h 6194066"/>
              <a:gd name="connsiteX8" fmla="*/ 834887 w 5104737"/>
              <a:gd name="connsiteY8" fmla="*/ 1383527 h 6194066"/>
              <a:gd name="connsiteX9" fmla="*/ 636104 w 5104737"/>
              <a:gd name="connsiteY9" fmla="*/ 1542553 h 6194066"/>
              <a:gd name="connsiteX10" fmla="*/ 636104 w 5104737"/>
              <a:gd name="connsiteY10" fmla="*/ 1645920 h 6194066"/>
              <a:gd name="connsiteX11" fmla="*/ 715617 w 5104737"/>
              <a:gd name="connsiteY11" fmla="*/ 1661823 h 6194066"/>
              <a:gd name="connsiteX12" fmla="*/ 731520 w 5104737"/>
              <a:gd name="connsiteY12" fmla="*/ 1820849 h 6194066"/>
              <a:gd name="connsiteX13" fmla="*/ 834887 w 5104737"/>
              <a:gd name="connsiteY13" fmla="*/ 1820849 h 6194066"/>
              <a:gd name="connsiteX14" fmla="*/ 914400 w 5104737"/>
              <a:gd name="connsiteY14" fmla="*/ 1725433 h 6194066"/>
              <a:gd name="connsiteX15" fmla="*/ 1089329 w 5104737"/>
              <a:gd name="connsiteY15" fmla="*/ 1709530 h 6194066"/>
              <a:gd name="connsiteX16" fmla="*/ 1113183 w 5104737"/>
              <a:gd name="connsiteY16" fmla="*/ 1765189 h 6194066"/>
              <a:gd name="connsiteX17" fmla="*/ 1470991 w 5104737"/>
              <a:gd name="connsiteY17" fmla="*/ 1860605 h 6194066"/>
              <a:gd name="connsiteX18" fmla="*/ 1431235 w 5104737"/>
              <a:gd name="connsiteY18" fmla="*/ 2083242 h 6194066"/>
              <a:gd name="connsiteX19" fmla="*/ 1455089 w 5104737"/>
              <a:gd name="connsiteY19" fmla="*/ 2345635 h 6194066"/>
              <a:gd name="connsiteX20" fmla="*/ 1431235 w 5104737"/>
              <a:gd name="connsiteY20" fmla="*/ 2536466 h 6194066"/>
              <a:gd name="connsiteX21" fmla="*/ 1590261 w 5104737"/>
              <a:gd name="connsiteY21" fmla="*/ 2536466 h 6194066"/>
              <a:gd name="connsiteX22" fmla="*/ 1590261 w 5104737"/>
              <a:gd name="connsiteY22" fmla="*/ 2655736 h 6194066"/>
              <a:gd name="connsiteX23" fmla="*/ 2146852 w 5104737"/>
              <a:gd name="connsiteY23" fmla="*/ 2584174 h 6194066"/>
              <a:gd name="connsiteX24" fmla="*/ 2162755 w 5104737"/>
              <a:gd name="connsiteY24" fmla="*/ 2679589 h 6194066"/>
              <a:gd name="connsiteX25" fmla="*/ 2385391 w 5104737"/>
              <a:gd name="connsiteY25" fmla="*/ 2775005 h 6194066"/>
              <a:gd name="connsiteX26" fmla="*/ 2798859 w 5104737"/>
              <a:gd name="connsiteY26" fmla="*/ 2679589 h 6194066"/>
              <a:gd name="connsiteX27" fmla="*/ 3101009 w 5104737"/>
              <a:gd name="connsiteY27" fmla="*/ 2759103 h 6194066"/>
              <a:gd name="connsiteX28" fmla="*/ 3474720 w 5104737"/>
              <a:gd name="connsiteY28" fmla="*/ 2934031 h 6194066"/>
              <a:gd name="connsiteX29" fmla="*/ 3442915 w 5104737"/>
              <a:gd name="connsiteY29" fmla="*/ 2997642 h 6194066"/>
              <a:gd name="connsiteX30" fmla="*/ 3713259 w 5104737"/>
              <a:gd name="connsiteY30" fmla="*/ 3156668 h 6194066"/>
              <a:gd name="connsiteX31" fmla="*/ 3856383 w 5104737"/>
              <a:gd name="connsiteY31" fmla="*/ 3315694 h 6194066"/>
              <a:gd name="connsiteX32" fmla="*/ 3896139 w 5104737"/>
              <a:gd name="connsiteY32" fmla="*/ 3275937 h 6194066"/>
              <a:gd name="connsiteX33" fmla="*/ 4071068 w 5104737"/>
              <a:gd name="connsiteY33" fmla="*/ 3355450 h 6194066"/>
              <a:gd name="connsiteX34" fmla="*/ 4293704 w 5104737"/>
              <a:gd name="connsiteY34" fmla="*/ 3275937 h 6194066"/>
              <a:gd name="connsiteX35" fmla="*/ 4492487 w 5104737"/>
              <a:gd name="connsiteY35" fmla="*/ 3371353 h 6194066"/>
              <a:gd name="connsiteX36" fmla="*/ 4572000 w 5104737"/>
              <a:gd name="connsiteY36" fmla="*/ 3371353 h 6194066"/>
              <a:gd name="connsiteX37" fmla="*/ 4786685 w 5104737"/>
              <a:gd name="connsiteY37" fmla="*/ 3530379 h 6194066"/>
              <a:gd name="connsiteX38" fmla="*/ 4913906 w 5104737"/>
              <a:gd name="connsiteY38" fmla="*/ 3768918 h 6194066"/>
              <a:gd name="connsiteX39" fmla="*/ 4834393 w 5104737"/>
              <a:gd name="connsiteY39" fmla="*/ 3912042 h 6194066"/>
              <a:gd name="connsiteX40" fmla="*/ 4794637 w 5104737"/>
              <a:gd name="connsiteY40" fmla="*/ 4086970 h 6194066"/>
              <a:gd name="connsiteX41" fmla="*/ 4715124 w 5104737"/>
              <a:gd name="connsiteY41" fmla="*/ 4166483 h 6194066"/>
              <a:gd name="connsiteX42" fmla="*/ 4691270 w 5104737"/>
              <a:gd name="connsiteY42" fmla="*/ 4349363 h 6194066"/>
              <a:gd name="connsiteX43" fmla="*/ 4651513 w 5104737"/>
              <a:gd name="connsiteY43" fmla="*/ 4405023 h 6194066"/>
              <a:gd name="connsiteX44" fmla="*/ 4595854 w 5104737"/>
              <a:gd name="connsiteY44" fmla="*/ 4587903 h 6194066"/>
              <a:gd name="connsiteX45" fmla="*/ 4556097 w 5104737"/>
              <a:gd name="connsiteY45" fmla="*/ 4667416 h 6194066"/>
              <a:gd name="connsiteX46" fmla="*/ 4715124 w 5104737"/>
              <a:gd name="connsiteY46" fmla="*/ 5064981 h 6194066"/>
              <a:gd name="connsiteX47" fmla="*/ 4691270 w 5104737"/>
              <a:gd name="connsiteY47" fmla="*/ 5104737 h 6194066"/>
              <a:gd name="connsiteX48" fmla="*/ 4850296 w 5104737"/>
              <a:gd name="connsiteY48" fmla="*/ 5144494 h 6194066"/>
              <a:gd name="connsiteX49" fmla="*/ 4810539 w 5104737"/>
              <a:gd name="connsiteY49" fmla="*/ 5343276 h 6194066"/>
              <a:gd name="connsiteX50" fmla="*/ 4866198 w 5104737"/>
              <a:gd name="connsiteY50" fmla="*/ 5740842 h 6194066"/>
              <a:gd name="connsiteX51" fmla="*/ 4945711 w 5104737"/>
              <a:gd name="connsiteY51" fmla="*/ 5756744 h 6194066"/>
              <a:gd name="connsiteX52" fmla="*/ 4945711 w 5104737"/>
              <a:gd name="connsiteY52" fmla="*/ 5844209 h 6194066"/>
              <a:gd name="connsiteX53" fmla="*/ 5025224 w 5104737"/>
              <a:gd name="connsiteY53" fmla="*/ 5883965 h 6194066"/>
              <a:gd name="connsiteX54" fmla="*/ 4905955 w 5104737"/>
              <a:gd name="connsiteY54" fmla="*/ 6098650 h 6194066"/>
              <a:gd name="connsiteX55" fmla="*/ 4913906 w 5104737"/>
              <a:gd name="connsiteY55" fmla="*/ 6122504 h 6194066"/>
              <a:gd name="connsiteX56" fmla="*/ 5064981 w 5104737"/>
              <a:gd name="connsiteY56" fmla="*/ 6194066 h 6194066"/>
              <a:gd name="connsiteX57" fmla="*/ 5104737 w 5104737"/>
              <a:gd name="connsiteY57" fmla="*/ 6162261 h 6194066"/>
              <a:gd name="connsiteX58" fmla="*/ 4993419 w 5104737"/>
              <a:gd name="connsiteY58" fmla="*/ 6058894 h 6194066"/>
              <a:gd name="connsiteX0" fmla="*/ 0 w 5104737"/>
              <a:gd name="connsiteY0" fmla="*/ 0 h 6194066"/>
              <a:gd name="connsiteX1" fmla="*/ 174929 w 5104737"/>
              <a:gd name="connsiteY1" fmla="*/ 135172 h 6194066"/>
              <a:gd name="connsiteX2" fmla="*/ 254442 w 5104737"/>
              <a:gd name="connsiteY2" fmla="*/ 397565 h 6194066"/>
              <a:gd name="connsiteX3" fmla="*/ 453224 w 5104737"/>
              <a:gd name="connsiteY3" fmla="*/ 333955 h 6194066"/>
              <a:gd name="connsiteX4" fmla="*/ 453224 w 5104737"/>
              <a:gd name="connsiteY4" fmla="*/ 453224 h 6194066"/>
              <a:gd name="connsiteX5" fmla="*/ 612250 w 5104737"/>
              <a:gd name="connsiteY5" fmla="*/ 667909 h 6194066"/>
              <a:gd name="connsiteX6" fmla="*/ 834887 w 5104737"/>
              <a:gd name="connsiteY6" fmla="*/ 1248355 h 6194066"/>
              <a:gd name="connsiteX7" fmla="*/ 874644 w 5104737"/>
              <a:gd name="connsiteY7" fmla="*/ 1288111 h 6194066"/>
              <a:gd name="connsiteX8" fmla="*/ 834887 w 5104737"/>
              <a:gd name="connsiteY8" fmla="*/ 1383527 h 6194066"/>
              <a:gd name="connsiteX9" fmla="*/ 636104 w 5104737"/>
              <a:gd name="connsiteY9" fmla="*/ 1542553 h 6194066"/>
              <a:gd name="connsiteX10" fmla="*/ 636104 w 5104737"/>
              <a:gd name="connsiteY10" fmla="*/ 1645920 h 6194066"/>
              <a:gd name="connsiteX11" fmla="*/ 715617 w 5104737"/>
              <a:gd name="connsiteY11" fmla="*/ 1661823 h 6194066"/>
              <a:gd name="connsiteX12" fmla="*/ 731520 w 5104737"/>
              <a:gd name="connsiteY12" fmla="*/ 1820849 h 6194066"/>
              <a:gd name="connsiteX13" fmla="*/ 834887 w 5104737"/>
              <a:gd name="connsiteY13" fmla="*/ 1820849 h 6194066"/>
              <a:gd name="connsiteX14" fmla="*/ 914400 w 5104737"/>
              <a:gd name="connsiteY14" fmla="*/ 1725433 h 6194066"/>
              <a:gd name="connsiteX15" fmla="*/ 1089329 w 5104737"/>
              <a:gd name="connsiteY15" fmla="*/ 1709530 h 6194066"/>
              <a:gd name="connsiteX16" fmla="*/ 1113183 w 5104737"/>
              <a:gd name="connsiteY16" fmla="*/ 1765189 h 6194066"/>
              <a:gd name="connsiteX17" fmla="*/ 1470991 w 5104737"/>
              <a:gd name="connsiteY17" fmla="*/ 1860605 h 6194066"/>
              <a:gd name="connsiteX18" fmla="*/ 1431235 w 5104737"/>
              <a:gd name="connsiteY18" fmla="*/ 2083242 h 6194066"/>
              <a:gd name="connsiteX19" fmla="*/ 1455089 w 5104737"/>
              <a:gd name="connsiteY19" fmla="*/ 2345635 h 6194066"/>
              <a:gd name="connsiteX20" fmla="*/ 1431235 w 5104737"/>
              <a:gd name="connsiteY20" fmla="*/ 2536466 h 6194066"/>
              <a:gd name="connsiteX21" fmla="*/ 1590261 w 5104737"/>
              <a:gd name="connsiteY21" fmla="*/ 2536466 h 6194066"/>
              <a:gd name="connsiteX22" fmla="*/ 1590261 w 5104737"/>
              <a:gd name="connsiteY22" fmla="*/ 2655736 h 6194066"/>
              <a:gd name="connsiteX23" fmla="*/ 2146852 w 5104737"/>
              <a:gd name="connsiteY23" fmla="*/ 2584174 h 6194066"/>
              <a:gd name="connsiteX24" fmla="*/ 2162755 w 5104737"/>
              <a:gd name="connsiteY24" fmla="*/ 2679589 h 6194066"/>
              <a:gd name="connsiteX25" fmla="*/ 2385391 w 5104737"/>
              <a:gd name="connsiteY25" fmla="*/ 2775005 h 6194066"/>
              <a:gd name="connsiteX26" fmla="*/ 2798859 w 5104737"/>
              <a:gd name="connsiteY26" fmla="*/ 2679589 h 6194066"/>
              <a:gd name="connsiteX27" fmla="*/ 3101009 w 5104737"/>
              <a:gd name="connsiteY27" fmla="*/ 2759103 h 6194066"/>
              <a:gd name="connsiteX28" fmla="*/ 3474720 w 5104737"/>
              <a:gd name="connsiteY28" fmla="*/ 2934031 h 6194066"/>
              <a:gd name="connsiteX29" fmla="*/ 3442915 w 5104737"/>
              <a:gd name="connsiteY29" fmla="*/ 2997642 h 6194066"/>
              <a:gd name="connsiteX30" fmla="*/ 3713259 w 5104737"/>
              <a:gd name="connsiteY30" fmla="*/ 3156668 h 6194066"/>
              <a:gd name="connsiteX31" fmla="*/ 3856383 w 5104737"/>
              <a:gd name="connsiteY31" fmla="*/ 3315694 h 6194066"/>
              <a:gd name="connsiteX32" fmla="*/ 3896139 w 5104737"/>
              <a:gd name="connsiteY32" fmla="*/ 3275937 h 6194066"/>
              <a:gd name="connsiteX33" fmla="*/ 4071068 w 5104737"/>
              <a:gd name="connsiteY33" fmla="*/ 3355450 h 6194066"/>
              <a:gd name="connsiteX34" fmla="*/ 4293704 w 5104737"/>
              <a:gd name="connsiteY34" fmla="*/ 3275937 h 6194066"/>
              <a:gd name="connsiteX35" fmla="*/ 4492487 w 5104737"/>
              <a:gd name="connsiteY35" fmla="*/ 3371353 h 6194066"/>
              <a:gd name="connsiteX36" fmla="*/ 4572000 w 5104737"/>
              <a:gd name="connsiteY36" fmla="*/ 3371353 h 6194066"/>
              <a:gd name="connsiteX37" fmla="*/ 4786685 w 5104737"/>
              <a:gd name="connsiteY37" fmla="*/ 3530379 h 6194066"/>
              <a:gd name="connsiteX38" fmla="*/ 4913906 w 5104737"/>
              <a:gd name="connsiteY38" fmla="*/ 3768918 h 6194066"/>
              <a:gd name="connsiteX39" fmla="*/ 4834393 w 5104737"/>
              <a:gd name="connsiteY39" fmla="*/ 3912042 h 6194066"/>
              <a:gd name="connsiteX40" fmla="*/ 4794637 w 5104737"/>
              <a:gd name="connsiteY40" fmla="*/ 4086970 h 6194066"/>
              <a:gd name="connsiteX41" fmla="*/ 4715124 w 5104737"/>
              <a:gd name="connsiteY41" fmla="*/ 4166483 h 6194066"/>
              <a:gd name="connsiteX42" fmla="*/ 4691270 w 5104737"/>
              <a:gd name="connsiteY42" fmla="*/ 4349363 h 6194066"/>
              <a:gd name="connsiteX43" fmla="*/ 4651513 w 5104737"/>
              <a:gd name="connsiteY43" fmla="*/ 4405023 h 6194066"/>
              <a:gd name="connsiteX44" fmla="*/ 4595854 w 5104737"/>
              <a:gd name="connsiteY44" fmla="*/ 4587903 h 6194066"/>
              <a:gd name="connsiteX45" fmla="*/ 4556097 w 5104737"/>
              <a:gd name="connsiteY45" fmla="*/ 4667416 h 6194066"/>
              <a:gd name="connsiteX46" fmla="*/ 4715124 w 5104737"/>
              <a:gd name="connsiteY46" fmla="*/ 5064981 h 6194066"/>
              <a:gd name="connsiteX47" fmla="*/ 4691270 w 5104737"/>
              <a:gd name="connsiteY47" fmla="*/ 5104737 h 6194066"/>
              <a:gd name="connsiteX48" fmla="*/ 4850296 w 5104737"/>
              <a:gd name="connsiteY48" fmla="*/ 5144494 h 6194066"/>
              <a:gd name="connsiteX49" fmla="*/ 4810539 w 5104737"/>
              <a:gd name="connsiteY49" fmla="*/ 5343276 h 6194066"/>
              <a:gd name="connsiteX50" fmla="*/ 4866198 w 5104737"/>
              <a:gd name="connsiteY50" fmla="*/ 5740842 h 6194066"/>
              <a:gd name="connsiteX51" fmla="*/ 4945711 w 5104737"/>
              <a:gd name="connsiteY51" fmla="*/ 5756744 h 6194066"/>
              <a:gd name="connsiteX52" fmla="*/ 4945711 w 5104737"/>
              <a:gd name="connsiteY52" fmla="*/ 5844209 h 6194066"/>
              <a:gd name="connsiteX53" fmla="*/ 5025224 w 5104737"/>
              <a:gd name="connsiteY53" fmla="*/ 5883965 h 6194066"/>
              <a:gd name="connsiteX54" fmla="*/ 4905955 w 5104737"/>
              <a:gd name="connsiteY54" fmla="*/ 6098650 h 6194066"/>
              <a:gd name="connsiteX55" fmla="*/ 4913906 w 5104737"/>
              <a:gd name="connsiteY55" fmla="*/ 6122504 h 6194066"/>
              <a:gd name="connsiteX56" fmla="*/ 5064981 w 5104737"/>
              <a:gd name="connsiteY56" fmla="*/ 6194066 h 6194066"/>
              <a:gd name="connsiteX57" fmla="*/ 5104737 w 5104737"/>
              <a:gd name="connsiteY57" fmla="*/ 6162261 h 6194066"/>
              <a:gd name="connsiteX0" fmla="*/ 0 w 5064981"/>
              <a:gd name="connsiteY0" fmla="*/ 0 h 6194066"/>
              <a:gd name="connsiteX1" fmla="*/ 174929 w 5064981"/>
              <a:gd name="connsiteY1" fmla="*/ 135172 h 6194066"/>
              <a:gd name="connsiteX2" fmla="*/ 254442 w 5064981"/>
              <a:gd name="connsiteY2" fmla="*/ 397565 h 6194066"/>
              <a:gd name="connsiteX3" fmla="*/ 453224 w 5064981"/>
              <a:gd name="connsiteY3" fmla="*/ 333955 h 6194066"/>
              <a:gd name="connsiteX4" fmla="*/ 453224 w 5064981"/>
              <a:gd name="connsiteY4" fmla="*/ 453224 h 6194066"/>
              <a:gd name="connsiteX5" fmla="*/ 612250 w 5064981"/>
              <a:gd name="connsiteY5" fmla="*/ 667909 h 6194066"/>
              <a:gd name="connsiteX6" fmla="*/ 834887 w 5064981"/>
              <a:gd name="connsiteY6" fmla="*/ 1248355 h 6194066"/>
              <a:gd name="connsiteX7" fmla="*/ 874644 w 5064981"/>
              <a:gd name="connsiteY7" fmla="*/ 1288111 h 6194066"/>
              <a:gd name="connsiteX8" fmla="*/ 834887 w 5064981"/>
              <a:gd name="connsiteY8" fmla="*/ 1383527 h 6194066"/>
              <a:gd name="connsiteX9" fmla="*/ 636104 w 5064981"/>
              <a:gd name="connsiteY9" fmla="*/ 1542553 h 6194066"/>
              <a:gd name="connsiteX10" fmla="*/ 636104 w 5064981"/>
              <a:gd name="connsiteY10" fmla="*/ 1645920 h 6194066"/>
              <a:gd name="connsiteX11" fmla="*/ 715617 w 5064981"/>
              <a:gd name="connsiteY11" fmla="*/ 1661823 h 6194066"/>
              <a:gd name="connsiteX12" fmla="*/ 731520 w 5064981"/>
              <a:gd name="connsiteY12" fmla="*/ 1820849 h 6194066"/>
              <a:gd name="connsiteX13" fmla="*/ 834887 w 5064981"/>
              <a:gd name="connsiteY13" fmla="*/ 1820849 h 6194066"/>
              <a:gd name="connsiteX14" fmla="*/ 914400 w 5064981"/>
              <a:gd name="connsiteY14" fmla="*/ 1725433 h 6194066"/>
              <a:gd name="connsiteX15" fmla="*/ 1089329 w 5064981"/>
              <a:gd name="connsiteY15" fmla="*/ 1709530 h 6194066"/>
              <a:gd name="connsiteX16" fmla="*/ 1113183 w 5064981"/>
              <a:gd name="connsiteY16" fmla="*/ 1765189 h 6194066"/>
              <a:gd name="connsiteX17" fmla="*/ 1470991 w 5064981"/>
              <a:gd name="connsiteY17" fmla="*/ 1860605 h 6194066"/>
              <a:gd name="connsiteX18" fmla="*/ 1431235 w 5064981"/>
              <a:gd name="connsiteY18" fmla="*/ 2083242 h 6194066"/>
              <a:gd name="connsiteX19" fmla="*/ 1455089 w 5064981"/>
              <a:gd name="connsiteY19" fmla="*/ 2345635 h 6194066"/>
              <a:gd name="connsiteX20" fmla="*/ 1431235 w 5064981"/>
              <a:gd name="connsiteY20" fmla="*/ 2536466 h 6194066"/>
              <a:gd name="connsiteX21" fmla="*/ 1590261 w 5064981"/>
              <a:gd name="connsiteY21" fmla="*/ 2536466 h 6194066"/>
              <a:gd name="connsiteX22" fmla="*/ 1590261 w 5064981"/>
              <a:gd name="connsiteY22" fmla="*/ 2655736 h 6194066"/>
              <a:gd name="connsiteX23" fmla="*/ 2146852 w 5064981"/>
              <a:gd name="connsiteY23" fmla="*/ 2584174 h 6194066"/>
              <a:gd name="connsiteX24" fmla="*/ 2162755 w 5064981"/>
              <a:gd name="connsiteY24" fmla="*/ 2679589 h 6194066"/>
              <a:gd name="connsiteX25" fmla="*/ 2385391 w 5064981"/>
              <a:gd name="connsiteY25" fmla="*/ 2775005 h 6194066"/>
              <a:gd name="connsiteX26" fmla="*/ 2798859 w 5064981"/>
              <a:gd name="connsiteY26" fmla="*/ 2679589 h 6194066"/>
              <a:gd name="connsiteX27" fmla="*/ 3101009 w 5064981"/>
              <a:gd name="connsiteY27" fmla="*/ 2759103 h 6194066"/>
              <a:gd name="connsiteX28" fmla="*/ 3474720 w 5064981"/>
              <a:gd name="connsiteY28" fmla="*/ 2934031 h 6194066"/>
              <a:gd name="connsiteX29" fmla="*/ 3442915 w 5064981"/>
              <a:gd name="connsiteY29" fmla="*/ 2997642 h 6194066"/>
              <a:gd name="connsiteX30" fmla="*/ 3713259 w 5064981"/>
              <a:gd name="connsiteY30" fmla="*/ 3156668 h 6194066"/>
              <a:gd name="connsiteX31" fmla="*/ 3856383 w 5064981"/>
              <a:gd name="connsiteY31" fmla="*/ 3315694 h 6194066"/>
              <a:gd name="connsiteX32" fmla="*/ 3896139 w 5064981"/>
              <a:gd name="connsiteY32" fmla="*/ 3275937 h 6194066"/>
              <a:gd name="connsiteX33" fmla="*/ 4071068 w 5064981"/>
              <a:gd name="connsiteY33" fmla="*/ 3355450 h 6194066"/>
              <a:gd name="connsiteX34" fmla="*/ 4293704 w 5064981"/>
              <a:gd name="connsiteY34" fmla="*/ 3275937 h 6194066"/>
              <a:gd name="connsiteX35" fmla="*/ 4492487 w 5064981"/>
              <a:gd name="connsiteY35" fmla="*/ 3371353 h 6194066"/>
              <a:gd name="connsiteX36" fmla="*/ 4572000 w 5064981"/>
              <a:gd name="connsiteY36" fmla="*/ 3371353 h 6194066"/>
              <a:gd name="connsiteX37" fmla="*/ 4786685 w 5064981"/>
              <a:gd name="connsiteY37" fmla="*/ 3530379 h 6194066"/>
              <a:gd name="connsiteX38" fmla="*/ 4913906 w 5064981"/>
              <a:gd name="connsiteY38" fmla="*/ 3768918 h 6194066"/>
              <a:gd name="connsiteX39" fmla="*/ 4834393 w 5064981"/>
              <a:gd name="connsiteY39" fmla="*/ 3912042 h 6194066"/>
              <a:gd name="connsiteX40" fmla="*/ 4794637 w 5064981"/>
              <a:gd name="connsiteY40" fmla="*/ 4086970 h 6194066"/>
              <a:gd name="connsiteX41" fmla="*/ 4715124 w 5064981"/>
              <a:gd name="connsiteY41" fmla="*/ 4166483 h 6194066"/>
              <a:gd name="connsiteX42" fmla="*/ 4691270 w 5064981"/>
              <a:gd name="connsiteY42" fmla="*/ 4349363 h 6194066"/>
              <a:gd name="connsiteX43" fmla="*/ 4651513 w 5064981"/>
              <a:gd name="connsiteY43" fmla="*/ 4405023 h 6194066"/>
              <a:gd name="connsiteX44" fmla="*/ 4595854 w 5064981"/>
              <a:gd name="connsiteY44" fmla="*/ 4587903 h 6194066"/>
              <a:gd name="connsiteX45" fmla="*/ 4556097 w 5064981"/>
              <a:gd name="connsiteY45" fmla="*/ 4667416 h 6194066"/>
              <a:gd name="connsiteX46" fmla="*/ 4715124 w 5064981"/>
              <a:gd name="connsiteY46" fmla="*/ 5064981 h 6194066"/>
              <a:gd name="connsiteX47" fmla="*/ 4691270 w 5064981"/>
              <a:gd name="connsiteY47" fmla="*/ 5104737 h 6194066"/>
              <a:gd name="connsiteX48" fmla="*/ 4850296 w 5064981"/>
              <a:gd name="connsiteY48" fmla="*/ 5144494 h 6194066"/>
              <a:gd name="connsiteX49" fmla="*/ 4810539 w 5064981"/>
              <a:gd name="connsiteY49" fmla="*/ 5343276 h 6194066"/>
              <a:gd name="connsiteX50" fmla="*/ 4866198 w 5064981"/>
              <a:gd name="connsiteY50" fmla="*/ 5740842 h 6194066"/>
              <a:gd name="connsiteX51" fmla="*/ 4945711 w 5064981"/>
              <a:gd name="connsiteY51" fmla="*/ 5756744 h 6194066"/>
              <a:gd name="connsiteX52" fmla="*/ 4945711 w 5064981"/>
              <a:gd name="connsiteY52" fmla="*/ 5844209 h 6194066"/>
              <a:gd name="connsiteX53" fmla="*/ 5025224 w 5064981"/>
              <a:gd name="connsiteY53" fmla="*/ 5883965 h 6194066"/>
              <a:gd name="connsiteX54" fmla="*/ 4905955 w 5064981"/>
              <a:gd name="connsiteY54" fmla="*/ 6098650 h 6194066"/>
              <a:gd name="connsiteX55" fmla="*/ 4913906 w 5064981"/>
              <a:gd name="connsiteY55" fmla="*/ 6122504 h 6194066"/>
              <a:gd name="connsiteX56" fmla="*/ 5064981 w 5064981"/>
              <a:gd name="connsiteY56" fmla="*/ 6194066 h 6194066"/>
              <a:gd name="connsiteX0" fmla="*/ 0 w 4890052"/>
              <a:gd name="connsiteY0" fmla="*/ 0 h 6058894"/>
              <a:gd name="connsiteX1" fmla="*/ 79513 w 4890052"/>
              <a:gd name="connsiteY1" fmla="*/ 262393 h 6058894"/>
              <a:gd name="connsiteX2" fmla="*/ 278295 w 4890052"/>
              <a:gd name="connsiteY2" fmla="*/ 198783 h 6058894"/>
              <a:gd name="connsiteX3" fmla="*/ 278295 w 4890052"/>
              <a:gd name="connsiteY3" fmla="*/ 318052 h 6058894"/>
              <a:gd name="connsiteX4" fmla="*/ 437321 w 4890052"/>
              <a:gd name="connsiteY4" fmla="*/ 532737 h 6058894"/>
              <a:gd name="connsiteX5" fmla="*/ 659958 w 4890052"/>
              <a:gd name="connsiteY5" fmla="*/ 1113183 h 6058894"/>
              <a:gd name="connsiteX6" fmla="*/ 699715 w 4890052"/>
              <a:gd name="connsiteY6" fmla="*/ 1152939 h 6058894"/>
              <a:gd name="connsiteX7" fmla="*/ 659958 w 4890052"/>
              <a:gd name="connsiteY7" fmla="*/ 1248355 h 6058894"/>
              <a:gd name="connsiteX8" fmla="*/ 461175 w 4890052"/>
              <a:gd name="connsiteY8" fmla="*/ 1407381 h 6058894"/>
              <a:gd name="connsiteX9" fmla="*/ 461175 w 4890052"/>
              <a:gd name="connsiteY9" fmla="*/ 1510748 h 6058894"/>
              <a:gd name="connsiteX10" fmla="*/ 540688 w 4890052"/>
              <a:gd name="connsiteY10" fmla="*/ 1526651 h 6058894"/>
              <a:gd name="connsiteX11" fmla="*/ 556591 w 4890052"/>
              <a:gd name="connsiteY11" fmla="*/ 1685677 h 6058894"/>
              <a:gd name="connsiteX12" fmla="*/ 659958 w 4890052"/>
              <a:gd name="connsiteY12" fmla="*/ 1685677 h 6058894"/>
              <a:gd name="connsiteX13" fmla="*/ 739471 w 4890052"/>
              <a:gd name="connsiteY13" fmla="*/ 1590261 h 6058894"/>
              <a:gd name="connsiteX14" fmla="*/ 914400 w 4890052"/>
              <a:gd name="connsiteY14" fmla="*/ 1574358 h 6058894"/>
              <a:gd name="connsiteX15" fmla="*/ 938254 w 4890052"/>
              <a:gd name="connsiteY15" fmla="*/ 1630017 h 6058894"/>
              <a:gd name="connsiteX16" fmla="*/ 1296062 w 4890052"/>
              <a:gd name="connsiteY16" fmla="*/ 1725433 h 6058894"/>
              <a:gd name="connsiteX17" fmla="*/ 1256306 w 4890052"/>
              <a:gd name="connsiteY17" fmla="*/ 1948070 h 6058894"/>
              <a:gd name="connsiteX18" fmla="*/ 1280160 w 4890052"/>
              <a:gd name="connsiteY18" fmla="*/ 2210463 h 6058894"/>
              <a:gd name="connsiteX19" fmla="*/ 1256306 w 4890052"/>
              <a:gd name="connsiteY19" fmla="*/ 2401294 h 6058894"/>
              <a:gd name="connsiteX20" fmla="*/ 1415332 w 4890052"/>
              <a:gd name="connsiteY20" fmla="*/ 2401294 h 6058894"/>
              <a:gd name="connsiteX21" fmla="*/ 1415332 w 4890052"/>
              <a:gd name="connsiteY21" fmla="*/ 2520564 h 6058894"/>
              <a:gd name="connsiteX22" fmla="*/ 1971923 w 4890052"/>
              <a:gd name="connsiteY22" fmla="*/ 2449002 h 6058894"/>
              <a:gd name="connsiteX23" fmla="*/ 1987826 w 4890052"/>
              <a:gd name="connsiteY23" fmla="*/ 2544417 h 6058894"/>
              <a:gd name="connsiteX24" fmla="*/ 2210462 w 4890052"/>
              <a:gd name="connsiteY24" fmla="*/ 2639833 h 6058894"/>
              <a:gd name="connsiteX25" fmla="*/ 2623930 w 4890052"/>
              <a:gd name="connsiteY25" fmla="*/ 2544417 h 6058894"/>
              <a:gd name="connsiteX26" fmla="*/ 2926080 w 4890052"/>
              <a:gd name="connsiteY26" fmla="*/ 2623931 h 6058894"/>
              <a:gd name="connsiteX27" fmla="*/ 3299791 w 4890052"/>
              <a:gd name="connsiteY27" fmla="*/ 2798859 h 6058894"/>
              <a:gd name="connsiteX28" fmla="*/ 3267986 w 4890052"/>
              <a:gd name="connsiteY28" fmla="*/ 2862470 h 6058894"/>
              <a:gd name="connsiteX29" fmla="*/ 3538330 w 4890052"/>
              <a:gd name="connsiteY29" fmla="*/ 3021496 h 6058894"/>
              <a:gd name="connsiteX30" fmla="*/ 3681454 w 4890052"/>
              <a:gd name="connsiteY30" fmla="*/ 3180522 h 6058894"/>
              <a:gd name="connsiteX31" fmla="*/ 3721210 w 4890052"/>
              <a:gd name="connsiteY31" fmla="*/ 3140765 h 6058894"/>
              <a:gd name="connsiteX32" fmla="*/ 3896139 w 4890052"/>
              <a:gd name="connsiteY32" fmla="*/ 3220278 h 6058894"/>
              <a:gd name="connsiteX33" fmla="*/ 4118775 w 4890052"/>
              <a:gd name="connsiteY33" fmla="*/ 3140765 h 6058894"/>
              <a:gd name="connsiteX34" fmla="*/ 4317558 w 4890052"/>
              <a:gd name="connsiteY34" fmla="*/ 3236181 h 6058894"/>
              <a:gd name="connsiteX35" fmla="*/ 4397071 w 4890052"/>
              <a:gd name="connsiteY35" fmla="*/ 3236181 h 6058894"/>
              <a:gd name="connsiteX36" fmla="*/ 4611756 w 4890052"/>
              <a:gd name="connsiteY36" fmla="*/ 3395207 h 6058894"/>
              <a:gd name="connsiteX37" fmla="*/ 4738977 w 4890052"/>
              <a:gd name="connsiteY37" fmla="*/ 3633746 h 6058894"/>
              <a:gd name="connsiteX38" fmla="*/ 4659464 w 4890052"/>
              <a:gd name="connsiteY38" fmla="*/ 3776870 h 6058894"/>
              <a:gd name="connsiteX39" fmla="*/ 4619708 w 4890052"/>
              <a:gd name="connsiteY39" fmla="*/ 3951798 h 6058894"/>
              <a:gd name="connsiteX40" fmla="*/ 4540195 w 4890052"/>
              <a:gd name="connsiteY40" fmla="*/ 4031311 h 6058894"/>
              <a:gd name="connsiteX41" fmla="*/ 4516341 w 4890052"/>
              <a:gd name="connsiteY41" fmla="*/ 4214191 h 6058894"/>
              <a:gd name="connsiteX42" fmla="*/ 4476584 w 4890052"/>
              <a:gd name="connsiteY42" fmla="*/ 4269851 h 6058894"/>
              <a:gd name="connsiteX43" fmla="*/ 4420925 w 4890052"/>
              <a:gd name="connsiteY43" fmla="*/ 4452731 h 6058894"/>
              <a:gd name="connsiteX44" fmla="*/ 4381168 w 4890052"/>
              <a:gd name="connsiteY44" fmla="*/ 4532244 h 6058894"/>
              <a:gd name="connsiteX45" fmla="*/ 4540195 w 4890052"/>
              <a:gd name="connsiteY45" fmla="*/ 4929809 h 6058894"/>
              <a:gd name="connsiteX46" fmla="*/ 4516341 w 4890052"/>
              <a:gd name="connsiteY46" fmla="*/ 4969565 h 6058894"/>
              <a:gd name="connsiteX47" fmla="*/ 4675367 w 4890052"/>
              <a:gd name="connsiteY47" fmla="*/ 5009322 h 6058894"/>
              <a:gd name="connsiteX48" fmla="*/ 4635610 w 4890052"/>
              <a:gd name="connsiteY48" fmla="*/ 5208104 h 6058894"/>
              <a:gd name="connsiteX49" fmla="*/ 4691269 w 4890052"/>
              <a:gd name="connsiteY49" fmla="*/ 5605670 h 6058894"/>
              <a:gd name="connsiteX50" fmla="*/ 4770782 w 4890052"/>
              <a:gd name="connsiteY50" fmla="*/ 5621572 h 6058894"/>
              <a:gd name="connsiteX51" fmla="*/ 4770782 w 4890052"/>
              <a:gd name="connsiteY51" fmla="*/ 5709037 h 6058894"/>
              <a:gd name="connsiteX52" fmla="*/ 4850295 w 4890052"/>
              <a:gd name="connsiteY52" fmla="*/ 5748793 h 6058894"/>
              <a:gd name="connsiteX53" fmla="*/ 4731026 w 4890052"/>
              <a:gd name="connsiteY53" fmla="*/ 5963478 h 6058894"/>
              <a:gd name="connsiteX54" fmla="*/ 4738977 w 4890052"/>
              <a:gd name="connsiteY54" fmla="*/ 5987332 h 6058894"/>
              <a:gd name="connsiteX55" fmla="*/ 4890052 w 4890052"/>
              <a:gd name="connsiteY55" fmla="*/ 6058894 h 6058894"/>
              <a:gd name="connsiteX0" fmla="*/ 0 w 4810539"/>
              <a:gd name="connsiteY0" fmla="*/ 63610 h 5860111"/>
              <a:gd name="connsiteX1" fmla="*/ 198782 w 4810539"/>
              <a:gd name="connsiteY1" fmla="*/ 0 h 5860111"/>
              <a:gd name="connsiteX2" fmla="*/ 198782 w 4810539"/>
              <a:gd name="connsiteY2" fmla="*/ 119269 h 5860111"/>
              <a:gd name="connsiteX3" fmla="*/ 357808 w 4810539"/>
              <a:gd name="connsiteY3" fmla="*/ 333954 h 5860111"/>
              <a:gd name="connsiteX4" fmla="*/ 580445 w 4810539"/>
              <a:gd name="connsiteY4" fmla="*/ 914400 h 5860111"/>
              <a:gd name="connsiteX5" fmla="*/ 620202 w 4810539"/>
              <a:gd name="connsiteY5" fmla="*/ 954156 h 5860111"/>
              <a:gd name="connsiteX6" fmla="*/ 580445 w 4810539"/>
              <a:gd name="connsiteY6" fmla="*/ 1049572 h 5860111"/>
              <a:gd name="connsiteX7" fmla="*/ 381662 w 4810539"/>
              <a:gd name="connsiteY7" fmla="*/ 1208598 h 5860111"/>
              <a:gd name="connsiteX8" fmla="*/ 381662 w 4810539"/>
              <a:gd name="connsiteY8" fmla="*/ 1311965 h 5860111"/>
              <a:gd name="connsiteX9" fmla="*/ 461175 w 4810539"/>
              <a:gd name="connsiteY9" fmla="*/ 1327868 h 5860111"/>
              <a:gd name="connsiteX10" fmla="*/ 477078 w 4810539"/>
              <a:gd name="connsiteY10" fmla="*/ 1486894 h 5860111"/>
              <a:gd name="connsiteX11" fmla="*/ 580445 w 4810539"/>
              <a:gd name="connsiteY11" fmla="*/ 1486894 h 5860111"/>
              <a:gd name="connsiteX12" fmla="*/ 659958 w 4810539"/>
              <a:gd name="connsiteY12" fmla="*/ 1391478 h 5860111"/>
              <a:gd name="connsiteX13" fmla="*/ 834887 w 4810539"/>
              <a:gd name="connsiteY13" fmla="*/ 1375575 h 5860111"/>
              <a:gd name="connsiteX14" fmla="*/ 858741 w 4810539"/>
              <a:gd name="connsiteY14" fmla="*/ 1431234 h 5860111"/>
              <a:gd name="connsiteX15" fmla="*/ 1216549 w 4810539"/>
              <a:gd name="connsiteY15" fmla="*/ 1526650 h 5860111"/>
              <a:gd name="connsiteX16" fmla="*/ 1176793 w 4810539"/>
              <a:gd name="connsiteY16" fmla="*/ 1749287 h 5860111"/>
              <a:gd name="connsiteX17" fmla="*/ 1200647 w 4810539"/>
              <a:gd name="connsiteY17" fmla="*/ 2011680 h 5860111"/>
              <a:gd name="connsiteX18" fmla="*/ 1176793 w 4810539"/>
              <a:gd name="connsiteY18" fmla="*/ 2202511 h 5860111"/>
              <a:gd name="connsiteX19" fmla="*/ 1335819 w 4810539"/>
              <a:gd name="connsiteY19" fmla="*/ 2202511 h 5860111"/>
              <a:gd name="connsiteX20" fmla="*/ 1335819 w 4810539"/>
              <a:gd name="connsiteY20" fmla="*/ 2321781 h 5860111"/>
              <a:gd name="connsiteX21" fmla="*/ 1892410 w 4810539"/>
              <a:gd name="connsiteY21" fmla="*/ 2250219 h 5860111"/>
              <a:gd name="connsiteX22" fmla="*/ 1908313 w 4810539"/>
              <a:gd name="connsiteY22" fmla="*/ 2345634 h 5860111"/>
              <a:gd name="connsiteX23" fmla="*/ 2130949 w 4810539"/>
              <a:gd name="connsiteY23" fmla="*/ 2441050 h 5860111"/>
              <a:gd name="connsiteX24" fmla="*/ 2544417 w 4810539"/>
              <a:gd name="connsiteY24" fmla="*/ 2345634 h 5860111"/>
              <a:gd name="connsiteX25" fmla="*/ 2846567 w 4810539"/>
              <a:gd name="connsiteY25" fmla="*/ 2425148 h 5860111"/>
              <a:gd name="connsiteX26" fmla="*/ 3220278 w 4810539"/>
              <a:gd name="connsiteY26" fmla="*/ 2600076 h 5860111"/>
              <a:gd name="connsiteX27" fmla="*/ 3188473 w 4810539"/>
              <a:gd name="connsiteY27" fmla="*/ 2663687 h 5860111"/>
              <a:gd name="connsiteX28" fmla="*/ 3458817 w 4810539"/>
              <a:gd name="connsiteY28" fmla="*/ 2822713 h 5860111"/>
              <a:gd name="connsiteX29" fmla="*/ 3601941 w 4810539"/>
              <a:gd name="connsiteY29" fmla="*/ 2981739 h 5860111"/>
              <a:gd name="connsiteX30" fmla="*/ 3641697 w 4810539"/>
              <a:gd name="connsiteY30" fmla="*/ 2941982 h 5860111"/>
              <a:gd name="connsiteX31" fmla="*/ 3816626 w 4810539"/>
              <a:gd name="connsiteY31" fmla="*/ 3021495 h 5860111"/>
              <a:gd name="connsiteX32" fmla="*/ 4039262 w 4810539"/>
              <a:gd name="connsiteY32" fmla="*/ 2941982 h 5860111"/>
              <a:gd name="connsiteX33" fmla="*/ 4238045 w 4810539"/>
              <a:gd name="connsiteY33" fmla="*/ 3037398 h 5860111"/>
              <a:gd name="connsiteX34" fmla="*/ 4317558 w 4810539"/>
              <a:gd name="connsiteY34" fmla="*/ 3037398 h 5860111"/>
              <a:gd name="connsiteX35" fmla="*/ 4532243 w 4810539"/>
              <a:gd name="connsiteY35" fmla="*/ 3196424 h 5860111"/>
              <a:gd name="connsiteX36" fmla="*/ 4659464 w 4810539"/>
              <a:gd name="connsiteY36" fmla="*/ 3434963 h 5860111"/>
              <a:gd name="connsiteX37" fmla="*/ 4579951 w 4810539"/>
              <a:gd name="connsiteY37" fmla="*/ 3578087 h 5860111"/>
              <a:gd name="connsiteX38" fmla="*/ 4540195 w 4810539"/>
              <a:gd name="connsiteY38" fmla="*/ 3753015 h 5860111"/>
              <a:gd name="connsiteX39" fmla="*/ 4460682 w 4810539"/>
              <a:gd name="connsiteY39" fmla="*/ 3832528 h 5860111"/>
              <a:gd name="connsiteX40" fmla="*/ 4436828 w 4810539"/>
              <a:gd name="connsiteY40" fmla="*/ 4015408 h 5860111"/>
              <a:gd name="connsiteX41" fmla="*/ 4397071 w 4810539"/>
              <a:gd name="connsiteY41" fmla="*/ 4071068 h 5860111"/>
              <a:gd name="connsiteX42" fmla="*/ 4341412 w 4810539"/>
              <a:gd name="connsiteY42" fmla="*/ 4253948 h 5860111"/>
              <a:gd name="connsiteX43" fmla="*/ 4301655 w 4810539"/>
              <a:gd name="connsiteY43" fmla="*/ 4333461 h 5860111"/>
              <a:gd name="connsiteX44" fmla="*/ 4460682 w 4810539"/>
              <a:gd name="connsiteY44" fmla="*/ 4731026 h 5860111"/>
              <a:gd name="connsiteX45" fmla="*/ 4436828 w 4810539"/>
              <a:gd name="connsiteY45" fmla="*/ 4770782 h 5860111"/>
              <a:gd name="connsiteX46" fmla="*/ 4595854 w 4810539"/>
              <a:gd name="connsiteY46" fmla="*/ 4810539 h 5860111"/>
              <a:gd name="connsiteX47" fmla="*/ 4556097 w 4810539"/>
              <a:gd name="connsiteY47" fmla="*/ 5009321 h 5860111"/>
              <a:gd name="connsiteX48" fmla="*/ 4611756 w 4810539"/>
              <a:gd name="connsiteY48" fmla="*/ 5406887 h 5860111"/>
              <a:gd name="connsiteX49" fmla="*/ 4691269 w 4810539"/>
              <a:gd name="connsiteY49" fmla="*/ 5422789 h 5860111"/>
              <a:gd name="connsiteX50" fmla="*/ 4691269 w 4810539"/>
              <a:gd name="connsiteY50" fmla="*/ 5510254 h 5860111"/>
              <a:gd name="connsiteX51" fmla="*/ 4770782 w 4810539"/>
              <a:gd name="connsiteY51" fmla="*/ 5550010 h 5860111"/>
              <a:gd name="connsiteX52" fmla="*/ 4651513 w 4810539"/>
              <a:gd name="connsiteY52" fmla="*/ 5764695 h 5860111"/>
              <a:gd name="connsiteX53" fmla="*/ 4659464 w 4810539"/>
              <a:gd name="connsiteY53" fmla="*/ 5788549 h 5860111"/>
              <a:gd name="connsiteX54" fmla="*/ 4810539 w 4810539"/>
              <a:gd name="connsiteY54" fmla="*/ 5860111 h 5860111"/>
              <a:gd name="connsiteX0" fmla="*/ 0 w 4611757"/>
              <a:gd name="connsiteY0" fmla="*/ 0 h 5860111"/>
              <a:gd name="connsiteX1" fmla="*/ 0 w 4611757"/>
              <a:gd name="connsiteY1" fmla="*/ 119269 h 5860111"/>
              <a:gd name="connsiteX2" fmla="*/ 159026 w 4611757"/>
              <a:gd name="connsiteY2" fmla="*/ 333954 h 5860111"/>
              <a:gd name="connsiteX3" fmla="*/ 381663 w 4611757"/>
              <a:gd name="connsiteY3" fmla="*/ 914400 h 5860111"/>
              <a:gd name="connsiteX4" fmla="*/ 421420 w 4611757"/>
              <a:gd name="connsiteY4" fmla="*/ 954156 h 5860111"/>
              <a:gd name="connsiteX5" fmla="*/ 381663 w 4611757"/>
              <a:gd name="connsiteY5" fmla="*/ 1049572 h 5860111"/>
              <a:gd name="connsiteX6" fmla="*/ 182880 w 4611757"/>
              <a:gd name="connsiteY6" fmla="*/ 1208598 h 5860111"/>
              <a:gd name="connsiteX7" fmla="*/ 182880 w 4611757"/>
              <a:gd name="connsiteY7" fmla="*/ 1311965 h 5860111"/>
              <a:gd name="connsiteX8" fmla="*/ 262393 w 4611757"/>
              <a:gd name="connsiteY8" fmla="*/ 1327868 h 5860111"/>
              <a:gd name="connsiteX9" fmla="*/ 278296 w 4611757"/>
              <a:gd name="connsiteY9" fmla="*/ 1486894 h 5860111"/>
              <a:gd name="connsiteX10" fmla="*/ 381663 w 4611757"/>
              <a:gd name="connsiteY10" fmla="*/ 1486894 h 5860111"/>
              <a:gd name="connsiteX11" fmla="*/ 461176 w 4611757"/>
              <a:gd name="connsiteY11" fmla="*/ 1391478 h 5860111"/>
              <a:gd name="connsiteX12" fmla="*/ 636105 w 4611757"/>
              <a:gd name="connsiteY12" fmla="*/ 1375575 h 5860111"/>
              <a:gd name="connsiteX13" fmla="*/ 659959 w 4611757"/>
              <a:gd name="connsiteY13" fmla="*/ 1431234 h 5860111"/>
              <a:gd name="connsiteX14" fmla="*/ 1017767 w 4611757"/>
              <a:gd name="connsiteY14" fmla="*/ 1526650 h 5860111"/>
              <a:gd name="connsiteX15" fmla="*/ 978011 w 4611757"/>
              <a:gd name="connsiteY15" fmla="*/ 1749287 h 5860111"/>
              <a:gd name="connsiteX16" fmla="*/ 1001865 w 4611757"/>
              <a:gd name="connsiteY16" fmla="*/ 2011680 h 5860111"/>
              <a:gd name="connsiteX17" fmla="*/ 978011 w 4611757"/>
              <a:gd name="connsiteY17" fmla="*/ 2202511 h 5860111"/>
              <a:gd name="connsiteX18" fmla="*/ 1137037 w 4611757"/>
              <a:gd name="connsiteY18" fmla="*/ 2202511 h 5860111"/>
              <a:gd name="connsiteX19" fmla="*/ 1137037 w 4611757"/>
              <a:gd name="connsiteY19" fmla="*/ 2321781 h 5860111"/>
              <a:gd name="connsiteX20" fmla="*/ 1693628 w 4611757"/>
              <a:gd name="connsiteY20" fmla="*/ 2250219 h 5860111"/>
              <a:gd name="connsiteX21" fmla="*/ 1709531 w 4611757"/>
              <a:gd name="connsiteY21" fmla="*/ 2345634 h 5860111"/>
              <a:gd name="connsiteX22" fmla="*/ 1932167 w 4611757"/>
              <a:gd name="connsiteY22" fmla="*/ 2441050 h 5860111"/>
              <a:gd name="connsiteX23" fmla="*/ 2345635 w 4611757"/>
              <a:gd name="connsiteY23" fmla="*/ 2345634 h 5860111"/>
              <a:gd name="connsiteX24" fmla="*/ 2647785 w 4611757"/>
              <a:gd name="connsiteY24" fmla="*/ 2425148 h 5860111"/>
              <a:gd name="connsiteX25" fmla="*/ 3021496 w 4611757"/>
              <a:gd name="connsiteY25" fmla="*/ 2600076 h 5860111"/>
              <a:gd name="connsiteX26" fmla="*/ 2989691 w 4611757"/>
              <a:gd name="connsiteY26" fmla="*/ 2663687 h 5860111"/>
              <a:gd name="connsiteX27" fmla="*/ 3260035 w 4611757"/>
              <a:gd name="connsiteY27" fmla="*/ 2822713 h 5860111"/>
              <a:gd name="connsiteX28" fmla="*/ 3403159 w 4611757"/>
              <a:gd name="connsiteY28" fmla="*/ 2981739 h 5860111"/>
              <a:gd name="connsiteX29" fmla="*/ 3442915 w 4611757"/>
              <a:gd name="connsiteY29" fmla="*/ 2941982 h 5860111"/>
              <a:gd name="connsiteX30" fmla="*/ 3617844 w 4611757"/>
              <a:gd name="connsiteY30" fmla="*/ 3021495 h 5860111"/>
              <a:gd name="connsiteX31" fmla="*/ 3840480 w 4611757"/>
              <a:gd name="connsiteY31" fmla="*/ 2941982 h 5860111"/>
              <a:gd name="connsiteX32" fmla="*/ 4039263 w 4611757"/>
              <a:gd name="connsiteY32" fmla="*/ 3037398 h 5860111"/>
              <a:gd name="connsiteX33" fmla="*/ 4118776 w 4611757"/>
              <a:gd name="connsiteY33" fmla="*/ 3037398 h 5860111"/>
              <a:gd name="connsiteX34" fmla="*/ 4333461 w 4611757"/>
              <a:gd name="connsiteY34" fmla="*/ 3196424 h 5860111"/>
              <a:gd name="connsiteX35" fmla="*/ 4460682 w 4611757"/>
              <a:gd name="connsiteY35" fmla="*/ 3434963 h 5860111"/>
              <a:gd name="connsiteX36" fmla="*/ 4381169 w 4611757"/>
              <a:gd name="connsiteY36" fmla="*/ 3578087 h 5860111"/>
              <a:gd name="connsiteX37" fmla="*/ 4341413 w 4611757"/>
              <a:gd name="connsiteY37" fmla="*/ 3753015 h 5860111"/>
              <a:gd name="connsiteX38" fmla="*/ 4261900 w 4611757"/>
              <a:gd name="connsiteY38" fmla="*/ 3832528 h 5860111"/>
              <a:gd name="connsiteX39" fmla="*/ 4238046 w 4611757"/>
              <a:gd name="connsiteY39" fmla="*/ 4015408 h 5860111"/>
              <a:gd name="connsiteX40" fmla="*/ 4198289 w 4611757"/>
              <a:gd name="connsiteY40" fmla="*/ 4071068 h 5860111"/>
              <a:gd name="connsiteX41" fmla="*/ 4142630 w 4611757"/>
              <a:gd name="connsiteY41" fmla="*/ 4253948 h 5860111"/>
              <a:gd name="connsiteX42" fmla="*/ 4102873 w 4611757"/>
              <a:gd name="connsiteY42" fmla="*/ 4333461 h 5860111"/>
              <a:gd name="connsiteX43" fmla="*/ 4261900 w 4611757"/>
              <a:gd name="connsiteY43" fmla="*/ 4731026 h 5860111"/>
              <a:gd name="connsiteX44" fmla="*/ 4238046 w 4611757"/>
              <a:gd name="connsiteY44" fmla="*/ 4770782 h 5860111"/>
              <a:gd name="connsiteX45" fmla="*/ 4397072 w 4611757"/>
              <a:gd name="connsiteY45" fmla="*/ 4810539 h 5860111"/>
              <a:gd name="connsiteX46" fmla="*/ 4357315 w 4611757"/>
              <a:gd name="connsiteY46" fmla="*/ 5009321 h 5860111"/>
              <a:gd name="connsiteX47" fmla="*/ 4412974 w 4611757"/>
              <a:gd name="connsiteY47" fmla="*/ 5406887 h 5860111"/>
              <a:gd name="connsiteX48" fmla="*/ 4492487 w 4611757"/>
              <a:gd name="connsiteY48" fmla="*/ 5422789 h 5860111"/>
              <a:gd name="connsiteX49" fmla="*/ 4492487 w 4611757"/>
              <a:gd name="connsiteY49" fmla="*/ 5510254 h 5860111"/>
              <a:gd name="connsiteX50" fmla="*/ 4572000 w 4611757"/>
              <a:gd name="connsiteY50" fmla="*/ 5550010 h 5860111"/>
              <a:gd name="connsiteX51" fmla="*/ 4452731 w 4611757"/>
              <a:gd name="connsiteY51" fmla="*/ 5764695 h 5860111"/>
              <a:gd name="connsiteX52" fmla="*/ 4460682 w 4611757"/>
              <a:gd name="connsiteY52" fmla="*/ 5788549 h 5860111"/>
              <a:gd name="connsiteX53" fmla="*/ 4611757 w 4611757"/>
              <a:gd name="connsiteY53" fmla="*/ 5860111 h 5860111"/>
              <a:gd name="connsiteX0" fmla="*/ 0 w 4611757"/>
              <a:gd name="connsiteY0" fmla="*/ 0 h 5740842"/>
              <a:gd name="connsiteX1" fmla="*/ 159026 w 4611757"/>
              <a:gd name="connsiteY1" fmla="*/ 214685 h 5740842"/>
              <a:gd name="connsiteX2" fmla="*/ 381663 w 4611757"/>
              <a:gd name="connsiteY2" fmla="*/ 795131 h 5740842"/>
              <a:gd name="connsiteX3" fmla="*/ 421420 w 4611757"/>
              <a:gd name="connsiteY3" fmla="*/ 834887 h 5740842"/>
              <a:gd name="connsiteX4" fmla="*/ 381663 w 4611757"/>
              <a:gd name="connsiteY4" fmla="*/ 930303 h 5740842"/>
              <a:gd name="connsiteX5" fmla="*/ 182880 w 4611757"/>
              <a:gd name="connsiteY5" fmla="*/ 1089329 h 5740842"/>
              <a:gd name="connsiteX6" fmla="*/ 182880 w 4611757"/>
              <a:gd name="connsiteY6" fmla="*/ 1192696 h 5740842"/>
              <a:gd name="connsiteX7" fmla="*/ 262393 w 4611757"/>
              <a:gd name="connsiteY7" fmla="*/ 1208599 h 5740842"/>
              <a:gd name="connsiteX8" fmla="*/ 278296 w 4611757"/>
              <a:gd name="connsiteY8" fmla="*/ 1367625 h 5740842"/>
              <a:gd name="connsiteX9" fmla="*/ 381663 w 4611757"/>
              <a:gd name="connsiteY9" fmla="*/ 1367625 h 5740842"/>
              <a:gd name="connsiteX10" fmla="*/ 461176 w 4611757"/>
              <a:gd name="connsiteY10" fmla="*/ 1272209 h 5740842"/>
              <a:gd name="connsiteX11" fmla="*/ 636105 w 4611757"/>
              <a:gd name="connsiteY11" fmla="*/ 1256306 h 5740842"/>
              <a:gd name="connsiteX12" fmla="*/ 659959 w 4611757"/>
              <a:gd name="connsiteY12" fmla="*/ 1311965 h 5740842"/>
              <a:gd name="connsiteX13" fmla="*/ 1017767 w 4611757"/>
              <a:gd name="connsiteY13" fmla="*/ 1407381 h 5740842"/>
              <a:gd name="connsiteX14" fmla="*/ 978011 w 4611757"/>
              <a:gd name="connsiteY14" fmla="*/ 1630018 h 5740842"/>
              <a:gd name="connsiteX15" fmla="*/ 1001865 w 4611757"/>
              <a:gd name="connsiteY15" fmla="*/ 1892411 h 5740842"/>
              <a:gd name="connsiteX16" fmla="*/ 978011 w 4611757"/>
              <a:gd name="connsiteY16" fmla="*/ 2083242 h 5740842"/>
              <a:gd name="connsiteX17" fmla="*/ 1137037 w 4611757"/>
              <a:gd name="connsiteY17" fmla="*/ 2083242 h 5740842"/>
              <a:gd name="connsiteX18" fmla="*/ 1137037 w 4611757"/>
              <a:gd name="connsiteY18" fmla="*/ 2202512 h 5740842"/>
              <a:gd name="connsiteX19" fmla="*/ 1693628 w 4611757"/>
              <a:gd name="connsiteY19" fmla="*/ 2130950 h 5740842"/>
              <a:gd name="connsiteX20" fmla="*/ 1709531 w 4611757"/>
              <a:gd name="connsiteY20" fmla="*/ 2226365 h 5740842"/>
              <a:gd name="connsiteX21" fmla="*/ 1932167 w 4611757"/>
              <a:gd name="connsiteY21" fmla="*/ 2321781 h 5740842"/>
              <a:gd name="connsiteX22" fmla="*/ 2345635 w 4611757"/>
              <a:gd name="connsiteY22" fmla="*/ 2226365 h 5740842"/>
              <a:gd name="connsiteX23" fmla="*/ 2647785 w 4611757"/>
              <a:gd name="connsiteY23" fmla="*/ 2305879 h 5740842"/>
              <a:gd name="connsiteX24" fmla="*/ 3021496 w 4611757"/>
              <a:gd name="connsiteY24" fmla="*/ 2480807 h 5740842"/>
              <a:gd name="connsiteX25" fmla="*/ 2989691 w 4611757"/>
              <a:gd name="connsiteY25" fmla="*/ 2544418 h 5740842"/>
              <a:gd name="connsiteX26" fmla="*/ 3260035 w 4611757"/>
              <a:gd name="connsiteY26" fmla="*/ 2703444 h 5740842"/>
              <a:gd name="connsiteX27" fmla="*/ 3403159 w 4611757"/>
              <a:gd name="connsiteY27" fmla="*/ 2862470 h 5740842"/>
              <a:gd name="connsiteX28" fmla="*/ 3442915 w 4611757"/>
              <a:gd name="connsiteY28" fmla="*/ 2822713 h 5740842"/>
              <a:gd name="connsiteX29" fmla="*/ 3617844 w 4611757"/>
              <a:gd name="connsiteY29" fmla="*/ 2902226 h 5740842"/>
              <a:gd name="connsiteX30" fmla="*/ 3840480 w 4611757"/>
              <a:gd name="connsiteY30" fmla="*/ 2822713 h 5740842"/>
              <a:gd name="connsiteX31" fmla="*/ 4039263 w 4611757"/>
              <a:gd name="connsiteY31" fmla="*/ 2918129 h 5740842"/>
              <a:gd name="connsiteX32" fmla="*/ 4118776 w 4611757"/>
              <a:gd name="connsiteY32" fmla="*/ 2918129 h 5740842"/>
              <a:gd name="connsiteX33" fmla="*/ 4333461 w 4611757"/>
              <a:gd name="connsiteY33" fmla="*/ 3077155 h 5740842"/>
              <a:gd name="connsiteX34" fmla="*/ 4460682 w 4611757"/>
              <a:gd name="connsiteY34" fmla="*/ 3315694 h 5740842"/>
              <a:gd name="connsiteX35" fmla="*/ 4381169 w 4611757"/>
              <a:gd name="connsiteY35" fmla="*/ 3458818 h 5740842"/>
              <a:gd name="connsiteX36" fmla="*/ 4341413 w 4611757"/>
              <a:gd name="connsiteY36" fmla="*/ 3633746 h 5740842"/>
              <a:gd name="connsiteX37" fmla="*/ 4261900 w 4611757"/>
              <a:gd name="connsiteY37" fmla="*/ 3713259 h 5740842"/>
              <a:gd name="connsiteX38" fmla="*/ 4238046 w 4611757"/>
              <a:gd name="connsiteY38" fmla="*/ 3896139 h 5740842"/>
              <a:gd name="connsiteX39" fmla="*/ 4198289 w 4611757"/>
              <a:gd name="connsiteY39" fmla="*/ 3951799 h 5740842"/>
              <a:gd name="connsiteX40" fmla="*/ 4142630 w 4611757"/>
              <a:gd name="connsiteY40" fmla="*/ 4134679 h 5740842"/>
              <a:gd name="connsiteX41" fmla="*/ 4102873 w 4611757"/>
              <a:gd name="connsiteY41" fmla="*/ 4214192 h 5740842"/>
              <a:gd name="connsiteX42" fmla="*/ 4261900 w 4611757"/>
              <a:gd name="connsiteY42" fmla="*/ 4611757 h 5740842"/>
              <a:gd name="connsiteX43" fmla="*/ 4238046 w 4611757"/>
              <a:gd name="connsiteY43" fmla="*/ 4651513 h 5740842"/>
              <a:gd name="connsiteX44" fmla="*/ 4397072 w 4611757"/>
              <a:gd name="connsiteY44" fmla="*/ 4691270 h 5740842"/>
              <a:gd name="connsiteX45" fmla="*/ 4357315 w 4611757"/>
              <a:gd name="connsiteY45" fmla="*/ 4890052 h 5740842"/>
              <a:gd name="connsiteX46" fmla="*/ 4412974 w 4611757"/>
              <a:gd name="connsiteY46" fmla="*/ 5287618 h 5740842"/>
              <a:gd name="connsiteX47" fmla="*/ 4492487 w 4611757"/>
              <a:gd name="connsiteY47" fmla="*/ 5303520 h 5740842"/>
              <a:gd name="connsiteX48" fmla="*/ 4492487 w 4611757"/>
              <a:gd name="connsiteY48" fmla="*/ 5390985 h 5740842"/>
              <a:gd name="connsiteX49" fmla="*/ 4572000 w 4611757"/>
              <a:gd name="connsiteY49" fmla="*/ 5430741 h 5740842"/>
              <a:gd name="connsiteX50" fmla="*/ 4452731 w 4611757"/>
              <a:gd name="connsiteY50" fmla="*/ 5645426 h 5740842"/>
              <a:gd name="connsiteX51" fmla="*/ 4460682 w 4611757"/>
              <a:gd name="connsiteY51" fmla="*/ 5669280 h 5740842"/>
              <a:gd name="connsiteX52" fmla="*/ 4611757 w 4611757"/>
              <a:gd name="connsiteY52" fmla="*/ 5740842 h 5740842"/>
              <a:gd name="connsiteX0" fmla="*/ 0 w 4452731"/>
              <a:gd name="connsiteY0" fmla="*/ 1 h 5526158"/>
              <a:gd name="connsiteX1" fmla="*/ 222637 w 4452731"/>
              <a:gd name="connsiteY1" fmla="*/ 580447 h 5526158"/>
              <a:gd name="connsiteX2" fmla="*/ 262394 w 4452731"/>
              <a:gd name="connsiteY2" fmla="*/ 620203 h 5526158"/>
              <a:gd name="connsiteX3" fmla="*/ 222637 w 4452731"/>
              <a:gd name="connsiteY3" fmla="*/ 715619 h 5526158"/>
              <a:gd name="connsiteX4" fmla="*/ 23854 w 4452731"/>
              <a:gd name="connsiteY4" fmla="*/ 874645 h 5526158"/>
              <a:gd name="connsiteX5" fmla="*/ 23854 w 4452731"/>
              <a:gd name="connsiteY5" fmla="*/ 978012 h 5526158"/>
              <a:gd name="connsiteX6" fmla="*/ 103367 w 4452731"/>
              <a:gd name="connsiteY6" fmla="*/ 993915 h 5526158"/>
              <a:gd name="connsiteX7" fmla="*/ 119270 w 4452731"/>
              <a:gd name="connsiteY7" fmla="*/ 1152941 h 5526158"/>
              <a:gd name="connsiteX8" fmla="*/ 222637 w 4452731"/>
              <a:gd name="connsiteY8" fmla="*/ 1152941 h 5526158"/>
              <a:gd name="connsiteX9" fmla="*/ 302150 w 4452731"/>
              <a:gd name="connsiteY9" fmla="*/ 1057525 h 5526158"/>
              <a:gd name="connsiteX10" fmla="*/ 477079 w 4452731"/>
              <a:gd name="connsiteY10" fmla="*/ 1041622 h 5526158"/>
              <a:gd name="connsiteX11" fmla="*/ 500933 w 4452731"/>
              <a:gd name="connsiteY11" fmla="*/ 1097281 h 5526158"/>
              <a:gd name="connsiteX12" fmla="*/ 858741 w 4452731"/>
              <a:gd name="connsiteY12" fmla="*/ 1192697 h 5526158"/>
              <a:gd name="connsiteX13" fmla="*/ 818985 w 4452731"/>
              <a:gd name="connsiteY13" fmla="*/ 1415334 h 5526158"/>
              <a:gd name="connsiteX14" fmla="*/ 842839 w 4452731"/>
              <a:gd name="connsiteY14" fmla="*/ 1677727 h 5526158"/>
              <a:gd name="connsiteX15" fmla="*/ 818985 w 4452731"/>
              <a:gd name="connsiteY15" fmla="*/ 1868558 h 5526158"/>
              <a:gd name="connsiteX16" fmla="*/ 978011 w 4452731"/>
              <a:gd name="connsiteY16" fmla="*/ 1868558 h 5526158"/>
              <a:gd name="connsiteX17" fmla="*/ 978011 w 4452731"/>
              <a:gd name="connsiteY17" fmla="*/ 1987828 h 5526158"/>
              <a:gd name="connsiteX18" fmla="*/ 1534602 w 4452731"/>
              <a:gd name="connsiteY18" fmla="*/ 1916266 h 5526158"/>
              <a:gd name="connsiteX19" fmla="*/ 1550505 w 4452731"/>
              <a:gd name="connsiteY19" fmla="*/ 2011681 h 5526158"/>
              <a:gd name="connsiteX20" fmla="*/ 1773141 w 4452731"/>
              <a:gd name="connsiteY20" fmla="*/ 2107097 h 5526158"/>
              <a:gd name="connsiteX21" fmla="*/ 2186609 w 4452731"/>
              <a:gd name="connsiteY21" fmla="*/ 2011681 h 5526158"/>
              <a:gd name="connsiteX22" fmla="*/ 2488759 w 4452731"/>
              <a:gd name="connsiteY22" fmla="*/ 2091195 h 5526158"/>
              <a:gd name="connsiteX23" fmla="*/ 2862470 w 4452731"/>
              <a:gd name="connsiteY23" fmla="*/ 2266123 h 5526158"/>
              <a:gd name="connsiteX24" fmla="*/ 2830665 w 4452731"/>
              <a:gd name="connsiteY24" fmla="*/ 2329734 h 5526158"/>
              <a:gd name="connsiteX25" fmla="*/ 3101009 w 4452731"/>
              <a:gd name="connsiteY25" fmla="*/ 2488760 h 5526158"/>
              <a:gd name="connsiteX26" fmla="*/ 3244133 w 4452731"/>
              <a:gd name="connsiteY26" fmla="*/ 2647786 h 5526158"/>
              <a:gd name="connsiteX27" fmla="*/ 3283889 w 4452731"/>
              <a:gd name="connsiteY27" fmla="*/ 2608029 h 5526158"/>
              <a:gd name="connsiteX28" fmla="*/ 3458818 w 4452731"/>
              <a:gd name="connsiteY28" fmla="*/ 2687542 h 5526158"/>
              <a:gd name="connsiteX29" fmla="*/ 3681454 w 4452731"/>
              <a:gd name="connsiteY29" fmla="*/ 2608029 h 5526158"/>
              <a:gd name="connsiteX30" fmla="*/ 3880237 w 4452731"/>
              <a:gd name="connsiteY30" fmla="*/ 2703445 h 5526158"/>
              <a:gd name="connsiteX31" fmla="*/ 3959750 w 4452731"/>
              <a:gd name="connsiteY31" fmla="*/ 2703445 h 5526158"/>
              <a:gd name="connsiteX32" fmla="*/ 4174435 w 4452731"/>
              <a:gd name="connsiteY32" fmla="*/ 2862471 h 5526158"/>
              <a:gd name="connsiteX33" fmla="*/ 4301656 w 4452731"/>
              <a:gd name="connsiteY33" fmla="*/ 3101010 h 5526158"/>
              <a:gd name="connsiteX34" fmla="*/ 4222143 w 4452731"/>
              <a:gd name="connsiteY34" fmla="*/ 3244134 h 5526158"/>
              <a:gd name="connsiteX35" fmla="*/ 4182387 w 4452731"/>
              <a:gd name="connsiteY35" fmla="*/ 3419062 h 5526158"/>
              <a:gd name="connsiteX36" fmla="*/ 4102874 w 4452731"/>
              <a:gd name="connsiteY36" fmla="*/ 3498575 h 5526158"/>
              <a:gd name="connsiteX37" fmla="*/ 4079020 w 4452731"/>
              <a:gd name="connsiteY37" fmla="*/ 3681455 h 5526158"/>
              <a:gd name="connsiteX38" fmla="*/ 4039263 w 4452731"/>
              <a:gd name="connsiteY38" fmla="*/ 3737115 h 5526158"/>
              <a:gd name="connsiteX39" fmla="*/ 3983604 w 4452731"/>
              <a:gd name="connsiteY39" fmla="*/ 3919995 h 5526158"/>
              <a:gd name="connsiteX40" fmla="*/ 3943847 w 4452731"/>
              <a:gd name="connsiteY40" fmla="*/ 3999508 h 5526158"/>
              <a:gd name="connsiteX41" fmla="*/ 4102874 w 4452731"/>
              <a:gd name="connsiteY41" fmla="*/ 4397073 h 5526158"/>
              <a:gd name="connsiteX42" fmla="*/ 4079020 w 4452731"/>
              <a:gd name="connsiteY42" fmla="*/ 4436829 h 5526158"/>
              <a:gd name="connsiteX43" fmla="*/ 4238046 w 4452731"/>
              <a:gd name="connsiteY43" fmla="*/ 4476586 h 5526158"/>
              <a:gd name="connsiteX44" fmla="*/ 4198289 w 4452731"/>
              <a:gd name="connsiteY44" fmla="*/ 4675368 h 5526158"/>
              <a:gd name="connsiteX45" fmla="*/ 4253948 w 4452731"/>
              <a:gd name="connsiteY45" fmla="*/ 5072934 h 5526158"/>
              <a:gd name="connsiteX46" fmla="*/ 4333461 w 4452731"/>
              <a:gd name="connsiteY46" fmla="*/ 5088836 h 5526158"/>
              <a:gd name="connsiteX47" fmla="*/ 4333461 w 4452731"/>
              <a:gd name="connsiteY47" fmla="*/ 5176301 h 5526158"/>
              <a:gd name="connsiteX48" fmla="*/ 4412974 w 4452731"/>
              <a:gd name="connsiteY48" fmla="*/ 5216057 h 5526158"/>
              <a:gd name="connsiteX49" fmla="*/ 4293705 w 4452731"/>
              <a:gd name="connsiteY49" fmla="*/ 5430742 h 5526158"/>
              <a:gd name="connsiteX50" fmla="*/ 4301656 w 4452731"/>
              <a:gd name="connsiteY50" fmla="*/ 5454596 h 5526158"/>
              <a:gd name="connsiteX51" fmla="*/ 4452731 w 4452731"/>
              <a:gd name="connsiteY51" fmla="*/ 5526158 h 5526158"/>
              <a:gd name="connsiteX0" fmla="*/ 198783 w 4428877"/>
              <a:gd name="connsiteY0" fmla="*/ 0 h 4945711"/>
              <a:gd name="connsiteX1" fmla="*/ 238540 w 4428877"/>
              <a:gd name="connsiteY1" fmla="*/ 39756 h 4945711"/>
              <a:gd name="connsiteX2" fmla="*/ 198783 w 4428877"/>
              <a:gd name="connsiteY2" fmla="*/ 135172 h 4945711"/>
              <a:gd name="connsiteX3" fmla="*/ 0 w 4428877"/>
              <a:gd name="connsiteY3" fmla="*/ 294198 h 4945711"/>
              <a:gd name="connsiteX4" fmla="*/ 0 w 4428877"/>
              <a:gd name="connsiteY4" fmla="*/ 397565 h 4945711"/>
              <a:gd name="connsiteX5" fmla="*/ 79513 w 4428877"/>
              <a:gd name="connsiteY5" fmla="*/ 413468 h 4945711"/>
              <a:gd name="connsiteX6" fmla="*/ 95416 w 4428877"/>
              <a:gd name="connsiteY6" fmla="*/ 572494 h 4945711"/>
              <a:gd name="connsiteX7" fmla="*/ 198783 w 4428877"/>
              <a:gd name="connsiteY7" fmla="*/ 572494 h 4945711"/>
              <a:gd name="connsiteX8" fmla="*/ 278296 w 4428877"/>
              <a:gd name="connsiteY8" fmla="*/ 477078 h 4945711"/>
              <a:gd name="connsiteX9" fmla="*/ 453225 w 4428877"/>
              <a:gd name="connsiteY9" fmla="*/ 461175 h 4945711"/>
              <a:gd name="connsiteX10" fmla="*/ 477079 w 4428877"/>
              <a:gd name="connsiteY10" fmla="*/ 516834 h 4945711"/>
              <a:gd name="connsiteX11" fmla="*/ 834887 w 4428877"/>
              <a:gd name="connsiteY11" fmla="*/ 612250 h 4945711"/>
              <a:gd name="connsiteX12" fmla="*/ 795131 w 4428877"/>
              <a:gd name="connsiteY12" fmla="*/ 834887 h 4945711"/>
              <a:gd name="connsiteX13" fmla="*/ 818985 w 4428877"/>
              <a:gd name="connsiteY13" fmla="*/ 1097280 h 4945711"/>
              <a:gd name="connsiteX14" fmla="*/ 795131 w 4428877"/>
              <a:gd name="connsiteY14" fmla="*/ 1288111 h 4945711"/>
              <a:gd name="connsiteX15" fmla="*/ 954157 w 4428877"/>
              <a:gd name="connsiteY15" fmla="*/ 1288111 h 4945711"/>
              <a:gd name="connsiteX16" fmla="*/ 954157 w 4428877"/>
              <a:gd name="connsiteY16" fmla="*/ 1407381 h 4945711"/>
              <a:gd name="connsiteX17" fmla="*/ 1510748 w 4428877"/>
              <a:gd name="connsiteY17" fmla="*/ 1335819 h 4945711"/>
              <a:gd name="connsiteX18" fmla="*/ 1526651 w 4428877"/>
              <a:gd name="connsiteY18" fmla="*/ 1431234 h 4945711"/>
              <a:gd name="connsiteX19" fmla="*/ 1749287 w 4428877"/>
              <a:gd name="connsiteY19" fmla="*/ 1526650 h 4945711"/>
              <a:gd name="connsiteX20" fmla="*/ 2162755 w 4428877"/>
              <a:gd name="connsiteY20" fmla="*/ 1431234 h 4945711"/>
              <a:gd name="connsiteX21" fmla="*/ 2464905 w 4428877"/>
              <a:gd name="connsiteY21" fmla="*/ 1510748 h 4945711"/>
              <a:gd name="connsiteX22" fmla="*/ 2838616 w 4428877"/>
              <a:gd name="connsiteY22" fmla="*/ 1685676 h 4945711"/>
              <a:gd name="connsiteX23" fmla="*/ 2806811 w 4428877"/>
              <a:gd name="connsiteY23" fmla="*/ 1749287 h 4945711"/>
              <a:gd name="connsiteX24" fmla="*/ 3077155 w 4428877"/>
              <a:gd name="connsiteY24" fmla="*/ 1908313 h 4945711"/>
              <a:gd name="connsiteX25" fmla="*/ 3220279 w 4428877"/>
              <a:gd name="connsiteY25" fmla="*/ 2067339 h 4945711"/>
              <a:gd name="connsiteX26" fmla="*/ 3260035 w 4428877"/>
              <a:gd name="connsiteY26" fmla="*/ 2027582 h 4945711"/>
              <a:gd name="connsiteX27" fmla="*/ 3434964 w 4428877"/>
              <a:gd name="connsiteY27" fmla="*/ 2107095 h 4945711"/>
              <a:gd name="connsiteX28" fmla="*/ 3657600 w 4428877"/>
              <a:gd name="connsiteY28" fmla="*/ 2027582 h 4945711"/>
              <a:gd name="connsiteX29" fmla="*/ 3856383 w 4428877"/>
              <a:gd name="connsiteY29" fmla="*/ 2122998 h 4945711"/>
              <a:gd name="connsiteX30" fmla="*/ 3935896 w 4428877"/>
              <a:gd name="connsiteY30" fmla="*/ 2122998 h 4945711"/>
              <a:gd name="connsiteX31" fmla="*/ 4150581 w 4428877"/>
              <a:gd name="connsiteY31" fmla="*/ 2282024 h 4945711"/>
              <a:gd name="connsiteX32" fmla="*/ 4277802 w 4428877"/>
              <a:gd name="connsiteY32" fmla="*/ 2520563 h 4945711"/>
              <a:gd name="connsiteX33" fmla="*/ 4198289 w 4428877"/>
              <a:gd name="connsiteY33" fmla="*/ 2663687 h 4945711"/>
              <a:gd name="connsiteX34" fmla="*/ 4158533 w 4428877"/>
              <a:gd name="connsiteY34" fmla="*/ 2838615 h 4945711"/>
              <a:gd name="connsiteX35" fmla="*/ 4079020 w 4428877"/>
              <a:gd name="connsiteY35" fmla="*/ 2918128 h 4945711"/>
              <a:gd name="connsiteX36" fmla="*/ 4055166 w 4428877"/>
              <a:gd name="connsiteY36" fmla="*/ 3101008 h 4945711"/>
              <a:gd name="connsiteX37" fmla="*/ 4015409 w 4428877"/>
              <a:gd name="connsiteY37" fmla="*/ 3156668 h 4945711"/>
              <a:gd name="connsiteX38" fmla="*/ 3959750 w 4428877"/>
              <a:gd name="connsiteY38" fmla="*/ 3339548 h 4945711"/>
              <a:gd name="connsiteX39" fmla="*/ 3919993 w 4428877"/>
              <a:gd name="connsiteY39" fmla="*/ 3419061 h 4945711"/>
              <a:gd name="connsiteX40" fmla="*/ 4079020 w 4428877"/>
              <a:gd name="connsiteY40" fmla="*/ 3816626 h 4945711"/>
              <a:gd name="connsiteX41" fmla="*/ 4055166 w 4428877"/>
              <a:gd name="connsiteY41" fmla="*/ 3856382 h 4945711"/>
              <a:gd name="connsiteX42" fmla="*/ 4214192 w 4428877"/>
              <a:gd name="connsiteY42" fmla="*/ 3896139 h 4945711"/>
              <a:gd name="connsiteX43" fmla="*/ 4174435 w 4428877"/>
              <a:gd name="connsiteY43" fmla="*/ 4094921 h 4945711"/>
              <a:gd name="connsiteX44" fmla="*/ 4230094 w 4428877"/>
              <a:gd name="connsiteY44" fmla="*/ 4492487 h 4945711"/>
              <a:gd name="connsiteX45" fmla="*/ 4309607 w 4428877"/>
              <a:gd name="connsiteY45" fmla="*/ 4508389 h 4945711"/>
              <a:gd name="connsiteX46" fmla="*/ 4309607 w 4428877"/>
              <a:gd name="connsiteY46" fmla="*/ 4595854 h 4945711"/>
              <a:gd name="connsiteX47" fmla="*/ 4389120 w 4428877"/>
              <a:gd name="connsiteY47" fmla="*/ 4635610 h 4945711"/>
              <a:gd name="connsiteX48" fmla="*/ 4269851 w 4428877"/>
              <a:gd name="connsiteY48" fmla="*/ 4850295 h 4945711"/>
              <a:gd name="connsiteX49" fmla="*/ 4277802 w 4428877"/>
              <a:gd name="connsiteY49" fmla="*/ 4874149 h 4945711"/>
              <a:gd name="connsiteX50" fmla="*/ 4428877 w 4428877"/>
              <a:gd name="connsiteY50" fmla="*/ 4945711 h 4945711"/>
              <a:gd name="connsiteX0" fmla="*/ 238540 w 4428877"/>
              <a:gd name="connsiteY0" fmla="*/ 0 h 4905955"/>
              <a:gd name="connsiteX1" fmla="*/ 198783 w 4428877"/>
              <a:gd name="connsiteY1" fmla="*/ 95416 h 4905955"/>
              <a:gd name="connsiteX2" fmla="*/ 0 w 4428877"/>
              <a:gd name="connsiteY2" fmla="*/ 254442 h 4905955"/>
              <a:gd name="connsiteX3" fmla="*/ 0 w 4428877"/>
              <a:gd name="connsiteY3" fmla="*/ 357809 h 4905955"/>
              <a:gd name="connsiteX4" fmla="*/ 79513 w 4428877"/>
              <a:gd name="connsiteY4" fmla="*/ 373712 h 4905955"/>
              <a:gd name="connsiteX5" fmla="*/ 95416 w 4428877"/>
              <a:gd name="connsiteY5" fmla="*/ 532738 h 4905955"/>
              <a:gd name="connsiteX6" fmla="*/ 198783 w 4428877"/>
              <a:gd name="connsiteY6" fmla="*/ 532738 h 4905955"/>
              <a:gd name="connsiteX7" fmla="*/ 278296 w 4428877"/>
              <a:gd name="connsiteY7" fmla="*/ 437322 h 4905955"/>
              <a:gd name="connsiteX8" fmla="*/ 453225 w 4428877"/>
              <a:gd name="connsiteY8" fmla="*/ 421419 h 4905955"/>
              <a:gd name="connsiteX9" fmla="*/ 477079 w 4428877"/>
              <a:gd name="connsiteY9" fmla="*/ 477078 h 4905955"/>
              <a:gd name="connsiteX10" fmla="*/ 834887 w 4428877"/>
              <a:gd name="connsiteY10" fmla="*/ 572494 h 4905955"/>
              <a:gd name="connsiteX11" fmla="*/ 795131 w 4428877"/>
              <a:gd name="connsiteY11" fmla="*/ 795131 h 4905955"/>
              <a:gd name="connsiteX12" fmla="*/ 818985 w 4428877"/>
              <a:gd name="connsiteY12" fmla="*/ 1057524 h 4905955"/>
              <a:gd name="connsiteX13" fmla="*/ 795131 w 4428877"/>
              <a:gd name="connsiteY13" fmla="*/ 1248355 h 4905955"/>
              <a:gd name="connsiteX14" fmla="*/ 954157 w 4428877"/>
              <a:gd name="connsiteY14" fmla="*/ 1248355 h 4905955"/>
              <a:gd name="connsiteX15" fmla="*/ 954157 w 4428877"/>
              <a:gd name="connsiteY15" fmla="*/ 1367625 h 4905955"/>
              <a:gd name="connsiteX16" fmla="*/ 1510748 w 4428877"/>
              <a:gd name="connsiteY16" fmla="*/ 1296063 h 4905955"/>
              <a:gd name="connsiteX17" fmla="*/ 1526651 w 4428877"/>
              <a:gd name="connsiteY17" fmla="*/ 1391478 h 4905955"/>
              <a:gd name="connsiteX18" fmla="*/ 1749287 w 4428877"/>
              <a:gd name="connsiteY18" fmla="*/ 1486894 h 4905955"/>
              <a:gd name="connsiteX19" fmla="*/ 2162755 w 4428877"/>
              <a:gd name="connsiteY19" fmla="*/ 1391478 h 4905955"/>
              <a:gd name="connsiteX20" fmla="*/ 2464905 w 4428877"/>
              <a:gd name="connsiteY20" fmla="*/ 1470992 h 4905955"/>
              <a:gd name="connsiteX21" fmla="*/ 2838616 w 4428877"/>
              <a:gd name="connsiteY21" fmla="*/ 1645920 h 4905955"/>
              <a:gd name="connsiteX22" fmla="*/ 2806811 w 4428877"/>
              <a:gd name="connsiteY22" fmla="*/ 1709531 h 4905955"/>
              <a:gd name="connsiteX23" fmla="*/ 3077155 w 4428877"/>
              <a:gd name="connsiteY23" fmla="*/ 1868557 h 4905955"/>
              <a:gd name="connsiteX24" fmla="*/ 3220279 w 4428877"/>
              <a:gd name="connsiteY24" fmla="*/ 2027583 h 4905955"/>
              <a:gd name="connsiteX25" fmla="*/ 3260035 w 4428877"/>
              <a:gd name="connsiteY25" fmla="*/ 1987826 h 4905955"/>
              <a:gd name="connsiteX26" fmla="*/ 3434964 w 4428877"/>
              <a:gd name="connsiteY26" fmla="*/ 2067339 h 4905955"/>
              <a:gd name="connsiteX27" fmla="*/ 3657600 w 4428877"/>
              <a:gd name="connsiteY27" fmla="*/ 1987826 h 4905955"/>
              <a:gd name="connsiteX28" fmla="*/ 3856383 w 4428877"/>
              <a:gd name="connsiteY28" fmla="*/ 2083242 h 4905955"/>
              <a:gd name="connsiteX29" fmla="*/ 3935896 w 4428877"/>
              <a:gd name="connsiteY29" fmla="*/ 2083242 h 4905955"/>
              <a:gd name="connsiteX30" fmla="*/ 4150581 w 4428877"/>
              <a:gd name="connsiteY30" fmla="*/ 2242268 h 4905955"/>
              <a:gd name="connsiteX31" fmla="*/ 4277802 w 4428877"/>
              <a:gd name="connsiteY31" fmla="*/ 2480807 h 4905955"/>
              <a:gd name="connsiteX32" fmla="*/ 4198289 w 4428877"/>
              <a:gd name="connsiteY32" fmla="*/ 2623931 h 4905955"/>
              <a:gd name="connsiteX33" fmla="*/ 4158533 w 4428877"/>
              <a:gd name="connsiteY33" fmla="*/ 2798859 h 4905955"/>
              <a:gd name="connsiteX34" fmla="*/ 4079020 w 4428877"/>
              <a:gd name="connsiteY34" fmla="*/ 2878372 h 4905955"/>
              <a:gd name="connsiteX35" fmla="*/ 4055166 w 4428877"/>
              <a:gd name="connsiteY35" fmla="*/ 3061252 h 4905955"/>
              <a:gd name="connsiteX36" fmla="*/ 4015409 w 4428877"/>
              <a:gd name="connsiteY36" fmla="*/ 3116912 h 4905955"/>
              <a:gd name="connsiteX37" fmla="*/ 3959750 w 4428877"/>
              <a:gd name="connsiteY37" fmla="*/ 3299792 h 4905955"/>
              <a:gd name="connsiteX38" fmla="*/ 3919993 w 4428877"/>
              <a:gd name="connsiteY38" fmla="*/ 3379305 h 4905955"/>
              <a:gd name="connsiteX39" fmla="*/ 4079020 w 4428877"/>
              <a:gd name="connsiteY39" fmla="*/ 3776870 h 4905955"/>
              <a:gd name="connsiteX40" fmla="*/ 4055166 w 4428877"/>
              <a:gd name="connsiteY40" fmla="*/ 3816626 h 4905955"/>
              <a:gd name="connsiteX41" fmla="*/ 4214192 w 4428877"/>
              <a:gd name="connsiteY41" fmla="*/ 3856383 h 4905955"/>
              <a:gd name="connsiteX42" fmla="*/ 4174435 w 4428877"/>
              <a:gd name="connsiteY42" fmla="*/ 4055165 h 4905955"/>
              <a:gd name="connsiteX43" fmla="*/ 4230094 w 4428877"/>
              <a:gd name="connsiteY43" fmla="*/ 4452731 h 4905955"/>
              <a:gd name="connsiteX44" fmla="*/ 4309607 w 4428877"/>
              <a:gd name="connsiteY44" fmla="*/ 4468633 h 4905955"/>
              <a:gd name="connsiteX45" fmla="*/ 4309607 w 4428877"/>
              <a:gd name="connsiteY45" fmla="*/ 4556098 h 4905955"/>
              <a:gd name="connsiteX46" fmla="*/ 4389120 w 4428877"/>
              <a:gd name="connsiteY46" fmla="*/ 4595854 h 4905955"/>
              <a:gd name="connsiteX47" fmla="*/ 4269851 w 4428877"/>
              <a:gd name="connsiteY47" fmla="*/ 4810539 h 4905955"/>
              <a:gd name="connsiteX48" fmla="*/ 4277802 w 4428877"/>
              <a:gd name="connsiteY48" fmla="*/ 4834393 h 4905955"/>
              <a:gd name="connsiteX49" fmla="*/ 4428877 w 4428877"/>
              <a:gd name="connsiteY49" fmla="*/ 4905955 h 4905955"/>
              <a:gd name="connsiteX0" fmla="*/ 198783 w 4428877"/>
              <a:gd name="connsiteY0" fmla="*/ 0 h 4810539"/>
              <a:gd name="connsiteX1" fmla="*/ 0 w 4428877"/>
              <a:gd name="connsiteY1" fmla="*/ 159026 h 4810539"/>
              <a:gd name="connsiteX2" fmla="*/ 0 w 4428877"/>
              <a:gd name="connsiteY2" fmla="*/ 262393 h 4810539"/>
              <a:gd name="connsiteX3" fmla="*/ 79513 w 4428877"/>
              <a:gd name="connsiteY3" fmla="*/ 278296 h 4810539"/>
              <a:gd name="connsiteX4" fmla="*/ 95416 w 4428877"/>
              <a:gd name="connsiteY4" fmla="*/ 437322 h 4810539"/>
              <a:gd name="connsiteX5" fmla="*/ 198783 w 4428877"/>
              <a:gd name="connsiteY5" fmla="*/ 437322 h 4810539"/>
              <a:gd name="connsiteX6" fmla="*/ 278296 w 4428877"/>
              <a:gd name="connsiteY6" fmla="*/ 341906 h 4810539"/>
              <a:gd name="connsiteX7" fmla="*/ 453225 w 4428877"/>
              <a:gd name="connsiteY7" fmla="*/ 326003 h 4810539"/>
              <a:gd name="connsiteX8" fmla="*/ 477079 w 4428877"/>
              <a:gd name="connsiteY8" fmla="*/ 381662 h 4810539"/>
              <a:gd name="connsiteX9" fmla="*/ 834887 w 4428877"/>
              <a:gd name="connsiteY9" fmla="*/ 477078 h 4810539"/>
              <a:gd name="connsiteX10" fmla="*/ 795131 w 4428877"/>
              <a:gd name="connsiteY10" fmla="*/ 699715 h 4810539"/>
              <a:gd name="connsiteX11" fmla="*/ 818985 w 4428877"/>
              <a:gd name="connsiteY11" fmla="*/ 962108 h 4810539"/>
              <a:gd name="connsiteX12" fmla="*/ 795131 w 4428877"/>
              <a:gd name="connsiteY12" fmla="*/ 1152939 h 4810539"/>
              <a:gd name="connsiteX13" fmla="*/ 954157 w 4428877"/>
              <a:gd name="connsiteY13" fmla="*/ 1152939 h 4810539"/>
              <a:gd name="connsiteX14" fmla="*/ 954157 w 4428877"/>
              <a:gd name="connsiteY14" fmla="*/ 1272209 h 4810539"/>
              <a:gd name="connsiteX15" fmla="*/ 1510748 w 4428877"/>
              <a:gd name="connsiteY15" fmla="*/ 1200647 h 4810539"/>
              <a:gd name="connsiteX16" fmla="*/ 1526651 w 4428877"/>
              <a:gd name="connsiteY16" fmla="*/ 1296062 h 4810539"/>
              <a:gd name="connsiteX17" fmla="*/ 1749287 w 4428877"/>
              <a:gd name="connsiteY17" fmla="*/ 1391478 h 4810539"/>
              <a:gd name="connsiteX18" fmla="*/ 2162755 w 4428877"/>
              <a:gd name="connsiteY18" fmla="*/ 1296062 h 4810539"/>
              <a:gd name="connsiteX19" fmla="*/ 2464905 w 4428877"/>
              <a:gd name="connsiteY19" fmla="*/ 1375576 h 4810539"/>
              <a:gd name="connsiteX20" fmla="*/ 2838616 w 4428877"/>
              <a:gd name="connsiteY20" fmla="*/ 1550504 h 4810539"/>
              <a:gd name="connsiteX21" fmla="*/ 2806811 w 4428877"/>
              <a:gd name="connsiteY21" fmla="*/ 1614115 h 4810539"/>
              <a:gd name="connsiteX22" fmla="*/ 3077155 w 4428877"/>
              <a:gd name="connsiteY22" fmla="*/ 1773141 h 4810539"/>
              <a:gd name="connsiteX23" fmla="*/ 3220279 w 4428877"/>
              <a:gd name="connsiteY23" fmla="*/ 1932167 h 4810539"/>
              <a:gd name="connsiteX24" fmla="*/ 3260035 w 4428877"/>
              <a:gd name="connsiteY24" fmla="*/ 1892410 h 4810539"/>
              <a:gd name="connsiteX25" fmla="*/ 3434964 w 4428877"/>
              <a:gd name="connsiteY25" fmla="*/ 1971923 h 4810539"/>
              <a:gd name="connsiteX26" fmla="*/ 3657600 w 4428877"/>
              <a:gd name="connsiteY26" fmla="*/ 1892410 h 4810539"/>
              <a:gd name="connsiteX27" fmla="*/ 3856383 w 4428877"/>
              <a:gd name="connsiteY27" fmla="*/ 1987826 h 4810539"/>
              <a:gd name="connsiteX28" fmla="*/ 3935896 w 4428877"/>
              <a:gd name="connsiteY28" fmla="*/ 1987826 h 4810539"/>
              <a:gd name="connsiteX29" fmla="*/ 4150581 w 4428877"/>
              <a:gd name="connsiteY29" fmla="*/ 2146852 h 4810539"/>
              <a:gd name="connsiteX30" fmla="*/ 4277802 w 4428877"/>
              <a:gd name="connsiteY30" fmla="*/ 2385391 h 4810539"/>
              <a:gd name="connsiteX31" fmla="*/ 4198289 w 4428877"/>
              <a:gd name="connsiteY31" fmla="*/ 2528515 h 4810539"/>
              <a:gd name="connsiteX32" fmla="*/ 4158533 w 4428877"/>
              <a:gd name="connsiteY32" fmla="*/ 2703443 h 4810539"/>
              <a:gd name="connsiteX33" fmla="*/ 4079020 w 4428877"/>
              <a:gd name="connsiteY33" fmla="*/ 2782956 h 4810539"/>
              <a:gd name="connsiteX34" fmla="*/ 4055166 w 4428877"/>
              <a:gd name="connsiteY34" fmla="*/ 2965836 h 4810539"/>
              <a:gd name="connsiteX35" fmla="*/ 4015409 w 4428877"/>
              <a:gd name="connsiteY35" fmla="*/ 3021496 h 4810539"/>
              <a:gd name="connsiteX36" fmla="*/ 3959750 w 4428877"/>
              <a:gd name="connsiteY36" fmla="*/ 3204376 h 4810539"/>
              <a:gd name="connsiteX37" fmla="*/ 3919993 w 4428877"/>
              <a:gd name="connsiteY37" fmla="*/ 3283889 h 4810539"/>
              <a:gd name="connsiteX38" fmla="*/ 4079020 w 4428877"/>
              <a:gd name="connsiteY38" fmla="*/ 3681454 h 4810539"/>
              <a:gd name="connsiteX39" fmla="*/ 4055166 w 4428877"/>
              <a:gd name="connsiteY39" fmla="*/ 3721210 h 4810539"/>
              <a:gd name="connsiteX40" fmla="*/ 4214192 w 4428877"/>
              <a:gd name="connsiteY40" fmla="*/ 3760967 h 4810539"/>
              <a:gd name="connsiteX41" fmla="*/ 4174435 w 4428877"/>
              <a:gd name="connsiteY41" fmla="*/ 3959749 h 4810539"/>
              <a:gd name="connsiteX42" fmla="*/ 4230094 w 4428877"/>
              <a:gd name="connsiteY42" fmla="*/ 4357315 h 4810539"/>
              <a:gd name="connsiteX43" fmla="*/ 4309607 w 4428877"/>
              <a:gd name="connsiteY43" fmla="*/ 4373217 h 4810539"/>
              <a:gd name="connsiteX44" fmla="*/ 4309607 w 4428877"/>
              <a:gd name="connsiteY44" fmla="*/ 4460682 h 4810539"/>
              <a:gd name="connsiteX45" fmla="*/ 4389120 w 4428877"/>
              <a:gd name="connsiteY45" fmla="*/ 4500438 h 4810539"/>
              <a:gd name="connsiteX46" fmla="*/ 4269851 w 4428877"/>
              <a:gd name="connsiteY46" fmla="*/ 4715123 h 4810539"/>
              <a:gd name="connsiteX47" fmla="*/ 4277802 w 4428877"/>
              <a:gd name="connsiteY47" fmla="*/ 4738977 h 4810539"/>
              <a:gd name="connsiteX48" fmla="*/ 4428877 w 4428877"/>
              <a:gd name="connsiteY48" fmla="*/ 4810539 h 4810539"/>
              <a:gd name="connsiteX0" fmla="*/ 0 w 4428877"/>
              <a:gd name="connsiteY0" fmla="*/ 0 h 4651513"/>
              <a:gd name="connsiteX1" fmla="*/ 0 w 4428877"/>
              <a:gd name="connsiteY1" fmla="*/ 103367 h 4651513"/>
              <a:gd name="connsiteX2" fmla="*/ 79513 w 4428877"/>
              <a:gd name="connsiteY2" fmla="*/ 119270 h 4651513"/>
              <a:gd name="connsiteX3" fmla="*/ 95416 w 4428877"/>
              <a:gd name="connsiteY3" fmla="*/ 278296 h 4651513"/>
              <a:gd name="connsiteX4" fmla="*/ 198783 w 4428877"/>
              <a:gd name="connsiteY4" fmla="*/ 278296 h 4651513"/>
              <a:gd name="connsiteX5" fmla="*/ 278296 w 4428877"/>
              <a:gd name="connsiteY5" fmla="*/ 182880 h 4651513"/>
              <a:gd name="connsiteX6" fmla="*/ 453225 w 4428877"/>
              <a:gd name="connsiteY6" fmla="*/ 166977 h 4651513"/>
              <a:gd name="connsiteX7" fmla="*/ 477079 w 4428877"/>
              <a:gd name="connsiteY7" fmla="*/ 222636 h 4651513"/>
              <a:gd name="connsiteX8" fmla="*/ 834887 w 4428877"/>
              <a:gd name="connsiteY8" fmla="*/ 318052 h 4651513"/>
              <a:gd name="connsiteX9" fmla="*/ 795131 w 4428877"/>
              <a:gd name="connsiteY9" fmla="*/ 540689 h 4651513"/>
              <a:gd name="connsiteX10" fmla="*/ 818985 w 4428877"/>
              <a:gd name="connsiteY10" fmla="*/ 803082 h 4651513"/>
              <a:gd name="connsiteX11" fmla="*/ 795131 w 4428877"/>
              <a:gd name="connsiteY11" fmla="*/ 993913 h 4651513"/>
              <a:gd name="connsiteX12" fmla="*/ 954157 w 4428877"/>
              <a:gd name="connsiteY12" fmla="*/ 993913 h 4651513"/>
              <a:gd name="connsiteX13" fmla="*/ 954157 w 4428877"/>
              <a:gd name="connsiteY13" fmla="*/ 1113183 h 4651513"/>
              <a:gd name="connsiteX14" fmla="*/ 1510748 w 4428877"/>
              <a:gd name="connsiteY14" fmla="*/ 1041621 h 4651513"/>
              <a:gd name="connsiteX15" fmla="*/ 1526651 w 4428877"/>
              <a:gd name="connsiteY15" fmla="*/ 1137036 h 4651513"/>
              <a:gd name="connsiteX16" fmla="*/ 1749287 w 4428877"/>
              <a:gd name="connsiteY16" fmla="*/ 1232452 h 4651513"/>
              <a:gd name="connsiteX17" fmla="*/ 2162755 w 4428877"/>
              <a:gd name="connsiteY17" fmla="*/ 1137036 h 4651513"/>
              <a:gd name="connsiteX18" fmla="*/ 2464905 w 4428877"/>
              <a:gd name="connsiteY18" fmla="*/ 1216550 h 4651513"/>
              <a:gd name="connsiteX19" fmla="*/ 2838616 w 4428877"/>
              <a:gd name="connsiteY19" fmla="*/ 1391478 h 4651513"/>
              <a:gd name="connsiteX20" fmla="*/ 2806811 w 4428877"/>
              <a:gd name="connsiteY20" fmla="*/ 1455089 h 4651513"/>
              <a:gd name="connsiteX21" fmla="*/ 3077155 w 4428877"/>
              <a:gd name="connsiteY21" fmla="*/ 1614115 h 4651513"/>
              <a:gd name="connsiteX22" fmla="*/ 3220279 w 4428877"/>
              <a:gd name="connsiteY22" fmla="*/ 1773141 h 4651513"/>
              <a:gd name="connsiteX23" fmla="*/ 3260035 w 4428877"/>
              <a:gd name="connsiteY23" fmla="*/ 1733384 h 4651513"/>
              <a:gd name="connsiteX24" fmla="*/ 3434964 w 4428877"/>
              <a:gd name="connsiteY24" fmla="*/ 1812897 h 4651513"/>
              <a:gd name="connsiteX25" fmla="*/ 3657600 w 4428877"/>
              <a:gd name="connsiteY25" fmla="*/ 1733384 h 4651513"/>
              <a:gd name="connsiteX26" fmla="*/ 3856383 w 4428877"/>
              <a:gd name="connsiteY26" fmla="*/ 1828800 h 4651513"/>
              <a:gd name="connsiteX27" fmla="*/ 3935896 w 4428877"/>
              <a:gd name="connsiteY27" fmla="*/ 1828800 h 4651513"/>
              <a:gd name="connsiteX28" fmla="*/ 4150581 w 4428877"/>
              <a:gd name="connsiteY28" fmla="*/ 1987826 h 4651513"/>
              <a:gd name="connsiteX29" fmla="*/ 4277802 w 4428877"/>
              <a:gd name="connsiteY29" fmla="*/ 2226365 h 4651513"/>
              <a:gd name="connsiteX30" fmla="*/ 4198289 w 4428877"/>
              <a:gd name="connsiteY30" fmla="*/ 2369489 h 4651513"/>
              <a:gd name="connsiteX31" fmla="*/ 4158533 w 4428877"/>
              <a:gd name="connsiteY31" fmla="*/ 2544417 h 4651513"/>
              <a:gd name="connsiteX32" fmla="*/ 4079020 w 4428877"/>
              <a:gd name="connsiteY32" fmla="*/ 2623930 h 4651513"/>
              <a:gd name="connsiteX33" fmla="*/ 4055166 w 4428877"/>
              <a:gd name="connsiteY33" fmla="*/ 2806810 h 4651513"/>
              <a:gd name="connsiteX34" fmla="*/ 4015409 w 4428877"/>
              <a:gd name="connsiteY34" fmla="*/ 2862470 h 4651513"/>
              <a:gd name="connsiteX35" fmla="*/ 3959750 w 4428877"/>
              <a:gd name="connsiteY35" fmla="*/ 3045350 h 4651513"/>
              <a:gd name="connsiteX36" fmla="*/ 3919993 w 4428877"/>
              <a:gd name="connsiteY36" fmla="*/ 3124863 h 4651513"/>
              <a:gd name="connsiteX37" fmla="*/ 4079020 w 4428877"/>
              <a:gd name="connsiteY37" fmla="*/ 3522428 h 4651513"/>
              <a:gd name="connsiteX38" fmla="*/ 4055166 w 4428877"/>
              <a:gd name="connsiteY38" fmla="*/ 3562184 h 4651513"/>
              <a:gd name="connsiteX39" fmla="*/ 4214192 w 4428877"/>
              <a:gd name="connsiteY39" fmla="*/ 3601941 h 4651513"/>
              <a:gd name="connsiteX40" fmla="*/ 4174435 w 4428877"/>
              <a:gd name="connsiteY40" fmla="*/ 3800723 h 4651513"/>
              <a:gd name="connsiteX41" fmla="*/ 4230094 w 4428877"/>
              <a:gd name="connsiteY41" fmla="*/ 4198289 h 4651513"/>
              <a:gd name="connsiteX42" fmla="*/ 4309607 w 4428877"/>
              <a:gd name="connsiteY42" fmla="*/ 4214191 h 4651513"/>
              <a:gd name="connsiteX43" fmla="*/ 4309607 w 4428877"/>
              <a:gd name="connsiteY43" fmla="*/ 4301656 h 4651513"/>
              <a:gd name="connsiteX44" fmla="*/ 4389120 w 4428877"/>
              <a:gd name="connsiteY44" fmla="*/ 4341412 h 4651513"/>
              <a:gd name="connsiteX45" fmla="*/ 4269851 w 4428877"/>
              <a:gd name="connsiteY45" fmla="*/ 4556097 h 4651513"/>
              <a:gd name="connsiteX46" fmla="*/ 4277802 w 4428877"/>
              <a:gd name="connsiteY46" fmla="*/ 4579951 h 4651513"/>
              <a:gd name="connsiteX47" fmla="*/ 4428877 w 4428877"/>
              <a:gd name="connsiteY47" fmla="*/ 4651513 h 4651513"/>
              <a:gd name="connsiteX0" fmla="*/ 0 w 4428877"/>
              <a:gd name="connsiteY0" fmla="*/ 0 h 4548146"/>
              <a:gd name="connsiteX1" fmla="*/ 79513 w 4428877"/>
              <a:gd name="connsiteY1" fmla="*/ 15903 h 4548146"/>
              <a:gd name="connsiteX2" fmla="*/ 95416 w 4428877"/>
              <a:gd name="connsiteY2" fmla="*/ 174929 h 4548146"/>
              <a:gd name="connsiteX3" fmla="*/ 198783 w 4428877"/>
              <a:gd name="connsiteY3" fmla="*/ 174929 h 4548146"/>
              <a:gd name="connsiteX4" fmla="*/ 278296 w 4428877"/>
              <a:gd name="connsiteY4" fmla="*/ 79513 h 4548146"/>
              <a:gd name="connsiteX5" fmla="*/ 453225 w 4428877"/>
              <a:gd name="connsiteY5" fmla="*/ 63610 h 4548146"/>
              <a:gd name="connsiteX6" fmla="*/ 477079 w 4428877"/>
              <a:gd name="connsiteY6" fmla="*/ 119269 h 4548146"/>
              <a:gd name="connsiteX7" fmla="*/ 834887 w 4428877"/>
              <a:gd name="connsiteY7" fmla="*/ 214685 h 4548146"/>
              <a:gd name="connsiteX8" fmla="*/ 795131 w 4428877"/>
              <a:gd name="connsiteY8" fmla="*/ 437322 h 4548146"/>
              <a:gd name="connsiteX9" fmla="*/ 818985 w 4428877"/>
              <a:gd name="connsiteY9" fmla="*/ 699715 h 4548146"/>
              <a:gd name="connsiteX10" fmla="*/ 795131 w 4428877"/>
              <a:gd name="connsiteY10" fmla="*/ 890546 h 4548146"/>
              <a:gd name="connsiteX11" fmla="*/ 954157 w 4428877"/>
              <a:gd name="connsiteY11" fmla="*/ 890546 h 4548146"/>
              <a:gd name="connsiteX12" fmla="*/ 954157 w 4428877"/>
              <a:gd name="connsiteY12" fmla="*/ 1009816 h 4548146"/>
              <a:gd name="connsiteX13" fmla="*/ 1510748 w 4428877"/>
              <a:gd name="connsiteY13" fmla="*/ 938254 h 4548146"/>
              <a:gd name="connsiteX14" fmla="*/ 1526651 w 4428877"/>
              <a:gd name="connsiteY14" fmla="*/ 1033669 h 4548146"/>
              <a:gd name="connsiteX15" fmla="*/ 1749287 w 4428877"/>
              <a:gd name="connsiteY15" fmla="*/ 1129085 h 4548146"/>
              <a:gd name="connsiteX16" fmla="*/ 2162755 w 4428877"/>
              <a:gd name="connsiteY16" fmla="*/ 1033669 h 4548146"/>
              <a:gd name="connsiteX17" fmla="*/ 2464905 w 4428877"/>
              <a:gd name="connsiteY17" fmla="*/ 1113183 h 4548146"/>
              <a:gd name="connsiteX18" fmla="*/ 2838616 w 4428877"/>
              <a:gd name="connsiteY18" fmla="*/ 1288111 h 4548146"/>
              <a:gd name="connsiteX19" fmla="*/ 2806811 w 4428877"/>
              <a:gd name="connsiteY19" fmla="*/ 1351722 h 4548146"/>
              <a:gd name="connsiteX20" fmla="*/ 3077155 w 4428877"/>
              <a:gd name="connsiteY20" fmla="*/ 1510748 h 4548146"/>
              <a:gd name="connsiteX21" fmla="*/ 3220279 w 4428877"/>
              <a:gd name="connsiteY21" fmla="*/ 1669774 h 4548146"/>
              <a:gd name="connsiteX22" fmla="*/ 3260035 w 4428877"/>
              <a:gd name="connsiteY22" fmla="*/ 1630017 h 4548146"/>
              <a:gd name="connsiteX23" fmla="*/ 3434964 w 4428877"/>
              <a:gd name="connsiteY23" fmla="*/ 1709530 h 4548146"/>
              <a:gd name="connsiteX24" fmla="*/ 3657600 w 4428877"/>
              <a:gd name="connsiteY24" fmla="*/ 1630017 h 4548146"/>
              <a:gd name="connsiteX25" fmla="*/ 3856383 w 4428877"/>
              <a:gd name="connsiteY25" fmla="*/ 1725433 h 4548146"/>
              <a:gd name="connsiteX26" fmla="*/ 3935896 w 4428877"/>
              <a:gd name="connsiteY26" fmla="*/ 1725433 h 4548146"/>
              <a:gd name="connsiteX27" fmla="*/ 4150581 w 4428877"/>
              <a:gd name="connsiteY27" fmla="*/ 1884459 h 4548146"/>
              <a:gd name="connsiteX28" fmla="*/ 4277802 w 4428877"/>
              <a:gd name="connsiteY28" fmla="*/ 2122998 h 4548146"/>
              <a:gd name="connsiteX29" fmla="*/ 4198289 w 4428877"/>
              <a:gd name="connsiteY29" fmla="*/ 2266122 h 4548146"/>
              <a:gd name="connsiteX30" fmla="*/ 4158533 w 4428877"/>
              <a:gd name="connsiteY30" fmla="*/ 2441050 h 4548146"/>
              <a:gd name="connsiteX31" fmla="*/ 4079020 w 4428877"/>
              <a:gd name="connsiteY31" fmla="*/ 2520563 h 4548146"/>
              <a:gd name="connsiteX32" fmla="*/ 4055166 w 4428877"/>
              <a:gd name="connsiteY32" fmla="*/ 2703443 h 4548146"/>
              <a:gd name="connsiteX33" fmla="*/ 4015409 w 4428877"/>
              <a:gd name="connsiteY33" fmla="*/ 2759103 h 4548146"/>
              <a:gd name="connsiteX34" fmla="*/ 3959750 w 4428877"/>
              <a:gd name="connsiteY34" fmla="*/ 2941983 h 4548146"/>
              <a:gd name="connsiteX35" fmla="*/ 3919993 w 4428877"/>
              <a:gd name="connsiteY35" fmla="*/ 3021496 h 4548146"/>
              <a:gd name="connsiteX36" fmla="*/ 4079020 w 4428877"/>
              <a:gd name="connsiteY36" fmla="*/ 3419061 h 4548146"/>
              <a:gd name="connsiteX37" fmla="*/ 4055166 w 4428877"/>
              <a:gd name="connsiteY37" fmla="*/ 3458817 h 4548146"/>
              <a:gd name="connsiteX38" fmla="*/ 4214192 w 4428877"/>
              <a:gd name="connsiteY38" fmla="*/ 3498574 h 4548146"/>
              <a:gd name="connsiteX39" fmla="*/ 4174435 w 4428877"/>
              <a:gd name="connsiteY39" fmla="*/ 3697356 h 4548146"/>
              <a:gd name="connsiteX40" fmla="*/ 4230094 w 4428877"/>
              <a:gd name="connsiteY40" fmla="*/ 4094922 h 4548146"/>
              <a:gd name="connsiteX41" fmla="*/ 4309607 w 4428877"/>
              <a:gd name="connsiteY41" fmla="*/ 4110824 h 4548146"/>
              <a:gd name="connsiteX42" fmla="*/ 4309607 w 4428877"/>
              <a:gd name="connsiteY42" fmla="*/ 4198289 h 4548146"/>
              <a:gd name="connsiteX43" fmla="*/ 4389120 w 4428877"/>
              <a:gd name="connsiteY43" fmla="*/ 4238045 h 4548146"/>
              <a:gd name="connsiteX44" fmla="*/ 4269851 w 4428877"/>
              <a:gd name="connsiteY44" fmla="*/ 4452730 h 4548146"/>
              <a:gd name="connsiteX45" fmla="*/ 4277802 w 4428877"/>
              <a:gd name="connsiteY45" fmla="*/ 4476584 h 4548146"/>
              <a:gd name="connsiteX46" fmla="*/ 4428877 w 4428877"/>
              <a:gd name="connsiteY46" fmla="*/ 4548146 h 4548146"/>
              <a:gd name="connsiteX0" fmla="*/ 0 w 4349364"/>
              <a:gd name="connsiteY0" fmla="*/ 0 h 4532243"/>
              <a:gd name="connsiteX1" fmla="*/ 15903 w 4349364"/>
              <a:gd name="connsiteY1" fmla="*/ 159026 h 4532243"/>
              <a:gd name="connsiteX2" fmla="*/ 119270 w 4349364"/>
              <a:gd name="connsiteY2" fmla="*/ 159026 h 4532243"/>
              <a:gd name="connsiteX3" fmla="*/ 198783 w 4349364"/>
              <a:gd name="connsiteY3" fmla="*/ 63610 h 4532243"/>
              <a:gd name="connsiteX4" fmla="*/ 373712 w 4349364"/>
              <a:gd name="connsiteY4" fmla="*/ 47707 h 4532243"/>
              <a:gd name="connsiteX5" fmla="*/ 397566 w 4349364"/>
              <a:gd name="connsiteY5" fmla="*/ 103366 h 4532243"/>
              <a:gd name="connsiteX6" fmla="*/ 755374 w 4349364"/>
              <a:gd name="connsiteY6" fmla="*/ 198782 h 4532243"/>
              <a:gd name="connsiteX7" fmla="*/ 715618 w 4349364"/>
              <a:gd name="connsiteY7" fmla="*/ 421419 h 4532243"/>
              <a:gd name="connsiteX8" fmla="*/ 739472 w 4349364"/>
              <a:gd name="connsiteY8" fmla="*/ 683812 h 4532243"/>
              <a:gd name="connsiteX9" fmla="*/ 715618 w 4349364"/>
              <a:gd name="connsiteY9" fmla="*/ 874643 h 4532243"/>
              <a:gd name="connsiteX10" fmla="*/ 874644 w 4349364"/>
              <a:gd name="connsiteY10" fmla="*/ 874643 h 4532243"/>
              <a:gd name="connsiteX11" fmla="*/ 874644 w 4349364"/>
              <a:gd name="connsiteY11" fmla="*/ 993913 h 4532243"/>
              <a:gd name="connsiteX12" fmla="*/ 1431235 w 4349364"/>
              <a:gd name="connsiteY12" fmla="*/ 922351 h 4532243"/>
              <a:gd name="connsiteX13" fmla="*/ 1447138 w 4349364"/>
              <a:gd name="connsiteY13" fmla="*/ 1017766 h 4532243"/>
              <a:gd name="connsiteX14" fmla="*/ 1669774 w 4349364"/>
              <a:gd name="connsiteY14" fmla="*/ 1113182 h 4532243"/>
              <a:gd name="connsiteX15" fmla="*/ 2083242 w 4349364"/>
              <a:gd name="connsiteY15" fmla="*/ 1017766 h 4532243"/>
              <a:gd name="connsiteX16" fmla="*/ 2385392 w 4349364"/>
              <a:gd name="connsiteY16" fmla="*/ 1097280 h 4532243"/>
              <a:gd name="connsiteX17" fmla="*/ 2759103 w 4349364"/>
              <a:gd name="connsiteY17" fmla="*/ 1272208 h 4532243"/>
              <a:gd name="connsiteX18" fmla="*/ 2727298 w 4349364"/>
              <a:gd name="connsiteY18" fmla="*/ 1335819 h 4532243"/>
              <a:gd name="connsiteX19" fmla="*/ 2997642 w 4349364"/>
              <a:gd name="connsiteY19" fmla="*/ 1494845 h 4532243"/>
              <a:gd name="connsiteX20" fmla="*/ 3140766 w 4349364"/>
              <a:gd name="connsiteY20" fmla="*/ 1653871 h 4532243"/>
              <a:gd name="connsiteX21" fmla="*/ 3180522 w 4349364"/>
              <a:gd name="connsiteY21" fmla="*/ 1614114 h 4532243"/>
              <a:gd name="connsiteX22" fmla="*/ 3355451 w 4349364"/>
              <a:gd name="connsiteY22" fmla="*/ 1693627 h 4532243"/>
              <a:gd name="connsiteX23" fmla="*/ 3578087 w 4349364"/>
              <a:gd name="connsiteY23" fmla="*/ 1614114 h 4532243"/>
              <a:gd name="connsiteX24" fmla="*/ 3776870 w 4349364"/>
              <a:gd name="connsiteY24" fmla="*/ 1709530 h 4532243"/>
              <a:gd name="connsiteX25" fmla="*/ 3856383 w 4349364"/>
              <a:gd name="connsiteY25" fmla="*/ 1709530 h 4532243"/>
              <a:gd name="connsiteX26" fmla="*/ 4071068 w 4349364"/>
              <a:gd name="connsiteY26" fmla="*/ 1868556 h 4532243"/>
              <a:gd name="connsiteX27" fmla="*/ 4198289 w 4349364"/>
              <a:gd name="connsiteY27" fmla="*/ 2107095 h 4532243"/>
              <a:gd name="connsiteX28" fmla="*/ 4118776 w 4349364"/>
              <a:gd name="connsiteY28" fmla="*/ 2250219 h 4532243"/>
              <a:gd name="connsiteX29" fmla="*/ 4079020 w 4349364"/>
              <a:gd name="connsiteY29" fmla="*/ 2425147 h 4532243"/>
              <a:gd name="connsiteX30" fmla="*/ 3999507 w 4349364"/>
              <a:gd name="connsiteY30" fmla="*/ 2504660 h 4532243"/>
              <a:gd name="connsiteX31" fmla="*/ 3975653 w 4349364"/>
              <a:gd name="connsiteY31" fmla="*/ 2687540 h 4532243"/>
              <a:gd name="connsiteX32" fmla="*/ 3935896 w 4349364"/>
              <a:gd name="connsiteY32" fmla="*/ 2743200 h 4532243"/>
              <a:gd name="connsiteX33" fmla="*/ 3880237 w 4349364"/>
              <a:gd name="connsiteY33" fmla="*/ 2926080 h 4532243"/>
              <a:gd name="connsiteX34" fmla="*/ 3840480 w 4349364"/>
              <a:gd name="connsiteY34" fmla="*/ 3005593 h 4532243"/>
              <a:gd name="connsiteX35" fmla="*/ 3999507 w 4349364"/>
              <a:gd name="connsiteY35" fmla="*/ 3403158 h 4532243"/>
              <a:gd name="connsiteX36" fmla="*/ 3975653 w 4349364"/>
              <a:gd name="connsiteY36" fmla="*/ 3442914 h 4532243"/>
              <a:gd name="connsiteX37" fmla="*/ 4134679 w 4349364"/>
              <a:gd name="connsiteY37" fmla="*/ 3482671 h 4532243"/>
              <a:gd name="connsiteX38" fmla="*/ 4094922 w 4349364"/>
              <a:gd name="connsiteY38" fmla="*/ 3681453 h 4532243"/>
              <a:gd name="connsiteX39" fmla="*/ 4150581 w 4349364"/>
              <a:gd name="connsiteY39" fmla="*/ 4079019 h 4532243"/>
              <a:gd name="connsiteX40" fmla="*/ 4230094 w 4349364"/>
              <a:gd name="connsiteY40" fmla="*/ 4094921 h 4532243"/>
              <a:gd name="connsiteX41" fmla="*/ 4230094 w 4349364"/>
              <a:gd name="connsiteY41" fmla="*/ 4182386 h 4532243"/>
              <a:gd name="connsiteX42" fmla="*/ 4309607 w 4349364"/>
              <a:gd name="connsiteY42" fmla="*/ 4222142 h 4532243"/>
              <a:gd name="connsiteX43" fmla="*/ 4190338 w 4349364"/>
              <a:gd name="connsiteY43" fmla="*/ 4436827 h 4532243"/>
              <a:gd name="connsiteX44" fmla="*/ 4198289 w 4349364"/>
              <a:gd name="connsiteY44" fmla="*/ 4460681 h 4532243"/>
              <a:gd name="connsiteX45" fmla="*/ 4349364 w 4349364"/>
              <a:gd name="connsiteY45" fmla="*/ 4532243 h 4532243"/>
              <a:gd name="connsiteX0" fmla="*/ 0 w 4333461"/>
              <a:gd name="connsiteY0" fmla="*/ 111319 h 4484536"/>
              <a:gd name="connsiteX1" fmla="*/ 103367 w 4333461"/>
              <a:gd name="connsiteY1" fmla="*/ 111319 h 4484536"/>
              <a:gd name="connsiteX2" fmla="*/ 182880 w 4333461"/>
              <a:gd name="connsiteY2" fmla="*/ 15903 h 4484536"/>
              <a:gd name="connsiteX3" fmla="*/ 357809 w 4333461"/>
              <a:gd name="connsiteY3" fmla="*/ 0 h 4484536"/>
              <a:gd name="connsiteX4" fmla="*/ 381663 w 4333461"/>
              <a:gd name="connsiteY4" fmla="*/ 55659 h 4484536"/>
              <a:gd name="connsiteX5" fmla="*/ 739471 w 4333461"/>
              <a:gd name="connsiteY5" fmla="*/ 151075 h 4484536"/>
              <a:gd name="connsiteX6" fmla="*/ 699715 w 4333461"/>
              <a:gd name="connsiteY6" fmla="*/ 373712 h 4484536"/>
              <a:gd name="connsiteX7" fmla="*/ 723569 w 4333461"/>
              <a:gd name="connsiteY7" fmla="*/ 636105 h 4484536"/>
              <a:gd name="connsiteX8" fmla="*/ 699715 w 4333461"/>
              <a:gd name="connsiteY8" fmla="*/ 826936 h 4484536"/>
              <a:gd name="connsiteX9" fmla="*/ 858741 w 4333461"/>
              <a:gd name="connsiteY9" fmla="*/ 826936 h 4484536"/>
              <a:gd name="connsiteX10" fmla="*/ 858741 w 4333461"/>
              <a:gd name="connsiteY10" fmla="*/ 946206 h 4484536"/>
              <a:gd name="connsiteX11" fmla="*/ 1415332 w 4333461"/>
              <a:gd name="connsiteY11" fmla="*/ 874644 h 4484536"/>
              <a:gd name="connsiteX12" fmla="*/ 1431235 w 4333461"/>
              <a:gd name="connsiteY12" fmla="*/ 970059 h 4484536"/>
              <a:gd name="connsiteX13" fmla="*/ 1653871 w 4333461"/>
              <a:gd name="connsiteY13" fmla="*/ 1065475 h 4484536"/>
              <a:gd name="connsiteX14" fmla="*/ 2067339 w 4333461"/>
              <a:gd name="connsiteY14" fmla="*/ 970059 h 4484536"/>
              <a:gd name="connsiteX15" fmla="*/ 2369489 w 4333461"/>
              <a:gd name="connsiteY15" fmla="*/ 1049573 h 4484536"/>
              <a:gd name="connsiteX16" fmla="*/ 2743200 w 4333461"/>
              <a:gd name="connsiteY16" fmla="*/ 1224501 h 4484536"/>
              <a:gd name="connsiteX17" fmla="*/ 2711395 w 4333461"/>
              <a:gd name="connsiteY17" fmla="*/ 1288112 h 4484536"/>
              <a:gd name="connsiteX18" fmla="*/ 2981739 w 4333461"/>
              <a:gd name="connsiteY18" fmla="*/ 1447138 h 4484536"/>
              <a:gd name="connsiteX19" fmla="*/ 3124863 w 4333461"/>
              <a:gd name="connsiteY19" fmla="*/ 1606164 h 4484536"/>
              <a:gd name="connsiteX20" fmla="*/ 3164619 w 4333461"/>
              <a:gd name="connsiteY20" fmla="*/ 1566407 h 4484536"/>
              <a:gd name="connsiteX21" fmla="*/ 3339548 w 4333461"/>
              <a:gd name="connsiteY21" fmla="*/ 1645920 h 4484536"/>
              <a:gd name="connsiteX22" fmla="*/ 3562184 w 4333461"/>
              <a:gd name="connsiteY22" fmla="*/ 1566407 h 4484536"/>
              <a:gd name="connsiteX23" fmla="*/ 3760967 w 4333461"/>
              <a:gd name="connsiteY23" fmla="*/ 1661823 h 4484536"/>
              <a:gd name="connsiteX24" fmla="*/ 3840480 w 4333461"/>
              <a:gd name="connsiteY24" fmla="*/ 1661823 h 4484536"/>
              <a:gd name="connsiteX25" fmla="*/ 4055165 w 4333461"/>
              <a:gd name="connsiteY25" fmla="*/ 1820849 h 4484536"/>
              <a:gd name="connsiteX26" fmla="*/ 4182386 w 4333461"/>
              <a:gd name="connsiteY26" fmla="*/ 2059388 h 4484536"/>
              <a:gd name="connsiteX27" fmla="*/ 4102873 w 4333461"/>
              <a:gd name="connsiteY27" fmla="*/ 2202512 h 4484536"/>
              <a:gd name="connsiteX28" fmla="*/ 4063117 w 4333461"/>
              <a:gd name="connsiteY28" fmla="*/ 2377440 h 4484536"/>
              <a:gd name="connsiteX29" fmla="*/ 3983604 w 4333461"/>
              <a:gd name="connsiteY29" fmla="*/ 2456953 h 4484536"/>
              <a:gd name="connsiteX30" fmla="*/ 3959750 w 4333461"/>
              <a:gd name="connsiteY30" fmla="*/ 2639833 h 4484536"/>
              <a:gd name="connsiteX31" fmla="*/ 3919993 w 4333461"/>
              <a:gd name="connsiteY31" fmla="*/ 2695493 h 4484536"/>
              <a:gd name="connsiteX32" fmla="*/ 3864334 w 4333461"/>
              <a:gd name="connsiteY32" fmla="*/ 2878373 h 4484536"/>
              <a:gd name="connsiteX33" fmla="*/ 3824577 w 4333461"/>
              <a:gd name="connsiteY33" fmla="*/ 2957886 h 4484536"/>
              <a:gd name="connsiteX34" fmla="*/ 3983604 w 4333461"/>
              <a:gd name="connsiteY34" fmla="*/ 3355451 h 4484536"/>
              <a:gd name="connsiteX35" fmla="*/ 3959750 w 4333461"/>
              <a:gd name="connsiteY35" fmla="*/ 3395207 h 4484536"/>
              <a:gd name="connsiteX36" fmla="*/ 4118776 w 4333461"/>
              <a:gd name="connsiteY36" fmla="*/ 3434964 h 4484536"/>
              <a:gd name="connsiteX37" fmla="*/ 4079019 w 4333461"/>
              <a:gd name="connsiteY37" fmla="*/ 3633746 h 4484536"/>
              <a:gd name="connsiteX38" fmla="*/ 4134678 w 4333461"/>
              <a:gd name="connsiteY38" fmla="*/ 4031312 h 4484536"/>
              <a:gd name="connsiteX39" fmla="*/ 4214191 w 4333461"/>
              <a:gd name="connsiteY39" fmla="*/ 4047214 h 4484536"/>
              <a:gd name="connsiteX40" fmla="*/ 4214191 w 4333461"/>
              <a:gd name="connsiteY40" fmla="*/ 4134679 h 4484536"/>
              <a:gd name="connsiteX41" fmla="*/ 4293704 w 4333461"/>
              <a:gd name="connsiteY41" fmla="*/ 4174435 h 4484536"/>
              <a:gd name="connsiteX42" fmla="*/ 4174435 w 4333461"/>
              <a:gd name="connsiteY42" fmla="*/ 4389120 h 4484536"/>
              <a:gd name="connsiteX43" fmla="*/ 4182386 w 4333461"/>
              <a:gd name="connsiteY43" fmla="*/ 4412974 h 4484536"/>
              <a:gd name="connsiteX44" fmla="*/ 4333461 w 4333461"/>
              <a:gd name="connsiteY44" fmla="*/ 4484536 h 4484536"/>
              <a:gd name="connsiteX0" fmla="*/ 0 w 4230094"/>
              <a:gd name="connsiteY0" fmla="*/ 111319 h 4484536"/>
              <a:gd name="connsiteX1" fmla="*/ 79513 w 4230094"/>
              <a:gd name="connsiteY1" fmla="*/ 15903 h 4484536"/>
              <a:gd name="connsiteX2" fmla="*/ 254442 w 4230094"/>
              <a:gd name="connsiteY2" fmla="*/ 0 h 4484536"/>
              <a:gd name="connsiteX3" fmla="*/ 278296 w 4230094"/>
              <a:gd name="connsiteY3" fmla="*/ 55659 h 4484536"/>
              <a:gd name="connsiteX4" fmla="*/ 636104 w 4230094"/>
              <a:gd name="connsiteY4" fmla="*/ 151075 h 4484536"/>
              <a:gd name="connsiteX5" fmla="*/ 596348 w 4230094"/>
              <a:gd name="connsiteY5" fmla="*/ 373712 h 4484536"/>
              <a:gd name="connsiteX6" fmla="*/ 620202 w 4230094"/>
              <a:gd name="connsiteY6" fmla="*/ 636105 h 4484536"/>
              <a:gd name="connsiteX7" fmla="*/ 596348 w 4230094"/>
              <a:gd name="connsiteY7" fmla="*/ 826936 h 4484536"/>
              <a:gd name="connsiteX8" fmla="*/ 755374 w 4230094"/>
              <a:gd name="connsiteY8" fmla="*/ 826936 h 4484536"/>
              <a:gd name="connsiteX9" fmla="*/ 755374 w 4230094"/>
              <a:gd name="connsiteY9" fmla="*/ 946206 h 4484536"/>
              <a:gd name="connsiteX10" fmla="*/ 1311965 w 4230094"/>
              <a:gd name="connsiteY10" fmla="*/ 874644 h 4484536"/>
              <a:gd name="connsiteX11" fmla="*/ 1327868 w 4230094"/>
              <a:gd name="connsiteY11" fmla="*/ 970059 h 4484536"/>
              <a:gd name="connsiteX12" fmla="*/ 1550504 w 4230094"/>
              <a:gd name="connsiteY12" fmla="*/ 1065475 h 4484536"/>
              <a:gd name="connsiteX13" fmla="*/ 1963972 w 4230094"/>
              <a:gd name="connsiteY13" fmla="*/ 970059 h 4484536"/>
              <a:gd name="connsiteX14" fmla="*/ 2266122 w 4230094"/>
              <a:gd name="connsiteY14" fmla="*/ 1049573 h 4484536"/>
              <a:gd name="connsiteX15" fmla="*/ 2639833 w 4230094"/>
              <a:gd name="connsiteY15" fmla="*/ 1224501 h 4484536"/>
              <a:gd name="connsiteX16" fmla="*/ 2608028 w 4230094"/>
              <a:gd name="connsiteY16" fmla="*/ 1288112 h 4484536"/>
              <a:gd name="connsiteX17" fmla="*/ 2878372 w 4230094"/>
              <a:gd name="connsiteY17" fmla="*/ 1447138 h 4484536"/>
              <a:gd name="connsiteX18" fmla="*/ 3021496 w 4230094"/>
              <a:gd name="connsiteY18" fmla="*/ 1606164 h 4484536"/>
              <a:gd name="connsiteX19" fmla="*/ 3061252 w 4230094"/>
              <a:gd name="connsiteY19" fmla="*/ 1566407 h 4484536"/>
              <a:gd name="connsiteX20" fmla="*/ 3236181 w 4230094"/>
              <a:gd name="connsiteY20" fmla="*/ 1645920 h 4484536"/>
              <a:gd name="connsiteX21" fmla="*/ 3458817 w 4230094"/>
              <a:gd name="connsiteY21" fmla="*/ 1566407 h 4484536"/>
              <a:gd name="connsiteX22" fmla="*/ 3657600 w 4230094"/>
              <a:gd name="connsiteY22" fmla="*/ 1661823 h 4484536"/>
              <a:gd name="connsiteX23" fmla="*/ 3737113 w 4230094"/>
              <a:gd name="connsiteY23" fmla="*/ 1661823 h 4484536"/>
              <a:gd name="connsiteX24" fmla="*/ 3951798 w 4230094"/>
              <a:gd name="connsiteY24" fmla="*/ 1820849 h 4484536"/>
              <a:gd name="connsiteX25" fmla="*/ 4079019 w 4230094"/>
              <a:gd name="connsiteY25" fmla="*/ 2059388 h 4484536"/>
              <a:gd name="connsiteX26" fmla="*/ 3999506 w 4230094"/>
              <a:gd name="connsiteY26" fmla="*/ 2202512 h 4484536"/>
              <a:gd name="connsiteX27" fmla="*/ 3959750 w 4230094"/>
              <a:gd name="connsiteY27" fmla="*/ 2377440 h 4484536"/>
              <a:gd name="connsiteX28" fmla="*/ 3880237 w 4230094"/>
              <a:gd name="connsiteY28" fmla="*/ 2456953 h 4484536"/>
              <a:gd name="connsiteX29" fmla="*/ 3856383 w 4230094"/>
              <a:gd name="connsiteY29" fmla="*/ 2639833 h 4484536"/>
              <a:gd name="connsiteX30" fmla="*/ 3816626 w 4230094"/>
              <a:gd name="connsiteY30" fmla="*/ 2695493 h 4484536"/>
              <a:gd name="connsiteX31" fmla="*/ 3760967 w 4230094"/>
              <a:gd name="connsiteY31" fmla="*/ 2878373 h 4484536"/>
              <a:gd name="connsiteX32" fmla="*/ 3721210 w 4230094"/>
              <a:gd name="connsiteY32" fmla="*/ 2957886 h 4484536"/>
              <a:gd name="connsiteX33" fmla="*/ 3880237 w 4230094"/>
              <a:gd name="connsiteY33" fmla="*/ 3355451 h 4484536"/>
              <a:gd name="connsiteX34" fmla="*/ 3856383 w 4230094"/>
              <a:gd name="connsiteY34" fmla="*/ 3395207 h 4484536"/>
              <a:gd name="connsiteX35" fmla="*/ 4015409 w 4230094"/>
              <a:gd name="connsiteY35" fmla="*/ 3434964 h 4484536"/>
              <a:gd name="connsiteX36" fmla="*/ 3975652 w 4230094"/>
              <a:gd name="connsiteY36" fmla="*/ 3633746 h 4484536"/>
              <a:gd name="connsiteX37" fmla="*/ 4031311 w 4230094"/>
              <a:gd name="connsiteY37" fmla="*/ 4031312 h 4484536"/>
              <a:gd name="connsiteX38" fmla="*/ 4110824 w 4230094"/>
              <a:gd name="connsiteY38" fmla="*/ 4047214 h 4484536"/>
              <a:gd name="connsiteX39" fmla="*/ 4110824 w 4230094"/>
              <a:gd name="connsiteY39" fmla="*/ 4134679 h 4484536"/>
              <a:gd name="connsiteX40" fmla="*/ 4190337 w 4230094"/>
              <a:gd name="connsiteY40" fmla="*/ 4174435 h 4484536"/>
              <a:gd name="connsiteX41" fmla="*/ 4071068 w 4230094"/>
              <a:gd name="connsiteY41" fmla="*/ 4389120 h 4484536"/>
              <a:gd name="connsiteX42" fmla="*/ 4079019 w 4230094"/>
              <a:gd name="connsiteY42" fmla="*/ 4412974 h 4484536"/>
              <a:gd name="connsiteX43" fmla="*/ 4230094 w 4230094"/>
              <a:gd name="connsiteY43" fmla="*/ 4484536 h 4484536"/>
              <a:gd name="connsiteX0" fmla="*/ 0 w 4150581"/>
              <a:gd name="connsiteY0" fmla="*/ 15903 h 4484536"/>
              <a:gd name="connsiteX1" fmla="*/ 174929 w 4150581"/>
              <a:gd name="connsiteY1" fmla="*/ 0 h 4484536"/>
              <a:gd name="connsiteX2" fmla="*/ 198783 w 4150581"/>
              <a:gd name="connsiteY2" fmla="*/ 55659 h 4484536"/>
              <a:gd name="connsiteX3" fmla="*/ 556591 w 4150581"/>
              <a:gd name="connsiteY3" fmla="*/ 151075 h 4484536"/>
              <a:gd name="connsiteX4" fmla="*/ 516835 w 4150581"/>
              <a:gd name="connsiteY4" fmla="*/ 373712 h 4484536"/>
              <a:gd name="connsiteX5" fmla="*/ 540689 w 4150581"/>
              <a:gd name="connsiteY5" fmla="*/ 636105 h 4484536"/>
              <a:gd name="connsiteX6" fmla="*/ 516835 w 4150581"/>
              <a:gd name="connsiteY6" fmla="*/ 826936 h 4484536"/>
              <a:gd name="connsiteX7" fmla="*/ 675861 w 4150581"/>
              <a:gd name="connsiteY7" fmla="*/ 826936 h 4484536"/>
              <a:gd name="connsiteX8" fmla="*/ 675861 w 4150581"/>
              <a:gd name="connsiteY8" fmla="*/ 946206 h 4484536"/>
              <a:gd name="connsiteX9" fmla="*/ 1232452 w 4150581"/>
              <a:gd name="connsiteY9" fmla="*/ 874644 h 4484536"/>
              <a:gd name="connsiteX10" fmla="*/ 1248355 w 4150581"/>
              <a:gd name="connsiteY10" fmla="*/ 970059 h 4484536"/>
              <a:gd name="connsiteX11" fmla="*/ 1470991 w 4150581"/>
              <a:gd name="connsiteY11" fmla="*/ 1065475 h 4484536"/>
              <a:gd name="connsiteX12" fmla="*/ 1884459 w 4150581"/>
              <a:gd name="connsiteY12" fmla="*/ 970059 h 4484536"/>
              <a:gd name="connsiteX13" fmla="*/ 2186609 w 4150581"/>
              <a:gd name="connsiteY13" fmla="*/ 1049573 h 4484536"/>
              <a:gd name="connsiteX14" fmla="*/ 2560320 w 4150581"/>
              <a:gd name="connsiteY14" fmla="*/ 1224501 h 4484536"/>
              <a:gd name="connsiteX15" fmla="*/ 2528515 w 4150581"/>
              <a:gd name="connsiteY15" fmla="*/ 1288112 h 4484536"/>
              <a:gd name="connsiteX16" fmla="*/ 2798859 w 4150581"/>
              <a:gd name="connsiteY16" fmla="*/ 1447138 h 4484536"/>
              <a:gd name="connsiteX17" fmla="*/ 2941983 w 4150581"/>
              <a:gd name="connsiteY17" fmla="*/ 1606164 h 4484536"/>
              <a:gd name="connsiteX18" fmla="*/ 2981739 w 4150581"/>
              <a:gd name="connsiteY18" fmla="*/ 1566407 h 4484536"/>
              <a:gd name="connsiteX19" fmla="*/ 3156668 w 4150581"/>
              <a:gd name="connsiteY19" fmla="*/ 1645920 h 4484536"/>
              <a:gd name="connsiteX20" fmla="*/ 3379304 w 4150581"/>
              <a:gd name="connsiteY20" fmla="*/ 1566407 h 4484536"/>
              <a:gd name="connsiteX21" fmla="*/ 3578087 w 4150581"/>
              <a:gd name="connsiteY21" fmla="*/ 1661823 h 4484536"/>
              <a:gd name="connsiteX22" fmla="*/ 3657600 w 4150581"/>
              <a:gd name="connsiteY22" fmla="*/ 1661823 h 4484536"/>
              <a:gd name="connsiteX23" fmla="*/ 3872285 w 4150581"/>
              <a:gd name="connsiteY23" fmla="*/ 1820849 h 4484536"/>
              <a:gd name="connsiteX24" fmla="*/ 3999506 w 4150581"/>
              <a:gd name="connsiteY24" fmla="*/ 2059388 h 4484536"/>
              <a:gd name="connsiteX25" fmla="*/ 3919993 w 4150581"/>
              <a:gd name="connsiteY25" fmla="*/ 2202512 h 4484536"/>
              <a:gd name="connsiteX26" fmla="*/ 3880237 w 4150581"/>
              <a:gd name="connsiteY26" fmla="*/ 2377440 h 4484536"/>
              <a:gd name="connsiteX27" fmla="*/ 3800724 w 4150581"/>
              <a:gd name="connsiteY27" fmla="*/ 2456953 h 4484536"/>
              <a:gd name="connsiteX28" fmla="*/ 3776870 w 4150581"/>
              <a:gd name="connsiteY28" fmla="*/ 2639833 h 4484536"/>
              <a:gd name="connsiteX29" fmla="*/ 3737113 w 4150581"/>
              <a:gd name="connsiteY29" fmla="*/ 2695493 h 4484536"/>
              <a:gd name="connsiteX30" fmla="*/ 3681454 w 4150581"/>
              <a:gd name="connsiteY30" fmla="*/ 2878373 h 4484536"/>
              <a:gd name="connsiteX31" fmla="*/ 3641697 w 4150581"/>
              <a:gd name="connsiteY31" fmla="*/ 2957886 h 4484536"/>
              <a:gd name="connsiteX32" fmla="*/ 3800724 w 4150581"/>
              <a:gd name="connsiteY32" fmla="*/ 3355451 h 4484536"/>
              <a:gd name="connsiteX33" fmla="*/ 3776870 w 4150581"/>
              <a:gd name="connsiteY33" fmla="*/ 3395207 h 4484536"/>
              <a:gd name="connsiteX34" fmla="*/ 3935896 w 4150581"/>
              <a:gd name="connsiteY34" fmla="*/ 3434964 h 4484536"/>
              <a:gd name="connsiteX35" fmla="*/ 3896139 w 4150581"/>
              <a:gd name="connsiteY35" fmla="*/ 3633746 h 4484536"/>
              <a:gd name="connsiteX36" fmla="*/ 3951798 w 4150581"/>
              <a:gd name="connsiteY36" fmla="*/ 4031312 h 4484536"/>
              <a:gd name="connsiteX37" fmla="*/ 4031311 w 4150581"/>
              <a:gd name="connsiteY37" fmla="*/ 4047214 h 4484536"/>
              <a:gd name="connsiteX38" fmla="*/ 4031311 w 4150581"/>
              <a:gd name="connsiteY38" fmla="*/ 4134679 h 4484536"/>
              <a:gd name="connsiteX39" fmla="*/ 4110824 w 4150581"/>
              <a:gd name="connsiteY39" fmla="*/ 4174435 h 4484536"/>
              <a:gd name="connsiteX40" fmla="*/ 3991555 w 4150581"/>
              <a:gd name="connsiteY40" fmla="*/ 4389120 h 4484536"/>
              <a:gd name="connsiteX41" fmla="*/ 3999506 w 4150581"/>
              <a:gd name="connsiteY41" fmla="*/ 4412974 h 4484536"/>
              <a:gd name="connsiteX42" fmla="*/ 4150581 w 4150581"/>
              <a:gd name="connsiteY42" fmla="*/ 4484536 h 4484536"/>
              <a:gd name="connsiteX0" fmla="*/ 0 w 3975652"/>
              <a:gd name="connsiteY0" fmla="*/ 0 h 4484536"/>
              <a:gd name="connsiteX1" fmla="*/ 23854 w 3975652"/>
              <a:gd name="connsiteY1" fmla="*/ 55659 h 4484536"/>
              <a:gd name="connsiteX2" fmla="*/ 381662 w 3975652"/>
              <a:gd name="connsiteY2" fmla="*/ 151075 h 4484536"/>
              <a:gd name="connsiteX3" fmla="*/ 341906 w 3975652"/>
              <a:gd name="connsiteY3" fmla="*/ 373712 h 4484536"/>
              <a:gd name="connsiteX4" fmla="*/ 365760 w 3975652"/>
              <a:gd name="connsiteY4" fmla="*/ 636105 h 4484536"/>
              <a:gd name="connsiteX5" fmla="*/ 341906 w 3975652"/>
              <a:gd name="connsiteY5" fmla="*/ 826936 h 4484536"/>
              <a:gd name="connsiteX6" fmla="*/ 500932 w 3975652"/>
              <a:gd name="connsiteY6" fmla="*/ 826936 h 4484536"/>
              <a:gd name="connsiteX7" fmla="*/ 500932 w 3975652"/>
              <a:gd name="connsiteY7" fmla="*/ 946206 h 4484536"/>
              <a:gd name="connsiteX8" fmla="*/ 1057523 w 3975652"/>
              <a:gd name="connsiteY8" fmla="*/ 874644 h 4484536"/>
              <a:gd name="connsiteX9" fmla="*/ 1073426 w 3975652"/>
              <a:gd name="connsiteY9" fmla="*/ 970059 h 4484536"/>
              <a:gd name="connsiteX10" fmla="*/ 1296062 w 3975652"/>
              <a:gd name="connsiteY10" fmla="*/ 1065475 h 4484536"/>
              <a:gd name="connsiteX11" fmla="*/ 1709530 w 3975652"/>
              <a:gd name="connsiteY11" fmla="*/ 970059 h 4484536"/>
              <a:gd name="connsiteX12" fmla="*/ 2011680 w 3975652"/>
              <a:gd name="connsiteY12" fmla="*/ 1049573 h 4484536"/>
              <a:gd name="connsiteX13" fmla="*/ 2385391 w 3975652"/>
              <a:gd name="connsiteY13" fmla="*/ 1224501 h 4484536"/>
              <a:gd name="connsiteX14" fmla="*/ 2353586 w 3975652"/>
              <a:gd name="connsiteY14" fmla="*/ 1288112 h 4484536"/>
              <a:gd name="connsiteX15" fmla="*/ 2623930 w 3975652"/>
              <a:gd name="connsiteY15" fmla="*/ 1447138 h 4484536"/>
              <a:gd name="connsiteX16" fmla="*/ 2767054 w 3975652"/>
              <a:gd name="connsiteY16" fmla="*/ 1606164 h 4484536"/>
              <a:gd name="connsiteX17" fmla="*/ 2806810 w 3975652"/>
              <a:gd name="connsiteY17" fmla="*/ 1566407 h 4484536"/>
              <a:gd name="connsiteX18" fmla="*/ 2981739 w 3975652"/>
              <a:gd name="connsiteY18" fmla="*/ 1645920 h 4484536"/>
              <a:gd name="connsiteX19" fmla="*/ 3204375 w 3975652"/>
              <a:gd name="connsiteY19" fmla="*/ 1566407 h 4484536"/>
              <a:gd name="connsiteX20" fmla="*/ 3403158 w 3975652"/>
              <a:gd name="connsiteY20" fmla="*/ 1661823 h 4484536"/>
              <a:gd name="connsiteX21" fmla="*/ 3482671 w 3975652"/>
              <a:gd name="connsiteY21" fmla="*/ 1661823 h 4484536"/>
              <a:gd name="connsiteX22" fmla="*/ 3697356 w 3975652"/>
              <a:gd name="connsiteY22" fmla="*/ 1820849 h 4484536"/>
              <a:gd name="connsiteX23" fmla="*/ 3824577 w 3975652"/>
              <a:gd name="connsiteY23" fmla="*/ 2059388 h 4484536"/>
              <a:gd name="connsiteX24" fmla="*/ 3745064 w 3975652"/>
              <a:gd name="connsiteY24" fmla="*/ 2202512 h 4484536"/>
              <a:gd name="connsiteX25" fmla="*/ 3705308 w 3975652"/>
              <a:gd name="connsiteY25" fmla="*/ 2377440 h 4484536"/>
              <a:gd name="connsiteX26" fmla="*/ 3625795 w 3975652"/>
              <a:gd name="connsiteY26" fmla="*/ 2456953 h 4484536"/>
              <a:gd name="connsiteX27" fmla="*/ 3601941 w 3975652"/>
              <a:gd name="connsiteY27" fmla="*/ 2639833 h 4484536"/>
              <a:gd name="connsiteX28" fmla="*/ 3562184 w 3975652"/>
              <a:gd name="connsiteY28" fmla="*/ 2695493 h 4484536"/>
              <a:gd name="connsiteX29" fmla="*/ 3506525 w 3975652"/>
              <a:gd name="connsiteY29" fmla="*/ 2878373 h 4484536"/>
              <a:gd name="connsiteX30" fmla="*/ 3466768 w 3975652"/>
              <a:gd name="connsiteY30" fmla="*/ 2957886 h 4484536"/>
              <a:gd name="connsiteX31" fmla="*/ 3625795 w 3975652"/>
              <a:gd name="connsiteY31" fmla="*/ 3355451 h 4484536"/>
              <a:gd name="connsiteX32" fmla="*/ 3601941 w 3975652"/>
              <a:gd name="connsiteY32" fmla="*/ 3395207 h 4484536"/>
              <a:gd name="connsiteX33" fmla="*/ 3760967 w 3975652"/>
              <a:gd name="connsiteY33" fmla="*/ 3434964 h 4484536"/>
              <a:gd name="connsiteX34" fmla="*/ 3721210 w 3975652"/>
              <a:gd name="connsiteY34" fmla="*/ 3633746 h 4484536"/>
              <a:gd name="connsiteX35" fmla="*/ 3776869 w 3975652"/>
              <a:gd name="connsiteY35" fmla="*/ 4031312 h 4484536"/>
              <a:gd name="connsiteX36" fmla="*/ 3856382 w 3975652"/>
              <a:gd name="connsiteY36" fmla="*/ 4047214 h 4484536"/>
              <a:gd name="connsiteX37" fmla="*/ 3856382 w 3975652"/>
              <a:gd name="connsiteY37" fmla="*/ 4134679 h 4484536"/>
              <a:gd name="connsiteX38" fmla="*/ 3935895 w 3975652"/>
              <a:gd name="connsiteY38" fmla="*/ 4174435 h 4484536"/>
              <a:gd name="connsiteX39" fmla="*/ 3816626 w 3975652"/>
              <a:gd name="connsiteY39" fmla="*/ 4389120 h 4484536"/>
              <a:gd name="connsiteX40" fmla="*/ 3824577 w 3975652"/>
              <a:gd name="connsiteY40" fmla="*/ 4412974 h 4484536"/>
              <a:gd name="connsiteX41" fmla="*/ 3975652 w 3975652"/>
              <a:gd name="connsiteY41" fmla="*/ 4484536 h 4484536"/>
              <a:gd name="connsiteX0" fmla="*/ 0 w 3951798"/>
              <a:gd name="connsiteY0" fmla="*/ 0 h 4428877"/>
              <a:gd name="connsiteX1" fmla="*/ 357808 w 3951798"/>
              <a:gd name="connsiteY1" fmla="*/ 95416 h 4428877"/>
              <a:gd name="connsiteX2" fmla="*/ 318052 w 3951798"/>
              <a:gd name="connsiteY2" fmla="*/ 318053 h 4428877"/>
              <a:gd name="connsiteX3" fmla="*/ 341906 w 3951798"/>
              <a:gd name="connsiteY3" fmla="*/ 580446 h 4428877"/>
              <a:gd name="connsiteX4" fmla="*/ 318052 w 3951798"/>
              <a:gd name="connsiteY4" fmla="*/ 771277 h 4428877"/>
              <a:gd name="connsiteX5" fmla="*/ 477078 w 3951798"/>
              <a:gd name="connsiteY5" fmla="*/ 771277 h 4428877"/>
              <a:gd name="connsiteX6" fmla="*/ 477078 w 3951798"/>
              <a:gd name="connsiteY6" fmla="*/ 890547 h 4428877"/>
              <a:gd name="connsiteX7" fmla="*/ 1033669 w 3951798"/>
              <a:gd name="connsiteY7" fmla="*/ 818985 h 4428877"/>
              <a:gd name="connsiteX8" fmla="*/ 1049572 w 3951798"/>
              <a:gd name="connsiteY8" fmla="*/ 914400 h 4428877"/>
              <a:gd name="connsiteX9" fmla="*/ 1272208 w 3951798"/>
              <a:gd name="connsiteY9" fmla="*/ 1009816 h 4428877"/>
              <a:gd name="connsiteX10" fmla="*/ 1685676 w 3951798"/>
              <a:gd name="connsiteY10" fmla="*/ 914400 h 4428877"/>
              <a:gd name="connsiteX11" fmla="*/ 1987826 w 3951798"/>
              <a:gd name="connsiteY11" fmla="*/ 993914 h 4428877"/>
              <a:gd name="connsiteX12" fmla="*/ 2361537 w 3951798"/>
              <a:gd name="connsiteY12" fmla="*/ 1168842 h 4428877"/>
              <a:gd name="connsiteX13" fmla="*/ 2329732 w 3951798"/>
              <a:gd name="connsiteY13" fmla="*/ 1232453 h 4428877"/>
              <a:gd name="connsiteX14" fmla="*/ 2600076 w 3951798"/>
              <a:gd name="connsiteY14" fmla="*/ 1391479 h 4428877"/>
              <a:gd name="connsiteX15" fmla="*/ 2743200 w 3951798"/>
              <a:gd name="connsiteY15" fmla="*/ 1550505 h 4428877"/>
              <a:gd name="connsiteX16" fmla="*/ 2782956 w 3951798"/>
              <a:gd name="connsiteY16" fmla="*/ 1510748 h 4428877"/>
              <a:gd name="connsiteX17" fmla="*/ 2957885 w 3951798"/>
              <a:gd name="connsiteY17" fmla="*/ 1590261 h 4428877"/>
              <a:gd name="connsiteX18" fmla="*/ 3180521 w 3951798"/>
              <a:gd name="connsiteY18" fmla="*/ 1510748 h 4428877"/>
              <a:gd name="connsiteX19" fmla="*/ 3379304 w 3951798"/>
              <a:gd name="connsiteY19" fmla="*/ 1606164 h 4428877"/>
              <a:gd name="connsiteX20" fmla="*/ 3458817 w 3951798"/>
              <a:gd name="connsiteY20" fmla="*/ 1606164 h 4428877"/>
              <a:gd name="connsiteX21" fmla="*/ 3673502 w 3951798"/>
              <a:gd name="connsiteY21" fmla="*/ 1765190 h 4428877"/>
              <a:gd name="connsiteX22" fmla="*/ 3800723 w 3951798"/>
              <a:gd name="connsiteY22" fmla="*/ 2003729 h 4428877"/>
              <a:gd name="connsiteX23" fmla="*/ 3721210 w 3951798"/>
              <a:gd name="connsiteY23" fmla="*/ 2146853 h 4428877"/>
              <a:gd name="connsiteX24" fmla="*/ 3681454 w 3951798"/>
              <a:gd name="connsiteY24" fmla="*/ 2321781 h 4428877"/>
              <a:gd name="connsiteX25" fmla="*/ 3601941 w 3951798"/>
              <a:gd name="connsiteY25" fmla="*/ 2401294 h 4428877"/>
              <a:gd name="connsiteX26" fmla="*/ 3578087 w 3951798"/>
              <a:gd name="connsiteY26" fmla="*/ 2584174 h 4428877"/>
              <a:gd name="connsiteX27" fmla="*/ 3538330 w 3951798"/>
              <a:gd name="connsiteY27" fmla="*/ 2639834 h 4428877"/>
              <a:gd name="connsiteX28" fmla="*/ 3482671 w 3951798"/>
              <a:gd name="connsiteY28" fmla="*/ 2822714 h 4428877"/>
              <a:gd name="connsiteX29" fmla="*/ 3442914 w 3951798"/>
              <a:gd name="connsiteY29" fmla="*/ 2902227 h 4428877"/>
              <a:gd name="connsiteX30" fmla="*/ 3601941 w 3951798"/>
              <a:gd name="connsiteY30" fmla="*/ 3299792 h 4428877"/>
              <a:gd name="connsiteX31" fmla="*/ 3578087 w 3951798"/>
              <a:gd name="connsiteY31" fmla="*/ 3339548 h 4428877"/>
              <a:gd name="connsiteX32" fmla="*/ 3737113 w 3951798"/>
              <a:gd name="connsiteY32" fmla="*/ 3379305 h 4428877"/>
              <a:gd name="connsiteX33" fmla="*/ 3697356 w 3951798"/>
              <a:gd name="connsiteY33" fmla="*/ 3578087 h 4428877"/>
              <a:gd name="connsiteX34" fmla="*/ 3753015 w 3951798"/>
              <a:gd name="connsiteY34" fmla="*/ 3975653 h 4428877"/>
              <a:gd name="connsiteX35" fmla="*/ 3832528 w 3951798"/>
              <a:gd name="connsiteY35" fmla="*/ 3991555 h 4428877"/>
              <a:gd name="connsiteX36" fmla="*/ 3832528 w 3951798"/>
              <a:gd name="connsiteY36" fmla="*/ 4079020 h 4428877"/>
              <a:gd name="connsiteX37" fmla="*/ 3912041 w 3951798"/>
              <a:gd name="connsiteY37" fmla="*/ 4118776 h 4428877"/>
              <a:gd name="connsiteX38" fmla="*/ 3792772 w 3951798"/>
              <a:gd name="connsiteY38" fmla="*/ 4333461 h 4428877"/>
              <a:gd name="connsiteX39" fmla="*/ 3800723 w 3951798"/>
              <a:gd name="connsiteY39" fmla="*/ 4357315 h 4428877"/>
              <a:gd name="connsiteX40" fmla="*/ 3951798 w 3951798"/>
              <a:gd name="connsiteY40" fmla="*/ 4428877 h 4428877"/>
              <a:gd name="connsiteX0" fmla="*/ 39756 w 3633746"/>
              <a:gd name="connsiteY0" fmla="*/ 0 h 4333461"/>
              <a:gd name="connsiteX1" fmla="*/ 0 w 3633746"/>
              <a:gd name="connsiteY1" fmla="*/ 222637 h 4333461"/>
              <a:gd name="connsiteX2" fmla="*/ 23854 w 3633746"/>
              <a:gd name="connsiteY2" fmla="*/ 485030 h 4333461"/>
              <a:gd name="connsiteX3" fmla="*/ 0 w 3633746"/>
              <a:gd name="connsiteY3" fmla="*/ 675861 h 4333461"/>
              <a:gd name="connsiteX4" fmla="*/ 159026 w 3633746"/>
              <a:gd name="connsiteY4" fmla="*/ 675861 h 4333461"/>
              <a:gd name="connsiteX5" fmla="*/ 159026 w 3633746"/>
              <a:gd name="connsiteY5" fmla="*/ 795131 h 4333461"/>
              <a:gd name="connsiteX6" fmla="*/ 715617 w 3633746"/>
              <a:gd name="connsiteY6" fmla="*/ 723569 h 4333461"/>
              <a:gd name="connsiteX7" fmla="*/ 731520 w 3633746"/>
              <a:gd name="connsiteY7" fmla="*/ 818984 h 4333461"/>
              <a:gd name="connsiteX8" fmla="*/ 954156 w 3633746"/>
              <a:gd name="connsiteY8" fmla="*/ 914400 h 4333461"/>
              <a:gd name="connsiteX9" fmla="*/ 1367624 w 3633746"/>
              <a:gd name="connsiteY9" fmla="*/ 818984 h 4333461"/>
              <a:gd name="connsiteX10" fmla="*/ 1669774 w 3633746"/>
              <a:gd name="connsiteY10" fmla="*/ 898498 h 4333461"/>
              <a:gd name="connsiteX11" fmla="*/ 2043485 w 3633746"/>
              <a:gd name="connsiteY11" fmla="*/ 1073426 h 4333461"/>
              <a:gd name="connsiteX12" fmla="*/ 2011680 w 3633746"/>
              <a:gd name="connsiteY12" fmla="*/ 1137037 h 4333461"/>
              <a:gd name="connsiteX13" fmla="*/ 2282024 w 3633746"/>
              <a:gd name="connsiteY13" fmla="*/ 1296063 h 4333461"/>
              <a:gd name="connsiteX14" fmla="*/ 2425148 w 3633746"/>
              <a:gd name="connsiteY14" fmla="*/ 1455089 h 4333461"/>
              <a:gd name="connsiteX15" fmla="*/ 2464904 w 3633746"/>
              <a:gd name="connsiteY15" fmla="*/ 1415332 h 4333461"/>
              <a:gd name="connsiteX16" fmla="*/ 2639833 w 3633746"/>
              <a:gd name="connsiteY16" fmla="*/ 1494845 h 4333461"/>
              <a:gd name="connsiteX17" fmla="*/ 2862469 w 3633746"/>
              <a:gd name="connsiteY17" fmla="*/ 1415332 h 4333461"/>
              <a:gd name="connsiteX18" fmla="*/ 3061252 w 3633746"/>
              <a:gd name="connsiteY18" fmla="*/ 1510748 h 4333461"/>
              <a:gd name="connsiteX19" fmla="*/ 3140765 w 3633746"/>
              <a:gd name="connsiteY19" fmla="*/ 1510748 h 4333461"/>
              <a:gd name="connsiteX20" fmla="*/ 3355450 w 3633746"/>
              <a:gd name="connsiteY20" fmla="*/ 1669774 h 4333461"/>
              <a:gd name="connsiteX21" fmla="*/ 3482671 w 3633746"/>
              <a:gd name="connsiteY21" fmla="*/ 1908313 h 4333461"/>
              <a:gd name="connsiteX22" fmla="*/ 3403158 w 3633746"/>
              <a:gd name="connsiteY22" fmla="*/ 2051437 h 4333461"/>
              <a:gd name="connsiteX23" fmla="*/ 3363402 w 3633746"/>
              <a:gd name="connsiteY23" fmla="*/ 2226365 h 4333461"/>
              <a:gd name="connsiteX24" fmla="*/ 3283889 w 3633746"/>
              <a:gd name="connsiteY24" fmla="*/ 2305878 h 4333461"/>
              <a:gd name="connsiteX25" fmla="*/ 3260035 w 3633746"/>
              <a:gd name="connsiteY25" fmla="*/ 2488758 h 4333461"/>
              <a:gd name="connsiteX26" fmla="*/ 3220278 w 3633746"/>
              <a:gd name="connsiteY26" fmla="*/ 2544418 h 4333461"/>
              <a:gd name="connsiteX27" fmla="*/ 3164619 w 3633746"/>
              <a:gd name="connsiteY27" fmla="*/ 2727298 h 4333461"/>
              <a:gd name="connsiteX28" fmla="*/ 3124862 w 3633746"/>
              <a:gd name="connsiteY28" fmla="*/ 2806811 h 4333461"/>
              <a:gd name="connsiteX29" fmla="*/ 3283889 w 3633746"/>
              <a:gd name="connsiteY29" fmla="*/ 3204376 h 4333461"/>
              <a:gd name="connsiteX30" fmla="*/ 3260035 w 3633746"/>
              <a:gd name="connsiteY30" fmla="*/ 3244132 h 4333461"/>
              <a:gd name="connsiteX31" fmla="*/ 3419061 w 3633746"/>
              <a:gd name="connsiteY31" fmla="*/ 3283889 h 4333461"/>
              <a:gd name="connsiteX32" fmla="*/ 3379304 w 3633746"/>
              <a:gd name="connsiteY32" fmla="*/ 3482671 h 4333461"/>
              <a:gd name="connsiteX33" fmla="*/ 3434963 w 3633746"/>
              <a:gd name="connsiteY33" fmla="*/ 3880237 h 4333461"/>
              <a:gd name="connsiteX34" fmla="*/ 3514476 w 3633746"/>
              <a:gd name="connsiteY34" fmla="*/ 3896139 h 4333461"/>
              <a:gd name="connsiteX35" fmla="*/ 3514476 w 3633746"/>
              <a:gd name="connsiteY35" fmla="*/ 3983604 h 4333461"/>
              <a:gd name="connsiteX36" fmla="*/ 3593989 w 3633746"/>
              <a:gd name="connsiteY36" fmla="*/ 4023360 h 4333461"/>
              <a:gd name="connsiteX37" fmla="*/ 3474720 w 3633746"/>
              <a:gd name="connsiteY37" fmla="*/ 4238045 h 4333461"/>
              <a:gd name="connsiteX38" fmla="*/ 3482671 w 3633746"/>
              <a:gd name="connsiteY38" fmla="*/ 4261899 h 4333461"/>
              <a:gd name="connsiteX39" fmla="*/ 3633746 w 3633746"/>
              <a:gd name="connsiteY39" fmla="*/ 4333461 h 4333461"/>
              <a:gd name="connsiteX0" fmla="*/ 0 w 3633746"/>
              <a:gd name="connsiteY0" fmla="*/ 0 h 4110824"/>
              <a:gd name="connsiteX1" fmla="*/ 23854 w 3633746"/>
              <a:gd name="connsiteY1" fmla="*/ 262393 h 4110824"/>
              <a:gd name="connsiteX2" fmla="*/ 0 w 3633746"/>
              <a:gd name="connsiteY2" fmla="*/ 453224 h 4110824"/>
              <a:gd name="connsiteX3" fmla="*/ 159026 w 3633746"/>
              <a:gd name="connsiteY3" fmla="*/ 453224 h 4110824"/>
              <a:gd name="connsiteX4" fmla="*/ 159026 w 3633746"/>
              <a:gd name="connsiteY4" fmla="*/ 572494 h 4110824"/>
              <a:gd name="connsiteX5" fmla="*/ 715617 w 3633746"/>
              <a:gd name="connsiteY5" fmla="*/ 500932 h 4110824"/>
              <a:gd name="connsiteX6" fmla="*/ 731520 w 3633746"/>
              <a:gd name="connsiteY6" fmla="*/ 596347 h 4110824"/>
              <a:gd name="connsiteX7" fmla="*/ 954156 w 3633746"/>
              <a:gd name="connsiteY7" fmla="*/ 691763 h 4110824"/>
              <a:gd name="connsiteX8" fmla="*/ 1367624 w 3633746"/>
              <a:gd name="connsiteY8" fmla="*/ 596347 h 4110824"/>
              <a:gd name="connsiteX9" fmla="*/ 1669774 w 3633746"/>
              <a:gd name="connsiteY9" fmla="*/ 675861 h 4110824"/>
              <a:gd name="connsiteX10" fmla="*/ 2043485 w 3633746"/>
              <a:gd name="connsiteY10" fmla="*/ 850789 h 4110824"/>
              <a:gd name="connsiteX11" fmla="*/ 2011680 w 3633746"/>
              <a:gd name="connsiteY11" fmla="*/ 914400 h 4110824"/>
              <a:gd name="connsiteX12" fmla="*/ 2282024 w 3633746"/>
              <a:gd name="connsiteY12" fmla="*/ 1073426 h 4110824"/>
              <a:gd name="connsiteX13" fmla="*/ 2425148 w 3633746"/>
              <a:gd name="connsiteY13" fmla="*/ 1232452 h 4110824"/>
              <a:gd name="connsiteX14" fmla="*/ 2464904 w 3633746"/>
              <a:gd name="connsiteY14" fmla="*/ 1192695 h 4110824"/>
              <a:gd name="connsiteX15" fmla="*/ 2639833 w 3633746"/>
              <a:gd name="connsiteY15" fmla="*/ 1272208 h 4110824"/>
              <a:gd name="connsiteX16" fmla="*/ 2862469 w 3633746"/>
              <a:gd name="connsiteY16" fmla="*/ 1192695 h 4110824"/>
              <a:gd name="connsiteX17" fmla="*/ 3061252 w 3633746"/>
              <a:gd name="connsiteY17" fmla="*/ 1288111 h 4110824"/>
              <a:gd name="connsiteX18" fmla="*/ 3140765 w 3633746"/>
              <a:gd name="connsiteY18" fmla="*/ 1288111 h 4110824"/>
              <a:gd name="connsiteX19" fmla="*/ 3355450 w 3633746"/>
              <a:gd name="connsiteY19" fmla="*/ 1447137 h 4110824"/>
              <a:gd name="connsiteX20" fmla="*/ 3482671 w 3633746"/>
              <a:gd name="connsiteY20" fmla="*/ 1685676 h 4110824"/>
              <a:gd name="connsiteX21" fmla="*/ 3403158 w 3633746"/>
              <a:gd name="connsiteY21" fmla="*/ 1828800 h 4110824"/>
              <a:gd name="connsiteX22" fmla="*/ 3363402 w 3633746"/>
              <a:gd name="connsiteY22" fmla="*/ 2003728 h 4110824"/>
              <a:gd name="connsiteX23" fmla="*/ 3283889 w 3633746"/>
              <a:gd name="connsiteY23" fmla="*/ 2083241 h 4110824"/>
              <a:gd name="connsiteX24" fmla="*/ 3260035 w 3633746"/>
              <a:gd name="connsiteY24" fmla="*/ 2266121 h 4110824"/>
              <a:gd name="connsiteX25" fmla="*/ 3220278 w 3633746"/>
              <a:gd name="connsiteY25" fmla="*/ 2321781 h 4110824"/>
              <a:gd name="connsiteX26" fmla="*/ 3164619 w 3633746"/>
              <a:gd name="connsiteY26" fmla="*/ 2504661 h 4110824"/>
              <a:gd name="connsiteX27" fmla="*/ 3124862 w 3633746"/>
              <a:gd name="connsiteY27" fmla="*/ 2584174 h 4110824"/>
              <a:gd name="connsiteX28" fmla="*/ 3283889 w 3633746"/>
              <a:gd name="connsiteY28" fmla="*/ 2981739 h 4110824"/>
              <a:gd name="connsiteX29" fmla="*/ 3260035 w 3633746"/>
              <a:gd name="connsiteY29" fmla="*/ 3021495 h 4110824"/>
              <a:gd name="connsiteX30" fmla="*/ 3419061 w 3633746"/>
              <a:gd name="connsiteY30" fmla="*/ 3061252 h 4110824"/>
              <a:gd name="connsiteX31" fmla="*/ 3379304 w 3633746"/>
              <a:gd name="connsiteY31" fmla="*/ 3260034 h 4110824"/>
              <a:gd name="connsiteX32" fmla="*/ 3434963 w 3633746"/>
              <a:gd name="connsiteY32" fmla="*/ 3657600 h 4110824"/>
              <a:gd name="connsiteX33" fmla="*/ 3514476 w 3633746"/>
              <a:gd name="connsiteY33" fmla="*/ 3673502 h 4110824"/>
              <a:gd name="connsiteX34" fmla="*/ 3514476 w 3633746"/>
              <a:gd name="connsiteY34" fmla="*/ 3760967 h 4110824"/>
              <a:gd name="connsiteX35" fmla="*/ 3593989 w 3633746"/>
              <a:gd name="connsiteY35" fmla="*/ 3800723 h 4110824"/>
              <a:gd name="connsiteX36" fmla="*/ 3474720 w 3633746"/>
              <a:gd name="connsiteY36" fmla="*/ 4015408 h 4110824"/>
              <a:gd name="connsiteX37" fmla="*/ 3482671 w 3633746"/>
              <a:gd name="connsiteY37" fmla="*/ 4039262 h 4110824"/>
              <a:gd name="connsiteX38" fmla="*/ 3633746 w 3633746"/>
              <a:gd name="connsiteY38" fmla="*/ 4110824 h 4110824"/>
              <a:gd name="connsiteX0" fmla="*/ 23854 w 3633746"/>
              <a:gd name="connsiteY0" fmla="*/ 0 h 3848431"/>
              <a:gd name="connsiteX1" fmla="*/ 0 w 3633746"/>
              <a:gd name="connsiteY1" fmla="*/ 190831 h 3848431"/>
              <a:gd name="connsiteX2" fmla="*/ 159026 w 3633746"/>
              <a:gd name="connsiteY2" fmla="*/ 190831 h 3848431"/>
              <a:gd name="connsiteX3" fmla="*/ 159026 w 3633746"/>
              <a:gd name="connsiteY3" fmla="*/ 310101 h 3848431"/>
              <a:gd name="connsiteX4" fmla="*/ 715617 w 3633746"/>
              <a:gd name="connsiteY4" fmla="*/ 238539 h 3848431"/>
              <a:gd name="connsiteX5" fmla="*/ 731520 w 3633746"/>
              <a:gd name="connsiteY5" fmla="*/ 333954 h 3848431"/>
              <a:gd name="connsiteX6" fmla="*/ 954156 w 3633746"/>
              <a:gd name="connsiteY6" fmla="*/ 429370 h 3848431"/>
              <a:gd name="connsiteX7" fmla="*/ 1367624 w 3633746"/>
              <a:gd name="connsiteY7" fmla="*/ 333954 h 3848431"/>
              <a:gd name="connsiteX8" fmla="*/ 1669774 w 3633746"/>
              <a:gd name="connsiteY8" fmla="*/ 413468 h 3848431"/>
              <a:gd name="connsiteX9" fmla="*/ 2043485 w 3633746"/>
              <a:gd name="connsiteY9" fmla="*/ 588396 h 3848431"/>
              <a:gd name="connsiteX10" fmla="*/ 2011680 w 3633746"/>
              <a:gd name="connsiteY10" fmla="*/ 652007 h 3848431"/>
              <a:gd name="connsiteX11" fmla="*/ 2282024 w 3633746"/>
              <a:gd name="connsiteY11" fmla="*/ 811033 h 3848431"/>
              <a:gd name="connsiteX12" fmla="*/ 2425148 w 3633746"/>
              <a:gd name="connsiteY12" fmla="*/ 970059 h 3848431"/>
              <a:gd name="connsiteX13" fmla="*/ 2464904 w 3633746"/>
              <a:gd name="connsiteY13" fmla="*/ 930302 h 3848431"/>
              <a:gd name="connsiteX14" fmla="*/ 2639833 w 3633746"/>
              <a:gd name="connsiteY14" fmla="*/ 1009815 h 3848431"/>
              <a:gd name="connsiteX15" fmla="*/ 2862469 w 3633746"/>
              <a:gd name="connsiteY15" fmla="*/ 930302 h 3848431"/>
              <a:gd name="connsiteX16" fmla="*/ 3061252 w 3633746"/>
              <a:gd name="connsiteY16" fmla="*/ 1025718 h 3848431"/>
              <a:gd name="connsiteX17" fmla="*/ 3140765 w 3633746"/>
              <a:gd name="connsiteY17" fmla="*/ 1025718 h 3848431"/>
              <a:gd name="connsiteX18" fmla="*/ 3355450 w 3633746"/>
              <a:gd name="connsiteY18" fmla="*/ 1184744 h 3848431"/>
              <a:gd name="connsiteX19" fmla="*/ 3482671 w 3633746"/>
              <a:gd name="connsiteY19" fmla="*/ 1423283 h 3848431"/>
              <a:gd name="connsiteX20" fmla="*/ 3403158 w 3633746"/>
              <a:gd name="connsiteY20" fmla="*/ 1566407 h 3848431"/>
              <a:gd name="connsiteX21" fmla="*/ 3363402 w 3633746"/>
              <a:gd name="connsiteY21" fmla="*/ 1741335 h 3848431"/>
              <a:gd name="connsiteX22" fmla="*/ 3283889 w 3633746"/>
              <a:gd name="connsiteY22" fmla="*/ 1820848 h 3848431"/>
              <a:gd name="connsiteX23" fmla="*/ 3260035 w 3633746"/>
              <a:gd name="connsiteY23" fmla="*/ 2003728 h 3848431"/>
              <a:gd name="connsiteX24" fmla="*/ 3220278 w 3633746"/>
              <a:gd name="connsiteY24" fmla="*/ 2059388 h 3848431"/>
              <a:gd name="connsiteX25" fmla="*/ 3164619 w 3633746"/>
              <a:gd name="connsiteY25" fmla="*/ 2242268 h 3848431"/>
              <a:gd name="connsiteX26" fmla="*/ 3124862 w 3633746"/>
              <a:gd name="connsiteY26" fmla="*/ 2321781 h 3848431"/>
              <a:gd name="connsiteX27" fmla="*/ 3283889 w 3633746"/>
              <a:gd name="connsiteY27" fmla="*/ 2719346 h 3848431"/>
              <a:gd name="connsiteX28" fmla="*/ 3260035 w 3633746"/>
              <a:gd name="connsiteY28" fmla="*/ 2759102 h 3848431"/>
              <a:gd name="connsiteX29" fmla="*/ 3419061 w 3633746"/>
              <a:gd name="connsiteY29" fmla="*/ 2798859 h 3848431"/>
              <a:gd name="connsiteX30" fmla="*/ 3379304 w 3633746"/>
              <a:gd name="connsiteY30" fmla="*/ 2997641 h 3848431"/>
              <a:gd name="connsiteX31" fmla="*/ 3434963 w 3633746"/>
              <a:gd name="connsiteY31" fmla="*/ 3395207 h 3848431"/>
              <a:gd name="connsiteX32" fmla="*/ 3514476 w 3633746"/>
              <a:gd name="connsiteY32" fmla="*/ 3411109 h 3848431"/>
              <a:gd name="connsiteX33" fmla="*/ 3514476 w 3633746"/>
              <a:gd name="connsiteY33" fmla="*/ 3498574 h 3848431"/>
              <a:gd name="connsiteX34" fmla="*/ 3593989 w 3633746"/>
              <a:gd name="connsiteY34" fmla="*/ 3538330 h 3848431"/>
              <a:gd name="connsiteX35" fmla="*/ 3474720 w 3633746"/>
              <a:gd name="connsiteY35" fmla="*/ 3753015 h 3848431"/>
              <a:gd name="connsiteX36" fmla="*/ 3482671 w 3633746"/>
              <a:gd name="connsiteY36" fmla="*/ 3776869 h 3848431"/>
              <a:gd name="connsiteX37" fmla="*/ 3633746 w 3633746"/>
              <a:gd name="connsiteY37" fmla="*/ 3848431 h 3848431"/>
              <a:gd name="connsiteX0" fmla="*/ 0 w 3633746"/>
              <a:gd name="connsiteY0" fmla="*/ 0 h 3657600"/>
              <a:gd name="connsiteX1" fmla="*/ 159026 w 3633746"/>
              <a:gd name="connsiteY1" fmla="*/ 0 h 3657600"/>
              <a:gd name="connsiteX2" fmla="*/ 159026 w 3633746"/>
              <a:gd name="connsiteY2" fmla="*/ 119270 h 3657600"/>
              <a:gd name="connsiteX3" fmla="*/ 715617 w 3633746"/>
              <a:gd name="connsiteY3" fmla="*/ 47708 h 3657600"/>
              <a:gd name="connsiteX4" fmla="*/ 731520 w 3633746"/>
              <a:gd name="connsiteY4" fmla="*/ 143123 h 3657600"/>
              <a:gd name="connsiteX5" fmla="*/ 954156 w 3633746"/>
              <a:gd name="connsiteY5" fmla="*/ 238539 h 3657600"/>
              <a:gd name="connsiteX6" fmla="*/ 1367624 w 3633746"/>
              <a:gd name="connsiteY6" fmla="*/ 143123 h 3657600"/>
              <a:gd name="connsiteX7" fmla="*/ 1669774 w 3633746"/>
              <a:gd name="connsiteY7" fmla="*/ 222637 h 3657600"/>
              <a:gd name="connsiteX8" fmla="*/ 2043485 w 3633746"/>
              <a:gd name="connsiteY8" fmla="*/ 397565 h 3657600"/>
              <a:gd name="connsiteX9" fmla="*/ 2011680 w 3633746"/>
              <a:gd name="connsiteY9" fmla="*/ 461176 h 3657600"/>
              <a:gd name="connsiteX10" fmla="*/ 2282024 w 3633746"/>
              <a:gd name="connsiteY10" fmla="*/ 620202 h 3657600"/>
              <a:gd name="connsiteX11" fmla="*/ 2425148 w 3633746"/>
              <a:gd name="connsiteY11" fmla="*/ 779228 h 3657600"/>
              <a:gd name="connsiteX12" fmla="*/ 2464904 w 3633746"/>
              <a:gd name="connsiteY12" fmla="*/ 739471 h 3657600"/>
              <a:gd name="connsiteX13" fmla="*/ 2639833 w 3633746"/>
              <a:gd name="connsiteY13" fmla="*/ 818984 h 3657600"/>
              <a:gd name="connsiteX14" fmla="*/ 2862469 w 3633746"/>
              <a:gd name="connsiteY14" fmla="*/ 739471 h 3657600"/>
              <a:gd name="connsiteX15" fmla="*/ 3061252 w 3633746"/>
              <a:gd name="connsiteY15" fmla="*/ 834887 h 3657600"/>
              <a:gd name="connsiteX16" fmla="*/ 3140765 w 3633746"/>
              <a:gd name="connsiteY16" fmla="*/ 834887 h 3657600"/>
              <a:gd name="connsiteX17" fmla="*/ 3355450 w 3633746"/>
              <a:gd name="connsiteY17" fmla="*/ 993913 h 3657600"/>
              <a:gd name="connsiteX18" fmla="*/ 3482671 w 3633746"/>
              <a:gd name="connsiteY18" fmla="*/ 1232452 h 3657600"/>
              <a:gd name="connsiteX19" fmla="*/ 3403158 w 3633746"/>
              <a:gd name="connsiteY19" fmla="*/ 1375576 h 3657600"/>
              <a:gd name="connsiteX20" fmla="*/ 3363402 w 3633746"/>
              <a:gd name="connsiteY20" fmla="*/ 1550504 h 3657600"/>
              <a:gd name="connsiteX21" fmla="*/ 3283889 w 3633746"/>
              <a:gd name="connsiteY21" fmla="*/ 1630017 h 3657600"/>
              <a:gd name="connsiteX22" fmla="*/ 3260035 w 3633746"/>
              <a:gd name="connsiteY22" fmla="*/ 1812897 h 3657600"/>
              <a:gd name="connsiteX23" fmla="*/ 3220278 w 3633746"/>
              <a:gd name="connsiteY23" fmla="*/ 1868557 h 3657600"/>
              <a:gd name="connsiteX24" fmla="*/ 3164619 w 3633746"/>
              <a:gd name="connsiteY24" fmla="*/ 2051437 h 3657600"/>
              <a:gd name="connsiteX25" fmla="*/ 3124862 w 3633746"/>
              <a:gd name="connsiteY25" fmla="*/ 2130950 h 3657600"/>
              <a:gd name="connsiteX26" fmla="*/ 3283889 w 3633746"/>
              <a:gd name="connsiteY26" fmla="*/ 2528515 h 3657600"/>
              <a:gd name="connsiteX27" fmla="*/ 3260035 w 3633746"/>
              <a:gd name="connsiteY27" fmla="*/ 2568271 h 3657600"/>
              <a:gd name="connsiteX28" fmla="*/ 3419061 w 3633746"/>
              <a:gd name="connsiteY28" fmla="*/ 2608028 h 3657600"/>
              <a:gd name="connsiteX29" fmla="*/ 3379304 w 3633746"/>
              <a:gd name="connsiteY29" fmla="*/ 2806810 h 3657600"/>
              <a:gd name="connsiteX30" fmla="*/ 3434963 w 3633746"/>
              <a:gd name="connsiteY30" fmla="*/ 3204376 h 3657600"/>
              <a:gd name="connsiteX31" fmla="*/ 3514476 w 3633746"/>
              <a:gd name="connsiteY31" fmla="*/ 3220278 h 3657600"/>
              <a:gd name="connsiteX32" fmla="*/ 3514476 w 3633746"/>
              <a:gd name="connsiteY32" fmla="*/ 3307743 h 3657600"/>
              <a:gd name="connsiteX33" fmla="*/ 3593989 w 3633746"/>
              <a:gd name="connsiteY33" fmla="*/ 3347499 h 3657600"/>
              <a:gd name="connsiteX34" fmla="*/ 3474720 w 3633746"/>
              <a:gd name="connsiteY34" fmla="*/ 3562184 h 3657600"/>
              <a:gd name="connsiteX35" fmla="*/ 3482671 w 3633746"/>
              <a:gd name="connsiteY35" fmla="*/ 3586038 h 3657600"/>
              <a:gd name="connsiteX36" fmla="*/ 3633746 w 3633746"/>
              <a:gd name="connsiteY36" fmla="*/ 3657600 h 3657600"/>
              <a:gd name="connsiteX0" fmla="*/ 0 w 3474720"/>
              <a:gd name="connsiteY0" fmla="*/ 0 h 3657600"/>
              <a:gd name="connsiteX1" fmla="*/ 0 w 3474720"/>
              <a:gd name="connsiteY1" fmla="*/ 119270 h 3657600"/>
              <a:gd name="connsiteX2" fmla="*/ 556591 w 3474720"/>
              <a:gd name="connsiteY2" fmla="*/ 47708 h 3657600"/>
              <a:gd name="connsiteX3" fmla="*/ 572494 w 3474720"/>
              <a:gd name="connsiteY3" fmla="*/ 143123 h 3657600"/>
              <a:gd name="connsiteX4" fmla="*/ 795130 w 3474720"/>
              <a:gd name="connsiteY4" fmla="*/ 238539 h 3657600"/>
              <a:gd name="connsiteX5" fmla="*/ 1208598 w 3474720"/>
              <a:gd name="connsiteY5" fmla="*/ 143123 h 3657600"/>
              <a:gd name="connsiteX6" fmla="*/ 1510748 w 3474720"/>
              <a:gd name="connsiteY6" fmla="*/ 222637 h 3657600"/>
              <a:gd name="connsiteX7" fmla="*/ 1884459 w 3474720"/>
              <a:gd name="connsiteY7" fmla="*/ 397565 h 3657600"/>
              <a:gd name="connsiteX8" fmla="*/ 1852654 w 3474720"/>
              <a:gd name="connsiteY8" fmla="*/ 461176 h 3657600"/>
              <a:gd name="connsiteX9" fmla="*/ 2122998 w 3474720"/>
              <a:gd name="connsiteY9" fmla="*/ 620202 h 3657600"/>
              <a:gd name="connsiteX10" fmla="*/ 2266122 w 3474720"/>
              <a:gd name="connsiteY10" fmla="*/ 779228 h 3657600"/>
              <a:gd name="connsiteX11" fmla="*/ 2305878 w 3474720"/>
              <a:gd name="connsiteY11" fmla="*/ 739471 h 3657600"/>
              <a:gd name="connsiteX12" fmla="*/ 2480807 w 3474720"/>
              <a:gd name="connsiteY12" fmla="*/ 818984 h 3657600"/>
              <a:gd name="connsiteX13" fmla="*/ 2703443 w 3474720"/>
              <a:gd name="connsiteY13" fmla="*/ 739471 h 3657600"/>
              <a:gd name="connsiteX14" fmla="*/ 2902226 w 3474720"/>
              <a:gd name="connsiteY14" fmla="*/ 834887 h 3657600"/>
              <a:gd name="connsiteX15" fmla="*/ 2981739 w 3474720"/>
              <a:gd name="connsiteY15" fmla="*/ 834887 h 3657600"/>
              <a:gd name="connsiteX16" fmla="*/ 3196424 w 3474720"/>
              <a:gd name="connsiteY16" fmla="*/ 993913 h 3657600"/>
              <a:gd name="connsiteX17" fmla="*/ 3323645 w 3474720"/>
              <a:gd name="connsiteY17" fmla="*/ 1232452 h 3657600"/>
              <a:gd name="connsiteX18" fmla="*/ 3244132 w 3474720"/>
              <a:gd name="connsiteY18" fmla="*/ 1375576 h 3657600"/>
              <a:gd name="connsiteX19" fmla="*/ 3204376 w 3474720"/>
              <a:gd name="connsiteY19" fmla="*/ 1550504 h 3657600"/>
              <a:gd name="connsiteX20" fmla="*/ 3124863 w 3474720"/>
              <a:gd name="connsiteY20" fmla="*/ 1630017 h 3657600"/>
              <a:gd name="connsiteX21" fmla="*/ 3101009 w 3474720"/>
              <a:gd name="connsiteY21" fmla="*/ 1812897 h 3657600"/>
              <a:gd name="connsiteX22" fmla="*/ 3061252 w 3474720"/>
              <a:gd name="connsiteY22" fmla="*/ 1868557 h 3657600"/>
              <a:gd name="connsiteX23" fmla="*/ 3005593 w 3474720"/>
              <a:gd name="connsiteY23" fmla="*/ 2051437 h 3657600"/>
              <a:gd name="connsiteX24" fmla="*/ 2965836 w 3474720"/>
              <a:gd name="connsiteY24" fmla="*/ 2130950 h 3657600"/>
              <a:gd name="connsiteX25" fmla="*/ 3124863 w 3474720"/>
              <a:gd name="connsiteY25" fmla="*/ 2528515 h 3657600"/>
              <a:gd name="connsiteX26" fmla="*/ 3101009 w 3474720"/>
              <a:gd name="connsiteY26" fmla="*/ 2568271 h 3657600"/>
              <a:gd name="connsiteX27" fmla="*/ 3260035 w 3474720"/>
              <a:gd name="connsiteY27" fmla="*/ 2608028 h 3657600"/>
              <a:gd name="connsiteX28" fmla="*/ 3220278 w 3474720"/>
              <a:gd name="connsiteY28" fmla="*/ 2806810 h 3657600"/>
              <a:gd name="connsiteX29" fmla="*/ 3275937 w 3474720"/>
              <a:gd name="connsiteY29" fmla="*/ 3204376 h 3657600"/>
              <a:gd name="connsiteX30" fmla="*/ 3355450 w 3474720"/>
              <a:gd name="connsiteY30" fmla="*/ 3220278 h 3657600"/>
              <a:gd name="connsiteX31" fmla="*/ 3355450 w 3474720"/>
              <a:gd name="connsiteY31" fmla="*/ 3307743 h 3657600"/>
              <a:gd name="connsiteX32" fmla="*/ 3434963 w 3474720"/>
              <a:gd name="connsiteY32" fmla="*/ 3347499 h 3657600"/>
              <a:gd name="connsiteX33" fmla="*/ 3315694 w 3474720"/>
              <a:gd name="connsiteY33" fmla="*/ 3562184 h 3657600"/>
              <a:gd name="connsiteX34" fmla="*/ 3323645 w 3474720"/>
              <a:gd name="connsiteY34" fmla="*/ 3586038 h 3657600"/>
              <a:gd name="connsiteX35" fmla="*/ 3474720 w 3474720"/>
              <a:gd name="connsiteY35" fmla="*/ 3657600 h 3657600"/>
              <a:gd name="connsiteX0" fmla="*/ 0 w 3474720"/>
              <a:gd name="connsiteY0" fmla="*/ 71562 h 3609892"/>
              <a:gd name="connsiteX1" fmla="*/ 556591 w 3474720"/>
              <a:gd name="connsiteY1" fmla="*/ 0 h 3609892"/>
              <a:gd name="connsiteX2" fmla="*/ 572494 w 3474720"/>
              <a:gd name="connsiteY2" fmla="*/ 95415 h 3609892"/>
              <a:gd name="connsiteX3" fmla="*/ 795130 w 3474720"/>
              <a:gd name="connsiteY3" fmla="*/ 190831 h 3609892"/>
              <a:gd name="connsiteX4" fmla="*/ 1208598 w 3474720"/>
              <a:gd name="connsiteY4" fmla="*/ 95415 h 3609892"/>
              <a:gd name="connsiteX5" fmla="*/ 1510748 w 3474720"/>
              <a:gd name="connsiteY5" fmla="*/ 174929 h 3609892"/>
              <a:gd name="connsiteX6" fmla="*/ 1884459 w 3474720"/>
              <a:gd name="connsiteY6" fmla="*/ 349857 h 3609892"/>
              <a:gd name="connsiteX7" fmla="*/ 1852654 w 3474720"/>
              <a:gd name="connsiteY7" fmla="*/ 413468 h 3609892"/>
              <a:gd name="connsiteX8" fmla="*/ 2122998 w 3474720"/>
              <a:gd name="connsiteY8" fmla="*/ 572494 h 3609892"/>
              <a:gd name="connsiteX9" fmla="*/ 2266122 w 3474720"/>
              <a:gd name="connsiteY9" fmla="*/ 731520 h 3609892"/>
              <a:gd name="connsiteX10" fmla="*/ 2305878 w 3474720"/>
              <a:gd name="connsiteY10" fmla="*/ 691763 h 3609892"/>
              <a:gd name="connsiteX11" fmla="*/ 2480807 w 3474720"/>
              <a:gd name="connsiteY11" fmla="*/ 771276 h 3609892"/>
              <a:gd name="connsiteX12" fmla="*/ 2703443 w 3474720"/>
              <a:gd name="connsiteY12" fmla="*/ 691763 h 3609892"/>
              <a:gd name="connsiteX13" fmla="*/ 2902226 w 3474720"/>
              <a:gd name="connsiteY13" fmla="*/ 787179 h 3609892"/>
              <a:gd name="connsiteX14" fmla="*/ 2981739 w 3474720"/>
              <a:gd name="connsiteY14" fmla="*/ 787179 h 3609892"/>
              <a:gd name="connsiteX15" fmla="*/ 3196424 w 3474720"/>
              <a:gd name="connsiteY15" fmla="*/ 946205 h 3609892"/>
              <a:gd name="connsiteX16" fmla="*/ 3323645 w 3474720"/>
              <a:gd name="connsiteY16" fmla="*/ 1184744 h 3609892"/>
              <a:gd name="connsiteX17" fmla="*/ 3244132 w 3474720"/>
              <a:gd name="connsiteY17" fmla="*/ 1327868 h 3609892"/>
              <a:gd name="connsiteX18" fmla="*/ 3204376 w 3474720"/>
              <a:gd name="connsiteY18" fmla="*/ 1502796 h 3609892"/>
              <a:gd name="connsiteX19" fmla="*/ 3124863 w 3474720"/>
              <a:gd name="connsiteY19" fmla="*/ 1582309 h 3609892"/>
              <a:gd name="connsiteX20" fmla="*/ 3101009 w 3474720"/>
              <a:gd name="connsiteY20" fmla="*/ 1765189 h 3609892"/>
              <a:gd name="connsiteX21" fmla="*/ 3061252 w 3474720"/>
              <a:gd name="connsiteY21" fmla="*/ 1820849 h 3609892"/>
              <a:gd name="connsiteX22" fmla="*/ 3005593 w 3474720"/>
              <a:gd name="connsiteY22" fmla="*/ 2003729 h 3609892"/>
              <a:gd name="connsiteX23" fmla="*/ 2965836 w 3474720"/>
              <a:gd name="connsiteY23" fmla="*/ 2083242 h 3609892"/>
              <a:gd name="connsiteX24" fmla="*/ 3124863 w 3474720"/>
              <a:gd name="connsiteY24" fmla="*/ 2480807 h 3609892"/>
              <a:gd name="connsiteX25" fmla="*/ 3101009 w 3474720"/>
              <a:gd name="connsiteY25" fmla="*/ 2520563 h 3609892"/>
              <a:gd name="connsiteX26" fmla="*/ 3260035 w 3474720"/>
              <a:gd name="connsiteY26" fmla="*/ 2560320 h 3609892"/>
              <a:gd name="connsiteX27" fmla="*/ 3220278 w 3474720"/>
              <a:gd name="connsiteY27" fmla="*/ 2759102 h 3609892"/>
              <a:gd name="connsiteX28" fmla="*/ 3275937 w 3474720"/>
              <a:gd name="connsiteY28" fmla="*/ 3156668 h 3609892"/>
              <a:gd name="connsiteX29" fmla="*/ 3355450 w 3474720"/>
              <a:gd name="connsiteY29" fmla="*/ 3172570 h 3609892"/>
              <a:gd name="connsiteX30" fmla="*/ 3355450 w 3474720"/>
              <a:gd name="connsiteY30" fmla="*/ 3260035 h 3609892"/>
              <a:gd name="connsiteX31" fmla="*/ 3434963 w 3474720"/>
              <a:gd name="connsiteY31" fmla="*/ 3299791 h 3609892"/>
              <a:gd name="connsiteX32" fmla="*/ 3315694 w 3474720"/>
              <a:gd name="connsiteY32" fmla="*/ 3514476 h 3609892"/>
              <a:gd name="connsiteX33" fmla="*/ 3323645 w 3474720"/>
              <a:gd name="connsiteY33" fmla="*/ 3538330 h 3609892"/>
              <a:gd name="connsiteX34" fmla="*/ 3474720 w 3474720"/>
              <a:gd name="connsiteY34" fmla="*/ 3609892 h 3609892"/>
              <a:gd name="connsiteX0" fmla="*/ 0 w 3365608"/>
              <a:gd name="connsiteY0" fmla="*/ 41384 h 3609892"/>
              <a:gd name="connsiteX1" fmla="*/ 447479 w 3365608"/>
              <a:gd name="connsiteY1" fmla="*/ 0 h 3609892"/>
              <a:gd name="connsiteX2" fmla="*/ 463382 w 3365608"/>
              <a:gd name="connsiteY2" fmla="*/ 95415 h 3609892"/>
              <a:gd name="connsiteX3" fmla="*/ 686018 w 3365608"/>
              <a:gd name="connsiteY3" fmla="*/ 190831 h 3609892"/>
              <a:gd name="connsiteX4" fmla="*/ 1099486 w 3365608"/>
              <a:gd name="connsiteY4" fmla="*/ 95415 h 3609892"/>
              <a:gd name="connsiteX5" fmla="*/ 1401636 w 3365608"/>
              <a:gd name="connsiteY5" fmla="*/ 174929 h 3609892"/>
              <a:gd name="connsiteX6" fmla="*/ 1775347 w 3365608"/>
              <a:gd name="connsiteY6" fmla="*/ 349857 h 3609892"/>
              <a:gd name="connsiteX7" fmla="*/ 1743542 w 3365608"/>
              <a:gd name="connsiteY7" fmla="*/ 413468 h 3609892"/>
              <a:gd name="connsiteX8" fmla="*/ 2013886 w 3365608"/>
              <a:gd name="connsiteY8" fmla="*/ 572494 h 3609892"/>
              <a:gd name="connsiteX9" fmla="*/ 2157010 w 3365608"/>
              <a:gd name="connsiteY9" fmla="*/ 731520 h 3609892"/>
              <a:gd name="connsiteX10" fmla="*/ 2196766 w 3365608"/>
              <a:gd name="connsiteY10" fmla="*/ 691763 h 3609892"/>
              <a:gd name="connsiteX11" fmla="*/ 2371695 w 3365608"/>
              <a:gd name="connsiteY11" fmla="*/ 771276 h 3609892"/>
              <a:gd name="connsiteX12" fmla="*/ 2594331 w 3365608"/>
              <a:gd name="connsiteY12" fmla="*/ 691763 h 3609892"/>
              <a:gd name="connsiteX13" fmla="*/ 2793114 w 3365608"/>
              <a:gd name="connsiteY13" fmla="*/ 787179 h 3609892"/>
              <a:gd name="connsiteX14" fmla="*/ 2872627 w 3365608"/>
              <a:gd name="connsiteY14" fmla="*/ 787179 h 3609892"/>
              <a:gd name="connsiteX15" fmla="*/ 3087312 w 3365608"/>
              <a:gd name="connsiteY15" fmla="*/ 946205 h 3609892"/>
              <a:gd name="connsiteX16" fmla="*/ 3214533 w 3365608"/>
              <a:gd name="connsiteY16" fmla="*/ 1184744 h 3609892"/>
              <a:gd name="connsiteX17" fmla="*/ 3135020 w 3365608"/>
              <a:gd name="connsiteY17" fmla="*/ 1327868 h 3609892"/>
              <a:gd name="connsiteX18" fmla="*/ 3095264 w 3365608"/>
              <a:gd name="connsiteY18" fmla="*/ 1502796 h 3609892"/>
              <a:gd name="connsiteX19" fmla="*/ 3015751 w 3365608"/>
              <a:gd name="connsiteY19" fmla="*/ 1582309 h 3609892"/>
              <a:gd name="connsiteX20" fmla="*/ 2991897 w 3365608"/>
              <a:gd name="connsiteY20" fmla="*/ 1765189 h 3609892"/>
              <a:gd name="connsiteX21" fmla="*/ 2952140 w 3365608"/>
              <a:gd name="connsiteY21" fmla="*/ 1820849 h 3609892"/>
              <a:gd name="connsiteX22" fmla="*/ 2896481 w 3365608"/>
              <a:gd name="connsiteY22" fmla="*/ 2003729 h 3609892"/>
              <a:gd name="connsiteX23" fmla="*/ 2856724 w 3365608"/>
              <a:gd name="connsiteY23" fmla="*/ 2083242 h 3609892"/>
              <a:gd name="connsiteX24" fmla="*/ 3015751 w 3365608"/>
              <a:gd name="connsiteY24" fmla="*/ 2480807 h 3609892"/>
              <a:gd name="connsiteX25" fmla="*/ 2991897 w 3365608"/>
              <a:gd name="connsiteY25" fmla="*/ 2520563 h 3609892"/>
              <a:gd name="connsiteX26" fmla="*/ 3150923 w 3365608"/>
              <a:gd name="connsiteY26" fmla="*/ 2560320 h 3609892"/>
              <a:gd name="connsiteX27" fmla="*/ 3111166 w 3365608"/>
              <a:gd name="connsiteY27" fmla="*/ 2759102 h 3609892"/>
              <a:gd name="connsiteX28" fmla="*/ 3166825 w 3365608"/>
              <a:gd name="connsiteY28" fmla="*/ 3156668 h 3609892"/>
              <a:gd name="connsiteX29" fmla="*/ 3246338 w 3365608"/>
              <a:gd name="connsiteY29" fmla="*/ 3172570 h 3609892"/>
              <a:gd name="connsiteX30" fmla="*/ 3246338 w 3365608"/>
              <a:gd name="connsiteY30" fmla="*/ 3260035 h 3609892"/>
              <a:gd name="connsiteX31" fmla="*/ 3325851 w 3365608"/>
              <a:gd name="connsiteY31" fmla="*/ 3299791 h 3609892"/>
              <a:gd name="connsiteX32" fmla="*/ 3206582 w 3365608"/>
              <a:gd name="connsiteY32" fmla="*/ 3514476 h 3609892"/>
              <a:gd name="connsiteX33" fmla="*/ 3214533 w 3365608"/>
              <a:gd name="connsiteY33" fmla="*/ 3538330 h 3609892"/>
              <a:gd name="connsiteX34" fmla="*/ 3365608 w 3365608"/>
              <a:gd name="connsiteY34" fmla="*/ 3609892 h 3609892"/>
              <a:gd name="connsiteX0" fmla="*/ 0 w 2918129"/>
              <a:gd name="connsiteY0" fmla="*/ 0 h 3609892"/>
              <a:gd name="connsiteX1" fmla="*/ 15903 w 2918129"/>
              <a:gd name="connsiteY1" fmla="*/ 95415 h 3609892"/>
              <a:gd name="connsiteX2" fmla="*/ 238539 w 2918129"/>
              <a:gd name="connsiteY2" fmla="*/ 190831 h 3609892"/>
              <a:gd name="connsiteX3" fmla="*/ 652007 w 2918129"/>
              <a:gd name="connsiteY3" fmla="*/ 95415 h 3609892"/>
              <a:gd name="connsiteX4" fmla="*/ 954157 w 2918129"/>
              <a:gd name="connsiteY4" fmla="*/ 174929 h 3609892"/>
              <a:gd name="connsiteX5" fmla="*/ 1327868 w 2918129"/>
              <a:gd name="connsiteY5" fmla="*/ 349857 h 3609892"/>
              <a:gd name="connsiteX6" fmla="*/ 1296063 w 2918129"/>
              <a:gd name="connsiteY6" fmla="*/ 413468 h 3609892"/>
              <a:gd name="connsiteX7" fmla="*/ 1566407 w 2918129"/>
              <a:gd name="connsiteY7" fmla="*/ 572494 h 3609892"/>
              <a:gd name="connsiteX8" fmla="*/ 1709531 w 2918129"/>
              <a:gd name="connsiteY8" fmla="*/ 731520 h 3609892"/>
              <a:gd name="connsiteX9" fmla="*/ 1749287 w 2918129"/>
              <a:gd name="connsiteY9" fmla="*/ 691763 h 3609892"/>
              <a:gd name="connsiteX10" fmla="*/ 1924216 w 2918129"/>
              <a:gd name="connsiteY10" fmla="*/ 771276 h 3609892"/>
              <a:gd name="connsiteX11" fmla="*/ 2146852 w 2918129"/>
              <a:gd name="connsiteY11" fmla="*/ 691763 h 3609892"/>
              <a:gd name="connsiteX12" fmla="*/ 2345635 w 2918129"/>
              <a:gd name="connsiteY12" fmla="*/ 787179 h 3609892"/>
              <a:gd name="connsiteX13" fmla="*/ 2425148 w 2918129"/>
              <a:gd name="connsiteY13" fmla="*/ 787179 h 3609892"/>
              <a:gd name="connsiteX14" fmla="*/ 2639833 w 2918129"/>
              <a:gd name="connsiteY14" fmla="*/ 946205 h 3609892"/>
              <a:gd name="connsiteX15" fmla="*/ 2767054 w 2918129"/>
              <a:gd name="connsiteY15" fmla="*/ 1184744 h 3609892"/>
              <a:gd name="connsiteX16" fmla="*/ 2687541 w 2918129"/>
              <a:gd name="connsiteY16" fmla="*/ 1327868 h 3609892"/>
              <a:gd name="connsiteX17" fmla="*/ 2647785 w 2918129"/>
              <a:gd name="connsiteY17" fmla="*/ 1502796 h 3609892"/>
              <a:gd name="connsiteX18" fmla="*/ 2568272 w 2918129"/>
              <a:gd name="connsiteY18" fmla="*/ 1582309 h 3609892"/>
              <a:gd name="connsiteX19" fmla="*/ 2544418 w 2918129"/>
              <a:gd name="connsiteY19" fmla="*/ 1765189 h 3609892"/>
              <a:gd name="connsiteX20" fmla="*/ 2504661 w 2918129"/>
              <a:gd name="connsiteY20" fmla="*/ 1820849 h 3609892"/>
              <a:gd name="connsiteX21" fmla="*/ 2449002 w 2918129"/>
              <a:gd name="connsiteY21" fmla="*/ 2003729 h 3609892"/>
              <a:gd name="connsiteX22" fmla="*/ 2409245 w 2918129"/>
              <a:gd name="connsiteY22" fmla="*/ 2083242 h 3609892"/>
              <a:gd name="connsiteX23" fmla="*/ 2568272 w 2918129"/>
              <a:gd name="connsiteY23" fmla="*/ 2480807 h 3609892"/>
              <a:gd name="connsiteX24" fmla="*/ 2544418 w 2918129"/>
              <a:gd name="connsiteY24" fmla="*/ 2520563 h 3609892"/>
              <a:gd name="connsiteX25" fmla="*/ 2703444 w 2918129"/>
              <a:gd name="connsiteY25" fmla="*/ 2560320 h 3609892"/>
              <a:gd name="connsiteX26" fmla="*/ 2663687 w 2918129"/>
              <a:gd name="connsiteY26" fmla="*/ 2759102 h 3609892"/>
              <a:gd name="connsiteX27" fmla="*/ 2719346 w 2918129"/>
              <a:gd name="connsiteY27" fmla="*/ 3156668 h 3609892"/>
              <a:gd name="connsiteX28" fmla="*/ 2798859 w 2918129"/>
              <a:gd name="connsiteY28" fmla="*/ 3172570 h 3609892"/>
              <a:gd name="connsiteX29" fmla="*/ 2798859 w 2918129"/>
              <a:gd name="connsiteY29" fmla="*/ 3260035 h 3609892"/>
              <a:gd name="connsiteX30" fmla="*/ 2878372 w 2918129"/>
              <a:gd name="connsiteY30" fmla="*/ 3299791 h 3609892"/>
              <a:gd name="connsiteX31" fmla="*/ 2759103 w 2918129"/>
              <a:gd name="connsiteY31" fmla="*/ 3514476 h 3609892"/>
              <a:gd name="connsiteX32" fmla="*/ 2767054 w 2918129"/>
              <a:gd name="connsiteY32" fmla="*/ 3538330 h 3609892"/>
              <a:gd name="connsiteX33" fmla="*/ 2918129 w 2918129"/>
              <a:gd name="connsiteY33" fmla="*/ 3609892 h 3609892"/>
              <a:gd name="connsiteX0" fmla="*/ 0 w 3188280"/>
              <a:gd name="connsiteY0" fmla="*/ 0 h 3598145"/>
              <a:gd name="connsiteX1" fmla="*/ 286054 w 3188280"/>
              <a:gd name="connsiteY1" fmla="*/ 83668 h 3598145"/>
              <a:gd name="connsiteX2" fmla="*/ 508690 w 3188280"/>
              <a:gd name="connsiteY2" fmla="*/ 179084 h 3598145"/>
              <a:gd name="connsiteX3" fmla="*/ 922158 w 3188280"/>
              <a:gd name="connsiteY3" fmla="*/ 83668 h 3598145"/>
              <a:gd name="connsiteX4" fmla="*/ 1224308 w 3188280"/>
              <a:gd name="connsiteY4" fmla="*/ 163182 h 3598145"/>
              <a:gd name="connsiteX5" fmla="*/ 1598019 w 3188280"/>
              <a:gd name="connsiteY5" fmla="*/ 338110 h 3598145"/>
              <a:gd name="connsiteX6" fmla="*/ 1566214 w 3188280"/>
              <a:gd name="connsiteY6" fmla="*/ 401721 h 3598145"/>
              <a:gd name="connsiteX7" fmla="*/ 1836558 w 3188280"/>
              <a:gd name="connsiteY7" fmla="*/ 560747 h 3598145"/>
              <a:gd name="connsiteX8" fmla="*/ 1979682 w 3188280"/>
              <a:gd name="connsiteY8" fmla="*/ 719773 h 3598145"/>
              <a:gd name="connsiteX9" fmla="*/ 2019438 w 3188280"/>
              <a:gd name="connsiteY9" fmla="*/ 680016 h 3598145"/>
              <a:gd name="connsiteX10" fmla="*/ 2194367 w 3188280"/>
              <a:gd name="connsiteY10" fmla="*/ 759529 h 3598145"/>
              <a:gd name="connsiteX11" fmla="*/ 2417003 w 3188280"/>
              <a:gd name="connsiteY11" fmla="*/ 680016 h 3598145"/>
              <a:gd name="connsiteX12" fmla="*/ 2615786 w 3188280"/>
              <a:gd name="connsiteY12" fmla="*/ 775432 h 3598145"/>
              <a:gd name="connsiteX13" fmla="*/ 2695299 w 3188280"/>
              <a:gd name="connsiteY13" fmla="*/ 775432 h 3598145"/>
              <a:gd name="connsiteX14" fmla="*/ 2909984 w 3188280"/>
              <a:gd name="connsiteY14" fmla="*/ 934458 h 3598145"/>
              <a:gd name="connsiteX15" fmla="*/ 3037205 w 3188280"/>
              <a:gd name="connsiteY15" fmla="*/ 1172997 h 3598145"/>
              <a:gd name="connsiteX16" fmla="*/ 2957692 w 3188280"/>
              <a:gd name="connsiteY16" fmla="*/ 1316121 h 3598145"/>
              <a:gd name="connsiteX17" fmla="*/ 2917936 w 3188280"/>
              <a:gd name="connsiteY17" fmla="*/ 1491049 h 3598145"/>
              <a:gd name="connsiteX18" fmla="*/ 2838423 w 3188280"/>
              <a:gd name="connsiteY18" fmla="*/ 1570562 h 3598145"/>
              <a:gd name="connsiteX19" fmla="*/ 2814569 w 3188280"/>
              <a:gd name="connsiteY19" fmla="*/ 1753442 h 3598145"/>
              <a:gd name="connsiteX20" fmla="*/ 2774812 w 3188280"/>
              <a:gd name="connsiteY20" fmla="*/ 1809102 h 3598145"/>
              <a:gd name="connsiteX21" fmla="*/ 2719153 w 3188280"/>
              <a:gd name="connsiteY21" fmla="*/ 1991982 h 3598145"/>
              <a:gd name="connsiteX22" fmla="*/ 2679396 w 3188280"/>
              <a:gd name="connsiteY22" fmla="*/ 2071495 h 3598145"/>
              <a:gd name="connsiteX23" fmla="*/ 2838423 w 3188280"/>
              <a:gd name="connsiteY23" fmla="*/ 2469060 h 3598145"/>
              <a:gd name="connsiteX24" fmla="*/ 2814569 w 3188280"/>
              <a:gd name="connsiteY24" fmla="*/ 2508816 h 3598145"/>
              <a:gd name="connsiteX25" fmla="*/ 2973595 w 3188280"/>
              <a:gd name="connsiteY25" fmla="*/ 2548573 h 3598145"/>
              <a:gd name="connsiteX26" fmla="*/ 2933838 w 3188280"/>
              <a:gd name="connsiteY26" fmla="*/ 2747355 h 3598145"/>
              <a:gd name="connsiteX27" fmla="*/ 2989497 w 3188280"/>
              <a:gd name="connsiteY27" fmla="*/ 3144921 h 3598145"/>
              <a:gd name="connsiteX28" fmla="*/ 3069010 w 3188280"/>
              <a:gd name="connsiteY28" fmla="*/ 3160823 h 3598145"/>
              <a:gd name="connsiteX29" fmla="*/ 3069010 w 3188280"/>
              <a:gd name="connsiteY29" fmla="*/ 3248288 h 3598145"/>
              <a:gd name="connsiteX30" fmla="*/ 3148523 w 3188280"/>
              <a:gd name="connsiteY30" fmla="*/ 3288044 h 3598145"/>
              <a:gd name="connsiteX31" fmla="*/ 3029254 w 3188280"/>
              <a:gd name="connsiteY31" fmla="*/ 3502729 h 3598145"/>
              <a:gd name="connsiteX32" fmla="*/ 3037205 w 3188280"/>
              <a:gd name="connsiteY32" fmla="*/ 3526583 h 3598145"/>
              <a:gd name="connsiteX33" fmla="*/ 3188280 w 3188280"/>
              <a:gd name="connsiteY33" fmla="*/ 3598145 h 3598145"/>
              <a:gd name="connsiteX0" fmla="*/ 0 w 3188280"/>
              <a:gd name="connsiteY0" fmla="*/ 2838 h 3600983"/>
              <a:gd name="connsiteX1" fmla="*/ 310117 w 3188280"/>
              <a:gd name="connsiteY1" fmla="*/ 0 h 3600983"/>
              <a:gd name="connsiteX2" fmla="*/ 286054 w 3188280"/>
              <a:gd name="connsiteY2" fmla="*/ 86506 h 3600983"/>
              <a:gd name="connsiteX3" fmla="*/ 508690 w 3188280"/>
              <a:gd name="connsiteY3" fmla="*/ 181922 h 3600983"/>
              <a:gd name="connsiteX4" fmla="*/ 922158 w 3188280"/>
              <a:gd name="connsiteY4" fmla="*/ 86506 h 3600983"/>
              <a:gd name="connsiteX5" fmla="*/ 1224308 w 3188280"/>
              <a:gd name="connsiteY5" fmla="*/ 166020 h 3600983"/>
              <a:gd name="connsiteX6" fmla="*/ 1598019 w 3188280"/>
              <a:gd name="connsiteY6" fmla="*/ 340948 h 3600983"/>
              <a:gd name="connsiteX7" fmla="*/ 1566214 w 3188280"/>
              <a:gd name="connsiteY7" fmla="*/ 404559 h 3600983"/>
              <a:gd name="connsiteX8" fmla="*/ 1836558 w 3188280"/>
              <a:gd name="connsiteY8" fmla="*/ 563585 h 3600983"/>
              <a:gd name="connsiteX9" fmla="*/ 1979682 w 3188280"/>
              <a:gd name="connsiteY9" fmla="*/ 722611 h 3600983"/>
              <a:gd name="connsiteX10" fmla="*/ 2019438 w 3188280"/>
              <a:gd name="connsiteY10" fmla="*/ 682854 h 3600983"/>
              <a:gd name="connsiteX11" fmla="*/ 2194367 w 3188280"/>
              <a:gd name="connsiteY11" fmla="*/ 762367 h 3600983"/>
              <a:gd name="connsiteX12" fmla="*/ 2417003 w 3188280"/>
              <a:gd name="connsiteY12" fmla="*/ 682854 h 3600983"/>
              <a:gd name="connsiteX13" fmla="*/ 2615786 w 3188280"/>
              <a:gd name="connsiteY13" fmla="*/ 778270 h 3600983"/>
              <a:gd name="connsiteX14" fmla="*/ 2695299 w 3188280"/>
              <a:gd name="connsiteY14" fmla="*/ 778270 h 3600983"/>
              <a:gd name="connsiteX15" fmla="*/ 2909984 w 3188280"/>
              <a:gd name="connsiteY15" fmla="*/ 937296 h 3600983"/>
              <a:gd name="connsiteX16" fmla="*/ 3037205 w 3188280"/>
              <a:gd name="connsiteY16" fmla="*/ 1175835 h 3600983"/>
              <a:gd name="connsiteX17" fmla="*/ 2957692 w 3188280"/>
              <a:gd name="connsiteY17" fmla="*/ 1318959 h 3600983"/>
              <a:gd name="connsiteX18" fmla="*/ 2917936 w 3188280"/>
              <a:gd name="connsiteY18" fmla="*/ 1493887 h 3600983"/>
              <a:gd name="connsiteX19" fmla="*/ 2838423 w 3188280"/>
              <a:gd name="connsiteY19" fmla="*/ 1573400 h 3600983"/>
              <a:gd name="connsiteX20" fmla="*/ 2814569 w 3188280"/>
              <a:gd name="connsiteY20" fmla="*/ 1756280 h 3600983"/>
              <a:gd name="connsiteX21" fmla="*/ 2774812 w 3188280"/>
              <a:gd name="connsiteY21" fmla="*/ 1811940 h 3600983"/>
              <a:gd name="connsiteX22" fmla="*/ 2719153 w 3188280"/>
              <a:gd name="connsiteY22" fmla="*/ 1994820 h 3600983"/>
              <a:gd name="connsiteX23" fmla="*/ 2679396 w 3188280"/>
              <a:gd name="connsiteY23" fmla="*/ 2074333 h 3600983"/>
              <a:gd name="connsiteX24" fmla="*/ 2838423 w 3188280"/>
              <a:gd name="connsiteY24" fmla="*/ 2471898 h 3600983"/>
              <a:gd name="connsiteX25" fmla="*/ 2814569 w 3188280"/>
              <a:gd name="connsiteY25" fmla="*/ 2511654 h 3600983"/>
              <a:gd name="connsiteX26" fmla="*/ 2973595 w 3188280"/>
              <a:gd name="connsiteY26" fmla="*/ 2551411 h 3600983"/>
              <a:gd name="connsiteX27" fmla="*/ 2933838 w 3188280"/>
              <a:gd name="connsiteY27" fmla="*/ 2750193 h 3600983"/>
              <a:gd name="connsiteX28" fmla="*/ 2989497 w 3188280"/>
              <a:gd name="connsiteY28" fmla="*/ 3147759 h 3600983"/>
              <a:gd name="connsiteX29" fmla="*/ 3069010 w 3188280"/>
              <a:gd name="connsiteY29" fmla="*/ 3163661 h 3600983"/>
              <a:gd name="connsiteX30" fmla="*/ 3069010 w 3188280"/>
              <a:gd name="connsiteY30" fmla="*/ 3251126 h 3600983"/>
              <a:gd name="connsiteX31" fmla="*/ 3148523 w 3188280"/>
              <a:gd name="connsiteY31" fmla="*/ 3290882 h 3600983"/>
              <a:gd name="connsiteX32" fmla="*/ 3029254 w 3188280"/>
              <a:gd name="connsiteY32" fmla="*/ 3505567 h 3600983"/>
              <a:gd name="connsiteX33" fmla="*/ 3037205 w 3188280"/>
              <a:gd name="connsiteY33" fmla="*/ 3529421 h 3600983"/>
              <a:gd name="connsiteX34" fmla="*/ 3188280 w 3188280"/>
              <a:gd name="connsiteY34" fmla="*/ 3600983 h 3600983"/>
              <a:gd name="connsiteX0" fmla="*/ 0 w 3188280"/>
              <a:gd name="connsiteY0" fmla="*/ 2838 h 3600983"/>
              <a:gd name="connsiteX1" fmla="*/ 310117 w 3188280"/>
              <a:gd name="connsiteY1" fmla="*/ 0 h 3600983"/>
              <a:gd name="connsiteX2" fmla="*/ 286054 w 3188280"/>
              <a:gd name="connsiteY2" fmla="*/ 86506 h 3600983"/>
              <a:gd name="connsiteX3" fmla="*/ 470900 w 3188280"/>
              <a:gd name="connsiteY3" fmla="*/ 144909 h 3600983"/>
              <a:gd name="connsiteX4" fmla="*/ 508690 w 3188280"/>
              <a:gd name="connsiteY4" fmla="*/ 181922 h 3600983"/>
              <a:gd name="connsiteX5" fmla="*/ 922158 w 3188280"/>
              <a:gd name="connsiteY5" fmla="*/ 86506 h 3600983"/>
              <a:gd name="connsiteX6" fmla="*/ 1224308 w 3188280"/>
              <a:gd name="connsiteY6" fmla="*/ 166020 h 3600983"/>
              <a:gd name="connsiteX7" fmla="*/ 1598019 w 3188280"/>
              <a:gd name="connsiteY7" fmla="*/ 340948 h 3600983"/>
              <a:gd name="connsiteX8" fmla="*/ 1566214 w 3188280"/>
              <a:gd name="connsiteY8" fmla="*/ 404559 h 3600983"/>
              <a:gd name="connsiteX9" fmla="*/ 1836558 w 3188280"/>
              <a:gd name="connsiteY9" fmla="*/ 563585 h 3600983"/>
              <a:gd name="connsiteX10" fmla="*/ 1979682 w 3188280"/>
              <a:gd name="connsiteY10" fmla="*/ 722611 h 3600983"/>
              <a:gd name="connsiteX11" fmla="*/ 2019438 w 3188280"/>
              <a:gd name="connsiteY11" fmla="*/ 682854 h 3600983"/>
              <a:gd name="connsiteX12" fmla="*/ 2194367 w 3188280"/>
              <a:gd name="connsiteY12" fmla="*/ 762367 h 3600983"/>
              <a:gd name="connsiteX13" fmla="*/ 2417003 w 3188280"/>
              <a:gd name="connsiteY13" fmla="*/ 682854 h 3600983"/>
              <a:gd name="connsiteX14" fmla="*/ 2615786 w 3188280"/>
              <a:gd name="connsiteY14" fmla="*/ 778270 h 3600983"/>
              <a:gd name="connsiteX15" fmla="*/ 2695299 w 3188280"/>
              <a:gd name="connsiteY15" fmla="*/ 778270 h 3600983"/>
              <a:gd name="connsiteX16" fmla="*/ 2909984 w 3188280"/>
              <a:gd name="connsiteY16" fmla="*/ 937296 h 3600983"/>
              <a:gd name="connsiteX17" fmla="*/ 3037205 w 3188280"/>
              <a:gd name="connsiteY17" fmla="*/ 1175835 h 3600983"/>
              <a:gd name="connsiteX18" fmla="*/ 2957692 w 3188280"/>
              <a:gd name="connsiteY18" fmla="*/ 1318959 h 3600983"/>
              <a:gd name="connsiteX19" fmla="*/ 2917936 w 3188280"/>
              <a:gd name="connsiteY19" fmla="*/ 1493887 h 3600983"/>
              <a:gd name="connsiteX20" fmla="*/ 2838423 w 3188280"/>
              <a:gd name="connsiteY20" fmla="*/ 1573400 h 3600983"/>
              <a:gd name="connsiteX21" fmla="*/ 2814569 w 3188280"/>
              <a:gd name="connsiteY21" fmla="*/ 1756280 h 3600983"/>
              <a:gd name="connsiteX22" fmla="*/ 2774812 w 3188280"/>
              <a:gd name="connsiteY22" fmla="*/ 1811940 h 3600983"/>
              <a:gd name="connsiteX23" fmla="*/ 2719153 w 3188280"/>
              <a:gd name="connsiteY23" fmla="*/ 1994820 h 3600983"/>
              <a:gd name="connsiteX24" fmla="*/ 2679396 w 3188280"/>
              <a:gd name="connsiteY24" fmla="*/ 2074333 h 3600983"/>
              <a:gd name="connsiteX25" fmla="*/ 2838423 w 3188280"/>
              <a:gd name="connsiteY25" fmla="*/ 2471898 h 3600983"/>
              <a:gd name="connsiteX26" fmla="*/ 2814569 w 3188280"/>
              <a:gd name="connsiteY26" fmla="*/ 2511654 h 3600983"/>
              <a:gd name="connsiteX27" fmla="*/ 2973595 w 3188280"/>
              <a:gd name="connsiteY27" fmla="*/ 2551411 h 3600983"/>
              <a:gd name="connsiteX28" fmla="*/ 2933838 w 3188280"/>
              <a:gd name="connsiteY28" fmla="*/ 2750193 h 3600983"/>
              <a:gd name="connsiteX29" fmla="*/ 2989497 w 3188280"/>
              <a:gd name="connsiteY29" fmla="*/ 3147759 h 3600983"/>
              <a:gd name="connsiteX30" fmla="*/ 3069010 w 3188280"/>
              <a:gd name="connsiteY30" fmla="*/ 3163661 h 3600983"/>
              <a:gd name="connsiteX31" fmla="*/ 3069010 w 3188280"/>
              <a:gd name="connsiteY31" fmla="*/ 3251126 h 3600983"/>
              <a:gd name="connsiteX32" fmla="*/ 3148523 w 3188280"/>
              <a:gd name="connsiteY32" fmla="*/ 3290882 h 3600983"/>
              <a:gd name="connsiteX33" fmla="*/ 3029254 w 3188280"/>
              <a:gd name="connsiteY33" fmla="*/ 3505567 h 3600983"/>
              <a:gd name="connsiteX34" fmla="*/ 3037205 w 3188280"/>
              <a:gd name="connsiteY34" fmla="*/ 3529421 h 3600983"/>
              <a:gd name="connsiteX35" fmla="*/ 3188280 w 3188280"/>
              <a:gd name="connsiteY35" fmla="*/ 3600983 h 3600983"/>
              <a:gd name="connsiteX0" fmla="*/ 0 w 3188280"/>
              <a:gd name="connsiteY0" fmla="*/ 2838 h 3600983"/>
              <a:gd name="connsiteX1" fmla="*/ 310117 w 3188280"/>
              <a:gd name="connsiteY1" fmla="*/ 0 h 3600983"/>
              <a:gd name="connsiteX2" fmla="*/ 198741 w 3188280"/>
              <a:gd name="connsiteY2" fmla="*/ 73278 h 3600983"/>
              <a:gd name="connsiteX3" fmla="*/ 470900 w 3188280"/>
              <a:gd name="connsiteY3" fmla="*/ 144909 h 3600983"/>
              <a:gd name="connsiteX4" fmla="*/ 508690 w 3188280"/>
              <a:gd name="connsiteY4" fmla="*/ 181922 h 3600983"/>
              <a:gd name="connsiteX5" fmla="*/ 922158 w 3188280"/>
              <a:gd name="connsiteY5" fmla="*/ 86506 h 3600983"/>
              <a:gd name="connsiteX6" fmla="*/ 1224308 w 3188280"/>
              <a:gd name="connsiteY6" fmla="*/ 166020 h 3600983"/>
              <a:gd name="connsiteX7" fmla="*/ 1598019 w 3188280"/>
              <a:gd name="connsiteY7" fmla="*/ 340948 h 3600983"/>
              <a:gd name="connsiteX8" fmla="*/ 1566214 w 3188280"/>
              <a:gd name="connsiteY8" fmla="*/ 404559 h 3600983"/>
              <a:gd name="connsiteX9" fmla="*/ 1836558 w 3188280"/>
              <a:gd name="connsiteY9" fmla="*/ 563585 h 3600983"/>
              <a:gd name="connsiteX10" fmla="*/ 1979682 w 3188280"/>
              <a:gd name="connsiteY10" fmla="*/ 722611 h 3600983"/>
              <a:gd name="connsiteX11" fmla="*/ 2019438 w 3188280"/>
              <a:gd name="connsiteY11" fmla="*/ 682854 h 3600983"/>
              <a:gd name="connsiteX12" fmla="*/ 2194367 w 3188280"/>
              <a:gd name="connsiteY12" fmla="*/ 762367 h 3600983"/>
              <a:gd name="connsiteX13" fmla="*/ 2417003 w 3188280"/>
              <a:gd name="connsiteY13" fmla="*/ 682854 h 3600983"/>
              <a:gd name="connsiteX14" fmla="*/ 2615786 w 3188280"/>
              <a:gd name="connsiteY14" fmla="*/ 778270 h 3600983"/>
              <a:gd name="connsiteX15" fmla="*/ 2695299 w 3188280"/>
              <a:gd name="connsiteY15" fmla="*/ 778270 h 3600983"/>
              <a:gd name="connsiteX16" fmla="*/ 2909984 w 3188280"/>
              <a:gd name="connsiteY16" fmla="*/ 937296 h 3600983"/>
              <a:gd name="connsiteX17" fmla="*/ 3037205 w 3188280"/>
              <a:gd name="connsiteY17" fmla="*/ 1175835 h 3600983"/>
              <a:gd name="connsiteX18" fmla="*/ 2957692 w 3188280"/>
              <a:gd name="connsiteY18" fmla="*/ 1318959 h 3600983"/>
              <a:gd name="connsiteX19" fmla="*/ 2917936 w 3188280"/>
              <a:gd name="connsiteY19" fmla="*/ 1493887 h 3600983"/>
              <a:gd name="connsiteX20" fmla="*/ 2838423 w 3188280"/>
              <a:gd name="connsiteY20" fmla="*/ 1573400 h 3600983"/>
              <a:gd name="connsiteX21" fmla="*/ 2814569 w 3188280"/>
              <a:gd name="connsiteY21" fmla="*/ 1756280 h 3600983"/>
              <a:gd name="connsiteX22" fmla="*/ 2774812 w 3188280"/>
              <a:gd name="connsiteY22" fmla="*/ 1811940 h 3600983"/>
              <a:gd name="connsiteX23" fmla="*/ 2719153 w 3188280"/>
              <a:gd name="connsiteY23" fmla="*/ 1994820 h 3600983"/>
              <a:gd name="connsiteX24" fmla="*/ 2679396 w 3188280"/>
              <a:gd name="connsiteY24" fmla="*/ 2074333 h 3600983"/>
              <a:gd name="connsiteX25" fmla="*/ 2838423 w 3188280"/>
              <a:gd name="connsiteY25" fmla="*/ 2471898 h 3600983"/>
              <a:gd name="connsiteX26" fmla="*/ 2814569 w 3188280"/>
              <a:gd name="connsiteY26" fmla="*/ 2511654 h 3600983"/>
              <a:gd name="connsiteX27" fmla="*/ 2973595 w 3188280"/>
              <a:gd name="connsiteY27" fmla="*/ 2551411 h 3600983"/>
              <a:gd name="connsiteX28" fmla="*/ 2933838 w 3188280"/>
              <a:gd name="connsiteY28" fmla="*/ 2750193 h 3600983"/>
              <a:gd name="connsiteX29" fmla="*/ 2989497 w 3188280"/>
              <a:gd name="connsiteY29" fmla="*/ 3147759 h 3600983"/>
              <a:gd name="connsiteX30" fmla="*/ 3069010 w 3188280"/>
              <a:gd name="connsiteY30" fmla="*/ 3163661 h 3600983"/>
              <a:gd name="connsiteX31" fmla="*/ 3069010 w 3188280"/>
              <a:gd name="connsiteY31" fmla="*/ 3251126 h 3600983"/>
              <a:gd name="connsiteX32" fmla="*/ 3148523 w 3188280"/>
              <a:gd name="connsiteY32" fmla="*/ 3290882 h 3600983"/>
              <a:gd name="connsiteX33" fmla="*/ 3029254 w 3188280"/>
              <a:gd name="connsiteY33" fmla="*/ 3505567 h 3600983"/>
              <a:gd name="connsiteX34" fmla="*/ 3037205 w 3188280"/>
              <a:gd name="connsiteY34" fmla="*/ 3529421 h 3600983"/>
              <a:gd name="connsiteX35" fmla="*/ 3188280 w 3188280"/>
              <a:gd name="connsiteY35" fmla="*/ 3600983 h 3600983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198741 w 3188280"/>
              <a:gd name="connsiteY2" fmla="*/ 75924 h 3603629"/>
              <a:gd name="connsiteX3" fmla="*/ 470900 w 3188280"/>
              <a:gd name="connsiteY3" fmla="*/ 147555 h 3603629"/>
              <a:gd name="connsiteX4" fmla="*/ 508690 w 3188280"/>
              <a:gd name="connsiteY4" fmla="*/ 184568 h 3603629"/>
              <a:gd name="connsiteX5" fmla="*/ 922158 w 3188280"/>
              <a:gd name="connsiteY5" fmla="*/ 89152 h 3603629"/>
              <a:gd name="connsiteX6" fmla="*/ 1224308 w 3188280"/>
              <a:gd name="connsiteY6" fmla="*/ 168666 h 3603629"/>
              <a:gd name="connsiteX7" fmla="*/ 1598019 w 3188280"/>
              <a:gd name="connsiteY7" fmla="*/ 343594 h 3603629"/>
              <a:gd name="connsiteX8" fmla="*/ 1566214 w 3188280"/>
              <a:gd name="connsiteY8" fmla="*/ 407205 h 3603629"/>
              <a:gd name="connsiteX9" fmla="*/ 1836558 w 3188280"/>
              <a:gd name="connsiteY9" fmla="*/ 566231 h 3603629"/>
              <a:gd name="connsiteX10" fmla="*/ 1979682 w 3188280"/>
              <a:gd name="connsiteY10" fmla="*/ 725257 h 3603629"/>
              <a:gd name="connsiteX11" fmla="*/ 2019438 w 3188280"/>
              <a:gd name="connsiteY11" fmla="*/ 685500 h 3603629"/>
              <a:gd name="connsiteX12" fmla="*/ 2194367 w 3188280"/>
              <a:gd name="connsiteY12" fmla="*/ 765013 h 3603629"/>
              <a:gd name="connsiteX13" fmla="*/ 2417003 w 3188280"/>
              <a:gd name="connsiteY13" fmla="*/ 685500 h 3603629"/>
              <a:gd name="connsiteX14" fmla="*/ 2615786 w 3188280"/>
              <a:gd name="connsiteY14" fmla="*/ 780916 h 3603629"/>
              <a:gd name="connsiteX15" fmla="*/ 2695299 w 3188280"/>
              <a:gd name="connsiteY15" fmla="*/ 780916 h 3603629"/>
              <a:gd name="connsiteX16" fmla="*/ 2909984 w 3188280"/>
              <a:gd name="connsiteY16" fmla="*/ 939942 h 3603629"/>
              <a:gd name="connsiteX17" fmla="*/ 3037205 w 3188280"/>
              <a:gd name="connsiteY17" fmla="*/ 1178481 h 3603629"/>
              <a:gd name="connsiteX18" fmla="*/ 2957692 w 3188280"/>
              <a:gd name="connsiteY18" fmla="*/ 1321605 h 3603629"/>
              <a:gd name="connsiteX19" fmla="*/ 2917936 w 3188280"/>
              <a:gd name="connsiteY19" fmla="*/ 1496533 h 3603629"/>
              <a:gd name="connsiteX20" fmla="*/ 2838423 w 3188280"/>
              <a:gd name="connsiteY20" fmla="*/ 1576046 h 3603629"/>
              <a:gd name="connsiteX21" fmla="*/ 2814569 w 3188280"/>
              <a:gd name="connsiteY21" fmla="*/ 1758926 h 3603629"/>
              <a:gd name="connsiteX22" fmla="*/ 2774812 w 3188280"/>
              <a:gd name="connsiteY22" fmla="*/ 1814586 h 3603629"/>
              <a:gd name="connsiteX23" fmla="*/ 2719153 w 3188280"/>
              <a:gd name="connsiteY23" fmla="*/ 1997466 h 3603629"/>
              <a:gd name="connsiteX24" fmla="*/ 2679396 w 3188280"/>
              <a:gd name="connsiteY24" fmla="*/ 2076979 h 3603629"/>
              <a:gd name="connsiteX25" fmla="*/ 2838423 w 3188280"/>
              <a:gd name="connsiteY25" fmla="*/ 2474544 h 3603629"/>
              <a:gd name="connsiteX26" fmla="*/ 2814569 w 3188280"/>
              <a:gd name="connsiteY26" fmla="*/ 2514300 h 3603629"/>
              <a:gd name="connsiteX27" fmla="*/ 2973595 w 3188280"/>
              <a:gd name="connsiteY27" fmla="*/ 2554057 h 3603629"/>
              <a:gd name="connsiteX28" fmla="*/ 2933838 w 3188280"/>
              <a:gd name="connsiteY28" fmla="*/ 2752839 h 3603629"/>
              <a:gd name="connsiteX29" fmla="*/ 2989497 w 3188280"/>
              <a:gd name="connsiteY29" fmla="*/ 3150405 h 3603629"/>
              <a:gd name="connsiteX30" fmla="*/ 3069010 w 3188280"/>
              <a:gd name="connsiteY30" fmla="*/ 3166307 h 3603629"/>
              <a:gd name="connsiteX31" fmla="*/ 3069010 w 3188280"/>
              <a:gd name="connsiteY31" fmla="*/ 3253772 h 3603629"/>
              <a:gd name="connsiteX32" fmla="*/ 3148523 w 3188280"/>
              <a:gd name="connsiteY32" fmla="*/ 3293528 h 3603629"/>
              <a:gd name="connsiteX33" fmla="*/ 3029254 w 3188280"/>
              <a:gd name="connsiteY33" fmla="*/ 3508213 h 3603629"/>
              <a:gd name="connsiteX34" fmla="*/ 3037205 w 3188280"/>
              <a:gd name="connsiteY34" fmla="*/ 3532067 h 3603629"/>
              <a:gd name="connsiteX35" fmla="*/ 3188280 w 3188280"/>
              <a:gd name="connsiteY3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84568 h 3603629"/>
              <a:gd name="connsiteX5" fmla="*/ 922158 w 3188280"/>
              <a:gd name="connsiteY5" fmla="*/ 89152 h 3603629"/>
              <a:gd name="connsiteX6" fmla="*/ 1224308 w 3188280"/>
              <a:gd name="connsiteY6" fmla="*/ 168666 h 3603629"/>
              <a:gd name="connsiteX7" fmla="*/ 1598019 w 3188280"/>
              <a:gd name="connsiteY7" fmla="*/ 343594 h 3603629"/>
              <a:gd name="connsiteX8" fmla="*/ 1566214 w 3188280"/>
              <a:gd name="connsiteY8" fmla="*/ 407205 h 3603629"/>
              <a:gd name="connsiteX9" fmla="*/ 1836558 w 3188280"/>
              <a:gd name="connsiteY9" fmla="*/ 566231 h 3603629"/>
              <a:gd name="connsiteX10" fmla="*/ 1979682 w 3188280"/>
              <a:gd name="connsiteY10" fmla="*/ 725257 h 3603629"/>
              <a:gd name="connsiteX11" fmla="*/ 2019438 w 3188280"/>
              <a:gd name="connsiteY11" fmla="*/ 685500 h 3603629"/>
              <a:gd name="connsiteX12" fmla="*/ 2194367 w 3188280"/>
              <a:gd name="connsiteY12" fmla="*/ 765013 h 3603629"/>
              <a:gd name="connsiteX13" fmla="*/ 2417003 w 3188280"/>
              <a:gd name="connsiteY13" fmla="*/ 685500 h 3603629"/>
              <a:gd name="connsiteX14" fmla="*/ 2615786 w 3188280"/>
              <a:gd name="connsiteY14" fmla="*/ 780916 h 3603629"/>
              <a:gd name="connsiteX15" fmla="*/ 2695299 w 3188280"/>
              <a:gd name="connsiteY15" fmla="*/ 780916 h 3603629"/>
              <a:gd name="connsiteX16" fmla="*/ 2909984 w 3188280"/>
              <a:gd name="connsiteY16" fmla="*/ 939942 h 3603629"/>
              <a:gd name="connsiteX17" fmla="*/ 3037205 w 3188280"/>
              <a:gd name="connsiteY17" fmla="*/ 1178481 h 3603629"/>
              <a:gd name="connsiteX18" fmla="*/ 2957692 w 3188280"/>
              <a:gd name="connsiteY18" fmla="*/ 1321605 h 3603629"/>
              <a:gd name="connsiteX19" fmla="*/ 2917936 w 3188280"/>
              <a:gd name="connsiteY19" fmla="*/ 1496533 h 3603629"/>
              <a:gd name="connsiteX20" fmla="*/ 2838423 w 3188280"/>
              <a:gd name="connsiteY20" fmla="*/ 1576046 h 3603629"/>
              <a:gd name="connsiteX21" fmla="*/ 2814569 w 3188280"/>
              <a:gd name="connsiteY21" fmla="*/ 1758926 h 3603629"/>
              <a:gd name="connsiteX22" fmla="*/ 2774812 w 3188280"/>
              <a:gd name="connsiteY22" fmla="*/ 1814586 h 3603629"/>
              <a:gd name="connsiteX23" fmla="*/ 2719153 w 3188280"/>
              <a:gd name="connsiteY23" fmla="*/ 1997466 h 3603629"/>
              <a:gd name="connsiteX24" fmla="*/ 2679396 w 3188280"/>
              <a:gd name="connsiteY24" fmla="*/ 2076979 h 3603629"/>
              <a:gd name="connsiteX25" fmla="*/ 2838423 w 3188280"/>
              <a:gd name="connsiteY25" fmla="*/ 2474544 h 3603629"/>
              <a:gd name="connsiteX26" fmla="*/ 2814569 w 3188280"/>
              <a:gd name="connsiteY26" fmla="*/ 2514300 h 3603629"/>
              <a:gd name="connsiteX27" fmla="*/ 2973595 w 3188280"/>
              <a:gd name="connsiteY27" fmla="*/ 2554057 h 3603629"/>
              <a:gd name="connsiteX28" fmla="*/ 2933838 w 3188280"/>
              <a:gd name="connsiteY28" fmla="*/ 2752839 h 3603629"/>
              <a:gd name="connsiteX29" fmla="*/ 2989497 w 3188280"/>
              <a:gd name="connsiteY29" fmla="*/ 3150405 h 3603629"/>
              <a:gd name="connsiteX30" fmla="*/ 3069010 w 3188280"/>
              <a:gd name="connsiteY30" fmla="*/ 3166307 h 3603629"/>
              <a:gd name="connsiteX31" fmla="*/ 3069010 w 3188280"/>
              <a:gd name="connsiteY31" fmla="*/ 3253772 h 3603629"/>
              <a:gd name="connsiteX32" fmla="*/ 3148523 w 3188280"/>
              <a:gd name="connsiteY32" fmla="*/ 3293528 h 3603629"/>
              <a:gd name="connsiteX33" fmla="*/ 3029254 w 3188280"/>
              <a:gd name="connsiteY33" fmla="*/ 3508213 h 3603629"/>
              <a:gd name="connsiteX34" fmla="*/ 3037205 w 3188280"/>
              <a:gd name="connsiteY34" fmla="*/ 3532067 h 3603629"/>
              <a:gd name="connsiteX35" fmla="*/ 3188280 w 3188280"/>
              <a:gd name="connsiteY3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922158 w 3188280"/>
              <a:gd name="connsiteY5" fmla="*/ 89152 h 3603629"/>
              <a:gd name="connsiteX6" fmla="*/ 1224308 w 3188280"/>
              <a:gd name="connsiteY6" fmla="*/ 168666 h 3603629"/>
              <a:gd name="connsiteX7" fmla="*/ 1598019 w 3188280"/>
              <a:gd name="connsiteY7" fmla="*/ 343594 h 3603629"/>
              <a:gd name="connsiteX8" fmla="*/ 1566214 w 3188280"/>
              <a:gd name="connsiteY8" fmla="*/ 407205 h 3603629"/>
              <a:gd name="connsiteX9" fmla="*/ 1836558 w 3188280"/>
              <a:gd name="connsiteY9" fmla="*/ 566231 h 3603629"/>
              <a:gd name="connsiteX10" fmla="*/ 1979682 w 3188280"/>
              <a:gd name="connsiteY10" fmla="*/ 725257 h 3603629"/>
              <a:gd name="connsiteX11" fmla="*/ 2019438 w 3188280"/>
              <a:gd name="connsiteY11" fmla="*/ 685500 h 3603629"/>
              <a:gd name="connsiteX12" fmla="*/ 2194367 w 3188280"/>
              <a:gd name="connsiteY12" fmla="*/ 765013 h 3603629"/>
              <a:gd name="connsiteX13" fmla="*/ 2417003 w 3188280"/>
              <a:gd name="connsiteY13" fmla="*/ 685500 h 3603629"/>
              <a:gd name="connsiteX14" fmla="*/ 2615786 w 3188280"/>
              <a:gd name="connsiteY14" fmla="*/ 780916 h 3603629"/>
              <a:gd name="connsiteX15" fmla="*/ 2695299 w 3188280"/>
              <a:gd name="connsiteY15" fmla="*/ 780916 h 3603629"/>
              <a:gd name="connsiteX16" fmla="*/ 2909984 w 3188280"/>
              <a:gd name="connsiteY16" fmla="*/ 939942 h 3603629"/>
              <a:gd name="connsiteX17" fmla="*/ 3037205 w 3188280"/>
              <a:gd name="connsiteY17" fmla="*/ 1178481 h 3603629"/>
              <a:gd name="connsiteX18" fmla="*/ 2957692 w 3188280"/>
              <a:gd name="connsiteY18" fmla="*/ 1321605 h 3603629"/>
              <a:gd name="connsiteX19" fmla="*/ 2917936 w 3188280"/>
              <a:gd name="connsiteY19" fmla="*/ 1496533 h 3603629"/>
              <a:gd name="connsiteX20" fmla="*/ 2838423 w 3188280"/>
              <a:gd name="connsiteY20" fmla="*/ 1576046 h 3603629"/>
              <a:gd name="connsiteX21" fmla="*/ 2814569 w 3188280"/>
              <a:gd name="connsiteY21" fmla="*/ 1758926 h 3603629"/>
              <a:gd name="connsiteX22" fmla="*/ 2774812 w 3188280"/>
              <a:gd name="connsiteY22" fmla="*/ 1814586 h 3603629"/>
              <a:gd name="connsiteX23" fmla="*/ 2719153 w 3188280"/>
              <a:gd name="connsiteY23" fmla="*/ 1997466 h 3603629"/>
              <a:gd name="connsiteX24" fmla="*/ 2679396 w 3188280"/>
              <a:gd name="connsiteY24" fmla="*/ 2076979 h 3603629"/>
              <a:gd name="connsiteX25" fmla="*/ 2838423 w 3188280"/>
              <a:gd name="connsiteY25" fmla="*/ 2474544 h 3603629"/>
              <a:gd name="connsiteX26" fmla="*/ 2814569 w 3188280"/>
              <a:gd name="connsiteY26" fmla="*/ 2514300 h 3603629"/>
              <a:gd name="connsiteX27" fmla="*/ 2973595 w 3188280"/>
              <a:gd name="connsiteY27" fmla="*/ 2554057 h 3603629"/>
              <a:gd name="connsiteX28" fmla="*/ 2933838 w 3188280"/>
              <a:gd name="connsiteY28" fmla="*/ 2752839 h 3603629"/>
              <a:gd name="connsiteX29" fmla="*/ 2989497 w 3188280"/>
              <a:gd name="connsiteY29" fmla="*/ 3150405 h 3603629"/>
              <a:gd name="connsiteX30" fmla="*/ 3069010 w 3188280"/>
              <a:gd name="connsiteY30" fmla="*/ 3166307 h 3603629"/>
              <a:gd name="connsiteX31" fmla="*/ 3069010 w 3188280"/>
              <a:gd name="connsiteY31" fmla="*/ 3253772 h 3603629"/>
              <a:gd name="connsiteX32" fmla="*/ 3148523 w 3188280"/>
              <a:gd name="connsiteY32" fmla="*/ 3293528 h 3603629"/>
              <a:gd name="connsiteX33" fmla="*/ 3029254 w 3188280"/>
              <a:gd name="connsiteY33" fmla="*/ 3508213 h 3603629"/>
              <a:gd name="connsiteX34" fmla="*/ 3037205 w 3188280"/>
              <a:gd name="connsiteY34" fmla="*/ 3532067 h 3603629"/>
              <a:gd name="connsiteX35" fmla="*/ 3188280 w 3188280"/>
              <a:gd name="connsiteY3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24308 w 3188280"/>
              <a:gd name="connsiteY7" fmla="*/ 168666 h 3603629"/>
              <a:gd name="connsiteX8" fmla="*/ 1598019 w 3188280"/>
              <a:gd name="connsiteY8" fmla="*/ 343594 h 3603629"/>
              <a:gd name="connsiteX9" fmla="*/ 1566214 w 3188280"/>
              <a:gd name="connsiteY9" fmla="*/ 407205 h 3603629"/>
              <a:gd name="connsiteX10" fmla="*/ 1836558 w 3188280"/>
              <a:gd name="connsiteY10" fmla="*/ 566231 h 3603629"/>
              <a:gd name="connsiteX11" fmla="*/ 1979682 w 3188280"/>
              <a:gd name="connsiteY11" fmla="*/ 725257 h 3603629"/>
              <a:gd name="connsiteX12" fmla="*/ 2019438 w 3188280"/>
              <a:gd name="connsiteY12" fmla="*/ 685500 h 3603629"/>
              <a:gd name="connsiteX13" fmla="*/ 2194367 w 3188280"/>
              <a:gd name="connsiteY13" fmla="*/ 765013 h 3603629"/>
              <a:gd name="connsiteX14" fmla="*/ 2417003 w 3188280"/>
              <a:gd name="connsiteY14" fmla="*/ 685500 h 3603629"/>
              <a:gd name="connsiteX15" fmla="*/ 2615786 w 3188280"/>
              <a:gd name="connsiteY15" fmla="*/ 780916 h 3603629"/>
              <a:gd name="connsiteX16" fmla="*/ 2695299 w 3188280"/>
              <a:gd name="connsiteY16" fmla="*/ 780916 h 3603629"/>
              <a:gd name="connsiteX17" fmla="*/ 2909984 w 3188280"/>
              <a:gd name="connsiteY17" fmla="*/ 939942 h 3603629"/>
              <a:gd name="connsiteX18" fmla="*/ 3037205 w 3188280"/>
              <a:gd name="connsiteY18" fmla="*/ 1178481 h 3603629"/>
              <a:gd name="connsiteX19" fmla="*/ 2957692 w 3188280"/>
              <a:gd name="connsiteY19" fmla="*/ 1321605 h 3603629"/>
              <a:gd name="connsiteX20" fmla="*/ 2917936 w 3188280"/>
              <a:gd name="connsiteY20" fmla="*/ 1496533 h 3603629"/>
              <a:gd name="connsiteX21" fmla="*/ 2838423 w 3188280"/>
              <a:gd name="connsiteY21" fmla="*/ 1576046 h 3603629"/>
              <a:gd name="connsiteX22" fmla="*/ 2814569 w 3188280"/>
              <a:gd name="connsiteY22" fmla="*/ 1758926 h 3603629"/>
              <a:gd name="connsiteX23" fmla="*/ 2774812 w 3188280"/>
              <a:gd name="connsiteY23" fmla="*/ 1814586 h 3603629"/>
              <a:gd name="connsiteX24" fmla="*/ 2719153 w 3188280"/>
              <a:gd name="connsiteY24" fmla="*/ 1997466 h 3603629"/>
              <a:gd name="connsiteX25" fmla="*/ 2679396 w 3188280"/>
              <a:gd name="connsiteY25" fmla="*/ 2076979 h 3603629"/>
              <a:gd name="connsiteX26" fmla="*/ 2838423 w 3188280"/>
              <a:gd name="connsiteY26" fmla="*/ 2474544 h 3603629"/>
              <a:gd name="connsiteX27" fmla="*/ 2814569 w 3188280"/>
              <a:gd name="connsiteY27" fmla="*/ 2514300 h 3603629"/>
              <a:gd name="connsiteX28" fmla="*/ 2973595 w 3188280"/>
              <a:gd name="connsiteY28" fmla="*/ 2554057 h 3603629"/>
              <a:gd name="connsiteX29" fmla="*/ 2933838 w 3188280"/>
              <a:gd name="connsiteY29" fmla="*/ 2752839 h 3603629"/>
              <a:gd name="connsiteX30" fmla="*/ 2989497 w 3188280"/>
              <a:gd name="connsiteY30" fmla="*/ 3150405 h 3603629"/>
              <a:gd name="connsiteX31" fmla="*/ 3069010 w 3188280"/>
              <a:gd name="connsiteY31" fmla="*/ 3166307 h 3603629"/>
              <a:gd name="connsiteX32" fmla="*/ 3069010 w 3188280"/>
              <a:gd name="connsiteY32" fmla="*/ 3253772 h 3603629"/>
              <a:gd name="connsiteX33" fmla="*/ 3148523 w 3188280"/>
              <a:gd name="connsiteY33" fmla="*/ 3293528 h 3603629"/>
              <a:gd name="connsiteX34" fmla="*/ 3029254 w 3188280"/>
              <a:gd name="connsiteY34" fmla="*/ 3508213 h 3603629"/>
              <a:gd name="connsiteX35" fmla="*/ 3037205 w 3188280"/>
              <a:gd name="connsiteY35" fmla="*/ 3532067 h 3603629"/>
              <a:gd name="connsiteX36" fmla="*/ 3188280 w 3188280"/>
              <a:gd name="connsiteY36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598019 w 3188280"/>
              <a:gd name="connsiteY8" fmla="*/ 343594 h 3603629"/>
              <a:gd name="connsiteX9" fmla="*/ 1566214 w 3188280"/>
              <a:gd name="connsiteY9" fmla="*/ 407205 h 3603629"/>
              <a:gd name="connsiteX10" fmla="*/ 1836558 w 3188280"/>
              <a:gd name="connsiteY10" fmla="*/ 566231 h 3603629"/>
              <a:gd name="connsiteX11" fmla="*/ 1979682 w 3188280"/>
              <a:gd name="connsiteY11" fmla="*/ 725257 h 3603629"/>
              <a:gd name="connsiteX12" fmla="*/ 2019438 w 3188280"/>
              <a:gd name="connsiteY12" fmla="*/ 685500 h 3603629"/>
              <a:gd name="connsiteX13" fmla="*/ 2194367 w 3188280"/>
              <a:gd name="connsiteY13" fmla="*/ 765013 h 3603629"/>
              <a:gd name="connsiteX14" fmla="*/ 2417003 w 3188280"/>
              <a:gd name="connsiteY14" fmla="*/ 685500 h 3603629"/>
              <a:gd name="connsiteX15" fmla="*/ 2615786 w 3188280"/>
              <a:gd name="connsiteY15" fmla="*/ 780916 h 3603629"/>
              <a:gd name="connsiteX16" fmla="*/ 2695299 w 3188280"/>
              <a:gd name="connsiteY16" fmla="*/ 780916 h 3603629"/>
              <a:gd name="connsiteX17" fmla="*/ 2909984 w 3188280"/>
              <a:gd name="connsiteY17" fmla="*/ 939942 h 3603629"/>
              <a:gd name="connsiteX18" fmla="*/ 3037205 w 3188280"/>
              <a:gd name="connsiteY18" fmla="*/ 1178481 h 3603629"/>
              <a:gd name="connsiteX19" fmla="*/ 2957692 w 3188280"/>
              <a:gd name="connsiteY19" fmla="*/ 1321605 h 3603629"/>
              <a:gd name="connsiteX20" fmla="*/ 2917936 w 3188280"/>
              <a:gd name="connsiteY20" fmla="*/ 1496533 h 3603629"/>
              <a:gd name="connsiteX21" fmla="*/ 2838423 w 3188280"/>
              <a:gd name="connsiteY21" fmla="*/ 1576046 h 3603629"/>
              <a:gd name="connsiteX22" fmla="*/ 2814569 w 3188280"/>
              <a:gd name="connsiteY22" fmla="*/ 1758926 h 3603629"/>
              <a:gd name="connsiteX23" fmla="*/ 2774812 w 3188280"/>
              <a:gd name="connsiteY23" fmla="*/ 1814586 h 3603629"/>
              <a:gd name="connsiteX24" fmla="*/ 2719153 w 3188280"/>
              <a:gd name="connsiteY24" fmla="*/ 1997466 h 3603629"/>
              <a:gd name="connsiteX25" fmla="*/ 2679396 w 3188280"/>
              <a:gd name="connsiteY25" fmla="*/ 2076979 h 3603629"/>
              <a:gd name="connsiteX26" fmla="*/ 2838423 w 3188280"/>
              <a:gd name="connsiteY26" fmla="*/ 2474544 h 3603629"/>
              <a:gd name="connsiteX27" fmla="*/ 2814569 w 3188280"/>
              <a:gd name="connsiteY27" fmla="*/ 2514300 h 3603629"/>
              <a:gd name="connsiteX28" fmla="*/ 2973595 w 3188280"/>
              <a:gd name="connsiteY28" fmla="*/ 2554057 h 3603629"/>
              <a:gd name="connsiteX29" fmla="*/ 2933838 w 3188280"/>
              <a:gd name="connsiteY29" fmla="*/ 2752839 h 3603629"/>
              <a:gd name="connsiteX30" fmla="*/ 2989497 w 3188280"/>
              <a:gd name="connsiteY30" fmla="*/ 3150405 h 3603629"/>
              <a:gd name="connsiteX31" fmla="*/ 3069010 w 3188280"/>
              <a:gd name="connsiteY31" fmla="*/ 3166307 h 3603629"/>
              <a:gd name="connsiteX32" fmla="*/ 3069010 w 3188280"/>
              <a:gd name="connsiteY32" fmla="*/ 3253772 h 3603629"/>
              <a:gd name="connsiteX33" fmla="*/ 3148523 w 3188280"/>
              <a:gd name="connsiteY33" fmla="*/ 3293528 h 3603629"/>
              <a:gd name="connsiteX34" fmla="*/ 3029254 w 3188280"/>
              <a:gd name="connsiteY34" fmla="*/ 3508213 h 3603629"/>
              <a:gd name="connsiteX35" fmla="*/ 3037205 w 3188280"/>
              <a:gd name="connsiteY35" fmla="*/ 3532067 h 3603629"/>
              <a:gd name="connsiteX36" fmla="*/ 3188280 w 3188280"/>
              <a:gd name="connsiteY36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598019 w 3188280"/>
              <a:gd name="connsiteY9" fmla="*/ 343594 h 3603629"/>
              <a:gd name="connsiteX10" fmla="*/ 1566214 w 3188280"/>
              <a:gd name="connsiteY10" fmla="*/ 407205 h 3603629"/>
              <a:gd name="connsiteX11" fmla="*/ 1836558 w 3188280"/>
              <a:gd name="connsiteY11" fmla="*/ 566231 h 3603629"/>
              <a:gd name="connsiteX12" fmla="*/ 1979682 w 3188280"/>
              <a:gd name="connsiteY12" fmla="*/ 725257 h 3603629"/>
              <a:gd name="connsiteX13" fmla="*/ 2019438 w 3188280"/>
              <a:gd name="connsiteY13" fmla="*/ 685500 h 3603629"/>
              <a:gd name="connsiteX14" fmla="*/ 2194367 w 3188280"/>
              <a:gd name="connsiteY14" fmla="*/ 765013 h 3603629"/>
              <a:gd name="connsiteX15" fmla="*/ 2417003 w 3188280"/>
              <a:gd name="connsiteY15" fmla="*/ 685500 h 3603629"/>
              <a:gd name="connsiteX16" fmla="*/ 2615786 w 3188280"/>
              <a:gd name="connsiteY16" fmla="*/ 780916 h 3603629"/>
              <a:gd name="connsiteX17" fmla="*/ 2695299 w 3188280"/>
              <a:gd name="connsiteY17" fmla="*/ 780916 h 3603629"/>
              <a:gd name="connsiteX18" fmla="*/ 2909984 w 3188280"/>
              <a:gd name="connsiteY18" fmla="*/ 939942 h 3603629"/>
              <a:gd name="connsiteX19" fmla="*/ 3037205 w 3188280"/>
              <a:gd name="connsiteY19" fmla="*/ 1178481 h 3603629"/>
              <a:gd name="connsiteX20" fmla="*/ 2957692 w 3188280"/>
              <a:gd name="connsiteY20" fmla="*/ 1321605 h 3603629"/>
              <a:gd name="connsiteX21" fmla="*/ 2917936 w 3188280"/>
              <a:gd name="connsiteY21" fmla="*/ 1496533 h 3603629"/>
              <a:gd name="connsiteX22" fmla="*/ 2838423 w 3188280"/>
              <a:gd name="connsiteY22" fmla="*/ 1576046 h 3603629"/>
              <a:gd name="connsiteX23" fmla="*/ 2814569 w 3188280"/>
              <a:gd name="connsiteY23" fmla="*/ 1758926 h 3603629"/>
              <a:gd name="connsiteX24" fmla="*/ 2774812 w 3188280"/>
              <a:gd name="connsiteY24" fmla="*/ 1814586 h 3603629"/>
              <a:gd name="connsiteX25" fmla="*/ 2719153 w 3188280"/>
              <a:gd name="connsiteY25" fmla="*/ 1997466 h 3603629"/>
              <a:gd name="connsiteX26" fmla="*/ 2679396 w 3188280"/>
              <a:gd name="connsiteY26" fmla="*/ 2076979 h 3603629"/>
              <a:gd name="connsiteX27" fmla="*/ 2838423 w 3188280"/>
              <a:gd name="connsiteY27" fmla="*/ 2474544 h 3603629"/>
              <a:gd name="connsiteX28" fmla="*/ 2814569 w 3188280"/>
              <a:gd name="connsiteY28" fmla="*/ 2514300 h 3603629"/>
              <a:gd name="connsiteX29" fmla="*/ 2973595 w 3188280"/>
              <a:gd name="connsiteY29" fmla="*/ 2554057 h 3603629"/>
              <a:gd name="connsiteX30" fmla="*/ 2933838 w 3188280"/>
              <a:gd name="connsiteY30" fmla="*/ 2752839 h 3603629"/>
              <a:gd name="connsiteX31" fmla="*/ 2989497 w 3188280"/>
              <a:gd name="connsiteY31" fmla="*/ 3150405 h 3603629"/>
              <a:gd name="connsiteX32" fmla="*/ 3069010 w 3188280"/>
              <a:gd name="connsiteY32" fmla="*/ 3166307 h 3603629"/>
              <a:gd name="connsiteX33" fmla="*/ 3069010 w 3188280"/>
              <a:gd name="connsiteY33" fmla="*/ 3253772 h 3603629"/>
              <a:gd name="connsiteX34" fmla="*/ 3148523 w 3188280"/>
              <a:gd name="connsiteY34" fmla="*/ 3293528 h 3603629"/>
              <a:gd name="connsiteX35" fmla="*/ 3029254 w 3188280"/>
              <a:gd name="connsiteY35" fmla="*/ 3508213 h 3603629"/>
              <a:gd name="connsiteX36" fmla="*/ 3037205 w 3188280"/>
              <a:gd name="connsiteY36" fmla="*/ 3532067 h 3603629"/>
              <a:gd name="connsiteX37" fmla="*/ 3188280 w 3188280"/>
              <a:gd name="connsiteY37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66214 w 3188280"/>
              <a:gd name="connsiteY10" fmla="*/ 407205 h 3603629"/>
              <a:gd name="connsiteX11" fmla="*/ 1836558 w 3188280"/>
              <a:gd name="connsiteY11" fmla="*/ 566231 h 3603629"/>
              <a:gd name="connsiteX12" fmla="*/ 1979682 w 3188280"/>
              <a:gd name="connsiteY12" fmla="*/ 725257 h 3603629"/>
              <a:gd name="connsiteX13" fmla="*/ 2019438 w 3188280"/>
              <a:gd name="connsiteY13" fmla="*/ 685500 h 3603629"/>
              <a:gd name="connsiteX14" fmla="*/ 2194367 w 3188280"/>
              <a:gd name="connsiteY14" fmla="*/ 765013 h 3603629"/>
              <a:gd name="connsiteX15" fmla="*/ 2417003 w 3188280"/>
              <a:gd name="connsiteY15" fmla="*/ 685500 h 3603629"/>
              <a:gd name="connsiteX16" fmla="*/ 2615786 w 3188280"/>
              <a:gd name="connsiteY16" fmla="*/ 780916 h 3603629"/>
              <a:gd name="connsiteX17" fmla="*/ 2695299 w 3188280"/>
              <a:gd name="connsiteY17" fmla="*/ 780916 h 3603629"/>
              <a:gd name="connsiteX18" fmla="*/ 2909984 w 3188280"/>
              <a:gd name="connsiteY18" fmla="*/ 939942 h 3603629"/>
              <a:gd name="connsiteX19" fmla="*/ 3037205 w 3188280"/>
              <a:gd name="connsiteY19" fmla="*/ 1178481 h 3603629"/>
              <a:gd name="connsiteX20" fmla="*/ 2957692 w 3188280"/>
              <a:gd name="connsiteY20" fmla="*/ 1321605 h 3603629"/>
              <a:gd name="connsiteX21" fmla="*/ 2917936 w 3188280"/>
              <a:gd name="connsiteY21" fmla="*/ 1496533 h 3603629"/>
              <a:gd name="connsiteX22" fmla="*/ 2838423 w 3188280"/>
              <a:gd name="connsiteY22" fmla="*/ 1576046 h 3603629"/>
              <a:gd name="connsiteX23" fmla="*/ 2814569 w 3188280"/>
              <a:gd name="connsiteY23" fmla="*/ 1758926 h 3603629"/>
              <a:gd name="connsiteX24" fmla="*/ 2774812 w 3188280"/>
              <a:gd name="connsiteY24" fmla="*/ 1814586 h 3603629"/>
              <a:gd name="connsiteX25" fmla="*/ 2719153 w 3188280"/>
              <a:gd name="connsiteY25" fmla="*/ 1997466 h 3603629"/>
              <a:gd name="connsiteX26" fmla="*/ 2679396 w 3188280"/>
              <a:gd name="connsiteY26" fmla="*/ 2076979 h 3603629"/>
              <a:gd name="connsiteX27" fmla="*/ 2838423 w 3188280"/>
              <a:gd name="connsiteY27" fmla="*/ 2474544 h 3603629"/>
              <a:gd name="connsiteX28" fmla="*/ 2814569 w 3188280"/>
              <a:gd name="connsiteY28" fmla="*/ 2514300 h 3603629"/>
              <a:gd name="connsiteX29" fmla="*/ 2973595 w 3188280"/>
              <a:gd name="connsiteY29" fmla="*/ 2554057 h 3603629"/>
              <a:gd name="connsiteX30" fmla="*/ 2933838 w 3188280"/>
              <a:gd name="connsiteY30" fmla="*/ 2752839 h 3603629"/>
              <a:gd name="connsiteX31" fmla="*/ 2989497 w 3188280"/>
              <a:gd name="connsiteY31" fmla="*/ 3150405 h 3603629"/>
              <a:gd name="connsiteX32" fmla="*/ 3069010 w 3188280"/>
              <a:gd name="connsiteY32" fmla="*/ 3166307 h 3603629"/>
              <a:gd name="connsiteX33" fmla="*/ 3069010 w 3188280"/>
              <a:gd name="connsiteY33" fmla="*/ 3253772 h 3603629"/>
              <a:gd name="connsiteX34" fmla="*/ 3148523 w 3188280"/>
              <a:gd name="connsiteY34" fmla="*/ 3293528 h 3603629"/>
              <a:gd name="connsiteX35" fmla="*/ 3029254 w 3188280"/>
              <a:gd name="connsiteY35" fmla="*/ 3508213 h 3603629"/>
              <a:gd name="connsiteX36" fmla="*/ 3037205 w 3188280"/>
              <a:gd name="connsiteY36" fmla="*/ 3532067 h 3603629"/>
              <a:gd name="connsiteX37" fmla="*/ 3188280 w 3188280"/>
              <a:gd name="connsiteY37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66214 w 3188280"/>
              <a:gd name="connsiteY10" fmla="*/ 407205 h 3603629"/>
              <a:gd name="connsiteX11" fmla="*/ 1791172 w 3188280"/>
              <a:gd name="connsiteY11" fmla="*/ 515327 h 3603629"/>
              <a:gd name="connsiteX12" fmla="*/ 1836558 w 3188280"/>
              <a:gd name="connsiteY12" fmla="*/ 566231 h 3603629"/>
              <a:gd name="connsiteX13" fmla="*/ 1979682 w 3188280"/>
              <a:gd name="connsiteY13" fmla="*/ 725257 h 3603629"/>
              <a:gd name="connsiteX14" fmla="*/ 2019438 w 3188280"/>
              <a:gd name="connsiteY14" fmla="*/ 685500 h 3603629"/>
              <a:gd name="connsiteX15" fmla="*/ 2194367 w 3188280"/>
              <a:gd name="connsiteY15" fmla="*/ 765013 h 3603629"/>
              <a:gd name="connsiteX16" fmla="*/ 2417003 w 3188280"/>
              <a:gd name="connsiteY16" fmla="*/ 685500 h 3603629"/>
              <a:gd name="connsiteX17" fmla="*/ 2615786 w 3188280"/>
              <a:gd name="connsiteY17" fmla="*/ 780916 h 3603629"/>
              <a:gd name="connsiteX18" fmla="*/ 2695299 w 3188280"/>
              <a:gd name="connsiteY18" fmla="*/ 780916 h 3603629"/>
              <a:gd name="connsiteX19" fmla="*/ 2909984 w 3188280"/>
              <a:gd name="connsiteY19" fmla="*/ 939942 h 3603629"/>
              <a:gd name="connsiteX20" fmla="*/ 3037205 w 3188280"/>
              <a:gd name="connsiteY20" fmla="*/ 1178481 h 3603629"/>
              <a:gd name="connsiteX21" fmla="*/ 2957692 w 3188280"/>
              <a:gd name="connsiteY21" fmla="*/ 1321605 h 3603629"/>
              <a:gd name="connsiteX22" fmla="*/ 2917936 w 3188280"/>
              <a:gd name="connsiteY22" fmla="*/ 1496533 h 3603629"/>
              <a:gd name="connsiteX23" fmla="*/ 2838423 w 3188280"/>
              <a:gd name="connsiteY23" fmla="*/ 1576046 h 3603629"/>
              <a:gd name="connsiteX24" fmla="*/ 2814569 w 3188280"/>
              <a:gd name="connsiteY24" fmla="*/ 1758926 h 3603629"/>
              <a:gd name="connsiteX25" fmla="*/ 2774812 w 3188280"/>
              <a:gd name="connsiteY25" fmla="*/ 1814586 h 3603629"/>
              <a:gd name="connsiteX26" fmla="*/ 2719153 w 3188280"/>
              <a:gd name="connsiteY26" fmla="*/ 1997466 h 3603629"/>
              <a:gd name="connsiteX27" fmla="*/ 2679396 w 3188280"/>
              <a:gd name="connsiteY27" fmla="*/ 2076979 h 3603629"/>
              <a:gd name="connsiteX28" fmla="*/ 2838423 w 3188280"/>
              <a:gd name="connsiteY28" fmla="*/ 2474544 h 3603629"/>
              <a:gd name="connsiteX29" fmla="*/ 2814569 w 3188280"/>
              <a:gd name="connsiteY29" fmla="*/ 2514300 h 3603629"/>
              <a:gd name="connsiteX30" fmla="*/ 2973595 w 3188280"/>
              <a:gd name="connsiteY30" fmla="*/ 2554057 h 3603629"/>
              <a:gd name="connsiteX31" fmla="*/ 2933838 w 3188280"/>
              <a:gd name="connsiteY31" fmla="*/ 2752839 h 3603629"/>
              <a:gd name="connsiteX32" fmla="*/ 2989497 w 3188280"/>
              <a:gd name="connsiteY32" fmla="*/ 3150405 h 3603629"/>
              <a:gd name="connsiteX33" fmla="*/ 3069010 w 3188280"/>
              <a:gd name="connsiteY33" fmla="*/ 3166307 h 3603629"/>
              <a:gd name="connsiteX34" fmla="*/ 3069010 w 3188280"/>
              <a:gd name="connsiteY34" fmla="*/ 3253772 h 3603629"/>
              <a:gd name="connsiteX35" fmla="*/ 3148523 w 3188280"/>
              <a:gd name="connsiteY35" fmla="*/ 3293528 h 3603629"/>
              <a:gd name="connsiteX36" fmla="*/ 3029254 w 3188280"/>
              <a:gd name="connsiteY36" fmla="*/ 3508213 h 3603629"/>
              <a:gd name="connsiteX37" fmla="*/ 3037205 w 3188280"/>
              <a:gd name="connsiteY37" fmla="*/ 3532067 h 3603629"/>
              <a:gd name="connsiteX38" fmla="*/ 3188280 w 3188280"/>
              <a:gd name="connsiteY38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66214 w 3188280"/>
              <a:gd name="connsiteY10" fmla="*/ 407205 h 3603629"/>
              <a:gd name="connsiteX11" fmla="*/ 1566276 w 3188280"/>
              <a:gd name="connsiteY11" fmla="*/ 560305 h 3603629"/>
              <a:gd name="connsiteX12" fmla="*/ 1791172 w 3188280"/>
              <a:gd name="connsiteY12" fmla="*/ 515327 h 3603629"/>
              <a:gd name="connsiteX13" fmla="*/ 1836558 w 3188280"/>
              <a:gd name="connsiteY13" fmla="*/ 566231 h 3603629"/>
              <a:gd name="connsiteX14" fmla="*/ 1979682 w 3188280"/>
              <a:gd name="connsiteY14" fmla="*/ 725257 h 3603629"/>
              <a:gd name="connsiteX15" fmla="*/ 2019438 w 3188280"/>
              <a:gd name="connsiteY15" fmla="*/ 685500 h 3603629"/>
              <a:gd name="connsiteX16" fmla="*/ 2194367 w 3188280"/>
              <a:gd name="connsiteY16" fmla="*/ 765013 h 3603629"/>
              <a:gd name="connsiteX17" fmla="*/ 2417003 w 3188280"/>
              <a:gd name="connsiteY17" fmla="*/ 685500 h 3603629"/>
              <a:gd name="connsiteX18" fmla="*/ 2615786 w 3188280"/>
              <a:gd name="connsiteY18" fmla="*/ 780916 h 3603629"/>
              <a:gd name="connsiteX19" fmla="*/ 2695299 w 3188280"/>
              <a:gd name="connsiteY19" fmla="*/ 780916 h 3603629"/>
              <a:gd name="connsiteX20" fmla="*/ 2909984 w 3188280"/>
              <a:gd name="connsiteY20" fmla="*/ 939942 h 3603629"/>
              <a:gd name="connsiteX21" fmla="*/ 3037205 w 3188280"/>
              <a:gd name="connsiteY21" fmla="*/ 1178481 h 3603629"/>
              <a:gd name="connsiteX22" fmla="*/ 2957692 w 3188280"/>
              <a:gd name="connsiteY22" fmla="*/ 1321605 h 3603629"/>
              <a:gd name="connsiteX23" fmla="*/ 2917936 w 3188280"/>
              <a:gd name="connsiteY23" fmla="*/ 1496533 h 3603629"/>
              <a:gd name="connsiteX24" fmla="*/ 2838423 w 3188280"/>
              <a:gd name="connsiteY24" fmla="*/ 1576046 h 3603629"/>
              <a:gd name="connsiteX25" fmla="*/ 2814569 w 3188280"/>
              <a:gd name="connsiteY25" fmla="*/ 1758926 h 3603629"/>
              <a:gd name="connsiteX26" fmla="*/ 2774812 w 3188280"/>
              <a:gd name="connsiteY26" fmla="*/ 1814586 h 3603629"/>
              <a:gd name="connsiteX27" fmla="*/ 2719153 w 3188280"/>
              <a:gd name="connsiteY27" fmla="*/ 1997466 h 3603629"/>
              <a:gd name="connsiteX28" fmla="*/ 2679396 w 3188280"/>
              <a:gd name="connsiteY28" fmla="*/ 2076979 h 3603629"/>
              <a:gd name="connsiteX29" fmla="*/ 2838423 w 3188280"/>
              <a:gd name="connsiteY29" fmla="*/ 2474544 h 3603629"/>
              <a:gd name="connsiteX30" fmla="*/ 2814569 w 3188280"/>
              <a:gd name="connsiteY30" fmla="*/ 2514300 h 3603629"/>
              <a:gd name="connsiteX31" fmla="*/ 2973595 w 3188280"/>
              <a:gd name="connsiteY31" fmla="*/ 2554057 h 3603629"/>
              <a:gd name="connsiteX32" fmla="*/ 2933838 w 3188280"/>
              <a:gd name="connsiteY32" fmla="*/ 2752839 h 3603629"/>
              <a:gd name="connsiteX33" fmla="*/ 2989497 w 3188280"/>
              <a:gd name="connsiteY33" fmla="*/ 3150405 h 3603629"/>
              <a:gd name="connsiteX34" fmla="*/ 3069010 w 3188280"/>
              <a:gd name="connsiteY34" fmla="*/ 3166307 h 3603629"/>
              <a:gd name="connsiteX35" fmla="*/ 3069010 w 3188280"/>
              <a:gd name="connsiteY35" fmla="*/ 3253772 h 3603629"/>
              <a:gd name="connsiteX36" fmla="*/ 3148523 w 3188280"/>
              <a:gd name="connsiteY36" fmla="*/ 3293528 h 3603629"/>
              <a:gd name="connsiteX37" fmla="*/ 3029254 w 3188280"/>
              <a:gd name="connsiteY37" fmla="*/ 3508213 h 3603629"/>
              <a:gd name="connsiteX38" fmla="*/ 3037205 w 3188280"/>
              <a:gd name="connsiteY38" fmla="*/ 3532067 h 3603629"/>
              <a:gd name="connsiteX39" fmla="*/ 3188280 w 3188280"/>
              <a:gd name="connsiteY39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66276 w 3188280"/>
              <a:gd name="connsiteY11" fmla="*/ 560305 h 3603629"/>
              <a:gd name="connsiteX12" fmla="*/ 1791172 w 3188280"/>
              <a:gd name="connsiteY12" fmla="*/ 515327 h 3603629"/>
              <a:gd name="connsiteX13" fmla="*/ 1836558 w 3188280"/>
              <a:gd name="connsiteY13" fmla="*/ 566231 h 3603629"/>
              <a:gd name="connsiteX14" fmla="*/ 1979682 w 3188280"/>
              <a:gd name="connsiteY14" fmla="*/ 725257 h 3603629"/>
              <a:gd name="connsiteX15" fmla="*/ 2019438 w 3188280"/>
              <a:gd name="connsiteY15" fmla="*/ 685500 h 3603629"/>
              <a:gd name="connsiteX16" fmla="*/ 2194367 w 3188280"/>
              <a:gd name="connsiteY16" fmla="*/ 765013 h 3603629"/>
              <a:gd name="connsiteX17" fmla="*/ 2417003 w 3188280"/>
              <a:gd name="connsiteY17" fmla="*/ 685500 h 3603629"/>
              <a:gd name="connsiteX18" fmla="*/ 2615786 w 3188280"/>
              <a:gd name="connsiteY18" fmla="*/ 780916 h 3603629"/>
              <a:gd name="connsiteX19" fmla="*/ 2695299 w 3188280"/>
              <a:gd name="connsiteY19" fmla="*/ 780916 h 3603629"/>
              <a:gd name="connsiteX20" fmla="*/ 2909984 w 3188280"/>
              <a:gd name="connsiteY20" fmla="*/ 939942 h 3603629"/>
              <a:gd name="connsiteX21" fmla="*/ 3037205 w 3188280"/>
              <a:gd name="connsiteY21" fmla="*/ 1178481 h 3603629"/>
              <a:gd name="connsiteX22" fmla="*/ 2957692 w 3188280"/>
              <a:gd name="connsiteY22" fmla="*/ 1321605 h 3603629"/>
              <a:gd name="connsiteX23" fmla="*/ 2917936 w 3188280"/>
              <a:gd name="connsiteY23" fmla="*/ 1496533 h 3603629"/>
              <a:gd name="connsiteX24" fmla="*/ 2838423 w 3188280"/>
              <a:gd name="connsiteY24" fmla="*/ 1576046 h 3603629"/>
              <a:gd name="connsiteX25" fmla="*/ 2814569 w 3188280"/>
              <a:gd name="connsiteY25" fmla="*/ 1758926 h 3603629"/>
              <a:gd name="connsiteX26" fmla="*/ 2774812 w 3188280"/>
              <a:gd name="connsiteY26" fmla="*/ 1814586 h 3603629"/>
              <a:gd name="connsiteX27" fmla="*/ 2719153 w 3188280"/>
              <a:gd name="connsiteY27" fmla="*/ 1997466 h 3603629"/>
              <a:gd name="connsiteX28" fmla="*/ 2679396 w 3188280"/>
              <a:gd name="connsiteY28" fmla="*/ 2076979 h 3603629"/>
              <a:gd name="connsiteX29" fmla="*/ 2838423 w 3188280"/>
              <a:gd name="connsiteY29" fmla="*/ 2474544 h 3603629"/>
              <a:gd name="connsiteX30" fmla="*/ 2814569 w 3188280"/>
              <a:gd name="connsiteY30" fmla="*/ 2514300 h 3603629"/>
              <a:gd name="connsiteX31" fmla="*/ 2973595 w 3188280"/>
              <a:gd name="connsiteY31" fmla="*/ 2554057 h 3603629"/>
              <a:gd name="connsiteX32" fmla="*/ 2933838 w 3188280"/>
              <a:gd name="connsiteY32" fmla="*/ 2752839 h 3603629"/>
              <a:gd name="connsiteX33" fmla="*/ 2989497 w 3188280"/>
              <a:gd name="connsiteY33" fmla="*/ 3150405 h 3603629"/>
              <a:gd name="connsiteX34" fmla="*/ 3069010 w 3188280"/>
              <a:gd name="connsiteY34" fmla="*/ 3166307 h 3603629"/>
              <a:gd name="connsiteX35" fmla="*/ 3069010 w 3188280"/>
              <a:gd name="connsiteY35" fmla="*/ 3253772 h 3603629"/>
              <a:gd name="connsiteX36" fmla="*/ 3148523 w 3188280"/>
              <a:gd name="connsiteY36" fmla="*/ 3293528 h 3603629"/>
              <a:gd name="connsiteX37" fmla="*/ 3029254 w 3188280"/>
              <a:gd name="connsiteY37" fmla="*/ 3508213 h 3603629"/>
              <a:gd name="connsiteX38" fmla="*/ 3037205 w 3188280"/>
              <a:gd name="connsiteY38" fmla="*/ 3532067 h 3603629"/>
              <a:gd name="connsiteX39" fmla="*/ 3188280 w 3188280"/>
              <a:gd name="connsiteY39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791172 w 3188280"/>
              <a:gd name="connsiteY12" fmla="*/ 515327 h 3603629"/>
              <a:gd name="connsiteX13" fmla="*/ 1836558 w 3188280"/>
              <a:gd name="connsiteY13" fmla="*/ 566231 h 3603629"/>
              <a:gd name="connsiteX14" fmla="*/ 1979682 w 3188280"/>
              <a:gd name="connsiteY14" fmla="*/ 725257 h 3603629"/>
              <a:gd name="connsiteX15" fmla="*/ 2019438 w 3188280"/>
              <a:gd name="connsiteY15" fmla="*/ 685500 h 3603629"/>
              <a:gd name="connsiteX16" fmla="*/ 2194367 w 3188280"/>
              <a:gd name="connsiteY16" fmla="*/ 765013 h 3603629"/>
              <a:gd name="connsiteX17" fmla="*/ 2417003 w 3188280"/>
              <a:gd name="connsiteY17" fmla="*/ 685500 h 3603629"/>
              <a:gd name="connsiteX18" fmla="*/ 2615786 w 3188280"/>
              <a:gd name="connsiteY18" fmla="*/ 780916 h 3603629"/>
              <a:gd name="connsiteX19" fmla="*/ 2695299 w 3188280"/>
              <a:gd name="connsiteY19" fmla="*/ 780916 h 3603629"/>
              <a:gd name="connsiteX20" fmla="*/ 2909984 w 3188280"/>
              <a:gd name="connsiteY20" fmla="*/ 939942 h 3603629"/>
              <a:gd name="connsiteX21" fmla="*/ 3037205 w 3188280"/>
              <a:gd name="connsiteY21" fmla="*/ 1178481 h 3603629"/>
              <a:gd name="connsiteX22" fmla="*/ 2957692 w 3188280"/>
              <a:gd name="connsiteY22" fmla="*/ 1321605 h 3603629"/>
              <a:gd name="connsiteX23" fmla="*/ 2917936 w 3188280"/>
              <a:gd name="connsiteY23" fmla="*/ 1496533 h 3603629"/>
              <a:gd name="connsiteX24" fmla="*/ 2838423 w 3188280"/>
              <a:gd name="connsiteY24" fmla="*/ 1576046 h 3603629"/>
              <a:gd name="connsiteX25" fmla="*/ 2814569 w 3188280"/>
              <a:gd name="connsiteY25" fmla="*/ 1758926 h 3603629"/>
              <a:gd name="connsiteX26" fmla="*/ 2774812 w 3188280"/>
              <a:gd name="connsiteY26" fmla="*/ 1814586 h 3603629"/>
              <a:gd name="connsiteX27" fmla="*/ 2719153 w 3188280"/>
              <a:gd name="connsiteY27" fmla="*/ 1997466 h 3603629"/>
              <a:gd name="connsiteX28" fmla="*/ 2679396 w 3188280"/>
              <a:gd name="connsiteY28" fmla="*/ 2076979 h 3603629"/>
              <a:gd name="connsiteX29" fmla="*/ 2838423 w 3188280"/>
              <a:gd name="connsiteY29" fmla="*/ 2474544 h 3603629"/>
              <a:gd name="connsiteX30" fmla="*/ 2814569 w 3188280"/>
              <a:gd name="connsiteY30" fmla="*/ 2514300 h 3603629"/>
              <a:gd name="connsiteX31" fmla="*/ 2973595 w 3188280"/>
              <a:gd name="connsiteY31" fmla="*/ 2554057 h 3603629"/>
              <a:gd name="connsiteX32" fmla="*/ 2933838 w 3188280"/>
              <a:gd name="connsiteY32" fmla="*/ 2752839 h 3603629"/>
              <a:gd name="connsiteX33" fmla="*/ 2989497 w 3188280"/>
              <a:gd name="connsiteY33" fmla="*/ 3150405 h 3603629"/>
              <a:gd name="connsiteX34" fmla="*/ 3069010 w 3188280"/>
              <a:gd name="connsiteY34" fmla="*/ 3166307 h 3603629"/>
              <a:gd name="connsiteX35" fmla="*/ 3069010 w 3188280"/>
              <a:gd name="connsiteY35" fmla="*/ 3253772 h 3603629"/>
              <a:gd name="connsiteX36" fmla="*/ 3148523 w 3188280"/>
              <a:gd name="connsiteY36" fmla="*/ 3293528 h 3603629"/>
              <a:gd name="connsiteX37" fmla="*/ 3029254 w 3188280"/>
              <a:gd name="connsiteY37" fmla="*/ 3508213 h 3603629"/>
              <a:gd name="connsiteX38" fmla="*/ 3037205 w 3188280"/>
              <a:gd name="connsiteY38" fmla="*/ 3532067 h 3603629"/>
              <a:gd name="connsiteX39" fmla="*/ 3188280 w 3188280"/>
              <a:gd name="connsiteY39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791172 w 3188280"/>
              <a:gd name="connsiteY13" fmla="*/ 515327 h 3603629"/>
              <a:gd name="connsiteX14" fmla="*/ 1836558 w 3188280"/>
              <a:gd name="connsiteY14" fmla="*/ 566231 h 3603629"/>
              <a:gd name="connsiteX15" fmla="*/ 1979682 w 3188280"/>
              <a:gd name="connsiteY15" fmla="*/ 725257 h 3603629"/>
              <a:gd name="connsiteX16" fmla="*/ 2019438 w 3188280"/>
              <a:gd name="connsiteY16" fmla="*/ 685500 h 3603629"/>
              <a:gd name="connsiteX17" fmla="*/ 2194367 w 3188280"/>
              <a:gd name="connsiteY17" fmla="*/ 765013 h 3603629"/>
              <a:gd name="connsiteX18" fmla="*/ 2417003 w 3188280"/>
              <a:gd name="connsiteY18" fmla="*/ 685500 h 3603629"/>
              <a:gd name="connsiteX19" fmla="*/ 2615786 w 3188280"/>
              <a:gd name="connsiteY19" fmla="*/ 780916 h 3603629"/>
              <a:gd name="connsiteX20" fmla="*/ 2695299 w 3188280"/>
              <a:gd name="connsiteY20" fmla="*/ 780916 h 3603629"/>
              <a:gd name="connsiteX21" fmla="*/ 2909984 w 3188280"/>
              <a:gd name="connsiteY21" fmla="*/ 939942 h 3603629"/>
              <a:gd name="connsiteX22" fmla="*/ 3037205 w 3188280"/>
              <a:gd name="connsiteY22" fmla="*/ 1178481 h 3603629"/>
              <a:gd name="connsiteX23" fmla="*/ 2957692 w 3188280"/>
              <a:gd name="connsiteY23" fmla="*/ 1321605 h 3603629"/>
              <a:gd name="connsiteX24" fmla="*/ 2917936 w 3188280"/>
              <a:gd name="connsiteY24" fmla="*/ 1496533 h 3603629"/>
              <a:gd name="connsiteX25" fmla="*/ 2838423 w 3188280"/>
              <a:gd name="connsiteY25" fmla="*/ 1576046 h 3603629"/>
              <a:gd name="connsiteX26" fmla="*/ 2814569 w 3188280"/>
              <a:gd name="connsiteY26" fmla="*/ 1758926 h 3603629"/>
              <a:gd name="connsiteX27" fmla="*/ 2774812 w 3188280"/>
              <a:gd name="connsiteY27" fmla="*/ 1814586 h 3603629"/>
              <a:gd name="connsiteX28" fmla="*/ 2719153 w 3188280"/>
              <a:gd name="connsiteY28" fmla="*/ 1997466 h 3603629"/>
              <a:gd name="connsiteX29" fmla="*/ 2679396 w 3188280"/>
              <a:gd name="connsiteY29" fmla="*/ 2076979 h 3603629"/>
              <a:gd name="connsiteX30" fmla="*/ 2838423 w 3188280"/>
              <a:gd name="connsiteY30" fmla="*/ 2474544 h 3603629"/>
              <a:gd name="connsiteX31" fmla="*/ 2814569 w 3188280"/>
              <a:gd name="connsiteY31" fmla="*/ 2514300 h 3603629"/>
              <a:gd name="connsiteX32" fmla="*/ 2973595 w 3188280"/>
              <a:gd name="connsiteY32" fmla="*/ 2554057 h 3603629"/>
              <a:gd name="connsiteX33" fmla="*/ 2933838 w 3188280"/>
              <a:gd name="connsiteY33" fmla="*/ 2752839 h 3603629"/>
              <a:gd name="connsiteX34" fmla="*/ 2989497 w 3188280"/>
              <a:gd name="connsiteY34" fmla="*/ 3150405 h 3603629"/>
              <a:gd name="connsiteX35" fmla="*/ 3069010 w 3188280"/>
              <a:gd name="connsiteY35" fmla="*/ 3166307 h 3603629"/>
              <a:gd name="connsiteX36" fmla="*/ 3069010 w 3188280"/>
              <a:gd name="connsiteY36" fmla="*/ 3253772 h 3603629"/>
              <a:gd name="connsiteX37" fmla="*/ 3148523 w 3188280"/>
              <a:gd name="connsiteY37" fmla="*/ 3293528 h 3603629"/>
              <a:gd name="connsiteX38" fmla="*/ 3029254 w 3188280"/>
              <a:gd name="connsiteY38" fmla="*/ 3508213 h 3603629"/>
              <a:gd name="connsiteX39" fmla="*/ 3037205 w 3188280"/>
              <a:gd name="connsiteY39" fmla="*/ 3532067 h 3603629"/>
              <a:gd name="connsiteX40" fmla="*/ 3188280 w 3188280"/>
              <a:gd name="connsiteY40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645651 w 3188280"/>
              <a:gd name="connsiteY13" fmla="*/ 626451 h 3603629"/>
              <a:gd name="connsiteX14" fmla="*/ 1791172 w 3188280"/>
              <a:gd name="connsiteY14" fmla="*/ 515327 h 3603629"/>
              <a:gd name="connsiteX15" fmla="*/ 1836558 w 3188280"/>
              <a:gd name="connsiteY15" fmla="*/ 566231 h 3603629"/>
              <a:gd name="connsiteX16" fmla="*/ 1979682 w 3188280"/>
              <a:gd name="connsiteY16" fmla="*/ 725257 h 3603629"/>
              <a:gd name="connsiteX17" fmla="*/ 2019438 w 3188280"/>
              <a:gd name="connsiteY17" fmla="*/ 685500 h 3603629"/>
              <a:gd name="connsiteX18" fmla="*/ 2194367 w 3188280"/>
              <a:gd name="connsiteY18" fmla="*/ 765013 h 3603629"/>
              <a:gd name="connsiteX19" fmla="*/ 2417003 w 3188280"/>
              <a:gd name="connsiteY19" fmla="*/ 685500 h 3603629"/>
              <a:gd name="connsiteX20" fmla="*/ 2615786 w 3188280"/>
              <a:gd name="connsiteY20" fmla="*/ 780916 h 3603629"/>
              <a:gd name="connsiteX21" fmla="*/ 2695299 w 3188280"/>
              <a:gd name="connsiteY21" fmla="*/ 780916 h 3603629"/>
              <a:gd name="connsiteX22" fmla="*/ 2909984 w 3188280"/>
              <a:gd name="connsiteY22" fmla="*/ 939942 h 3603629"/>
              <a:gd name="connsiteX23" fmla="*/ 3037205 w 3188280"/>
              <a:gd name="connsiteY23" fmla="*/ 1178481 h 3603629"/>
              <a:gd name="connsiteX24" fmla="*/ 2957692 w 3188280"/>
              <a:gd name="connsiteY24" fmla="*/ 1321605 h 3603629"/>
              <a:gd name="connsiteX25" fmla="*/ 2917936 w 3188280"/>
              <a:gd name="connsiteY25" fmla="*/ 1496533 h 3603629"/>
              <a:gd name="connsiteX26" fmla="*/ 2838423 w 3188280"/>
              <a:gd name="connsiteY26" fmla="*/ 1576046 h 3603629"/>
              <a:gd name="connsiteX27" fmla="*/ 2814569 w 3188280"/>
              <a:gd name="connsiteY27" fmla="*/ 1758926 h 3603629"/>
              <a:gd name="connsiteX28" fmla="*/ 2774812 w 3188280"/>
              <a:gd name="connsiteY28" fmla="*/ 1814586 h 3603629"/>
              <a:gd name="connsiteX29" fmla="*/ 2719153 w 3188280"/>
              <a:gd name="connsiteY29" fmla="*/ 1997466 h 3603629"/>
              <a:gd name="connsiteX30" fmla="*/ 2679396 w 3188280"/>
              <a:gd name="connsiteY30" fmla="*/ 2076979 h 3603629"/>
              <a:gd name="connsiteX31" fmla="*/ 2838423 w 3188280"/>
              <a:gd name="connsiteY31" fmla="*/ 2474544 h 3603629"/>
              <a:gd name="connsiteX32" fmla="*/ 2814569 w 3188280"/>
              <a:gd name="connsiteY32" fmla="*/ 2514300 h 3603629"/>
              <a:gd name="connsiteX33" fmla="*/ 2973595 w 3188280"/>
              <a:gd name="connsiteY33" fmla="*/ 2554057 h 3603629"/>
              <a:gd name="connsiteX34" fmla="*/ 2933838 w 3188280"/>
              <a:gd name="connsiteY34" fmla="*/ 2752839 h 3603629"/>
              <a:gd name="connsiteX35" fmla="*/ 2989497 w 3188280"/>
              <a:gd name="connsiteY35" fmla="*/ 3150405 h 3603629"/>
              <a:gd name="connsiteX36" fmla="*/ 3069010 w 3188280"/>
              <a:gd name="connsiteY36" fmla="*/ 3166307 h 3603629"/>
              <a:gd name="connsiteX37" fmla="*/ 3069010 w 3188280"/>
              <a:gd name="connsiteY37" fmla="*/ 3253772 h 3603629"/>
              <a:gd name="connsiteX38" fmla="*/ 3148523 w 3188280"/>
              <a:gd name="connsiteY38" fmla="*/ 3293528 h 3603629"/>
              <a:gd name="connsiteX39" fmla="*/ 3029254 w 3188280"/>
              <a:gd name="connsiteY39" fmla="*/ 3508213 h 3603629"/>
              <a:gd name="connsiteX40" fmla="*/ 3037205 w 3188280"/>
              <a:gd name="connsiteY40" fmla="*/ 3532067 h 3603629"/>
              <a:gd name="connsiteX41" fmla="*/ 3188280 w 3188280"/>
              <a:gd name="connsiteY41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645651 w 3188280"/>
              <a:gd name="connsiteY13" fmla="*/ 626451 h 3603629"/>
              <a:gd name="connsiteX14" fmla="*/ 1640359 w 3188280"/>
              <a:gd name="connsiteY14" fmla="*/ 528555 h 3603629"/>
              <a:gd name="connsiteX15" fmla="*/ 1791172 w 3188280"/>
              <a:gd name="connsiteY15" fmla="*/ 515327 h 3603629"/>
              <a:gd name="connsiteX16" fmla="*/ 1836558 w 3188280"/>
              <a:gd name="connsiteY16" fmla="*/ 566231 h 3603629"/>
              <a:gd name="connsiteX17" fmla="*/ 1979682 w 3188280"/>
              <a:gd name="connsiteY17" fmla="*/ 725257 h 3603629"/>
              <a:gd name="connsiteX18" fmla="*/ 2019438 w 3188280"/>
              <a:gd name="connsiteY18" fmla="*/ 685500 h 3603629"/>
              <a:gd name="connsiteX19" fmla="*/ 2194367 w 3188280"/>
              <a:gd name="connsiteY19" fmla="*/ 765013 h 3603629"/>
              <a:gd name="connsiteX20" fmla="*/ 2417003 w 3188280"/>
              <a:gd name="connsiteY20" fmla="*/ 685500 h 3603629"/>
              <a:gd name="connsiteX21" fmla="*/ 2615786 w 3188280"/>
              <a:gd name="connsiteY21" fmla="*/ 780916 h 3603629"/>
              <a:gd name="connsiteX22" fmla="*/ 2695299 w 3188280"/>
              <a:gd name="connsiteY22" fmla="*/ 780916 h 3603629"/>
              <a:gd name="connsiteX23" fmla="*/ 2909984 w 3188280"/>
              <a:gd name="connsiteY23" fmla="*/ 939942 h 3603629"/>
              <a:gd name="connsiteX24" fmla="*/ 3037205 w 3188280"/>
              <a:gd name="connsiteY24" fmla="*/ 1178481 h 3603629"/>
              <a:gd name="connsiteX25" fmla="*/ 2957692 w 3188280"/>
              <a:gd name="connsiteY25" fmla="*/ 1321605 h 3603629"/>
              <a:gd name="connsiteX26" fmla="*/ 2917936 w 3188280"/>
              <a:gd name="connsiteY26" fmla="*/ 1496533 h 3603629"/>
              <a:gd name="connsiteX27" fmla="*/ 2838423 w 3188280"/>
              <a:gd name="connsiteY27" fmla="*/ 1576046 h 3603629"/>
              <a:gd name="connsiteX28" fmla="*/ 2814569 w 3188280"/>
              <a:gd name="connsiteY28" fmla="*/ 1758926 h 3603629"/>
              <a:gd name="connsiteX29" fmla="*/ 2774812 w 3188280"/>
              <a:gd name="connsiteY29" fmla="*/ 1814586 h 3603629"/>
              <a:gd name="connsiteX30" fmla="*/ 2719153 w 3188280"/>
              <a:gd name="connsiteY30" fmla="*/ 1997466 h 3603629"/>
              <a:gd name="connsiteX31" fmla="*/ 2679396 w 3188280"/>
              <a:gd name="connsiteY31" fmla="*/ 2076979 h 3603629"/>
              <a:gd name="connsiteX32" fmla="*/ 2838423 w 3188280"/>
              <a:gd name="connsiteY32" fmla="*/ 2474544 h 3603629"/>
              <a:gd name="connsiteX33" fmla="*/ 2814569 w 3188280"/>
              <a:gd name="connsiteY33" fmla="*/ 2514300 h 3603629"/>
              <a:gd name="connsiteX34" fmla="*/ 2973595 w 3188280"/>
              <a:gd name="connsiteY34" fmla="*/ 2554057 h 3603629"/>
              <a:gd name="connsiteX35" fmla="*/ 2933838 w 3188280"/>
              <a:gd name="connsiteY35" fmla="*/ 2752839 h 3603629"/>
              <a:gd name="connsiteX36" fmla="*/ 2989497 w 3188280"/>
              <a:gd name="connsiteY36" fmla="*/ 3150405 h 3603629"/>
              <a:gd name="connsiteX37" fmla="*/ 3069010 w 3188280"/>
              <a:gd name="connsiteY37" fmla="*/ 3166307 h 3603629"/>
              <a:gd name="connsiteX38" fmla="*/ 3069010 w 3188280"/>
              <a:gd name="connsiteY38" fmla="*/ 3253772 h 3603629"/>
              <a:gd name="connsiteX39" fmla="*/ 3148523 w 3188280"/>
              <a:gd name="connsiteY39" fmla="*/ 3293528 h 3603629"/>
              <a:gd name="connsiteX40" fmla="*/ 3029254 w 3188280"/>
              <a:gd name="connsiteY40" fmla="*/ 3508213 h 3603629"/>
              <a:gd name="connsiteX41" fmla="*/ 3037205 w 3188280"/>
              <a:gd name="connsiteY41" fmla="*/ 3532067 h 3603629"/>
              <a:gd name="connsiteX42" fmla="*/ 3188280 w 3188280"/>
              <a:gd name="connsiteY42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645651 w 3188280"/>
              <a:gd name="connsiteY13" fmla="*/ 626451 h 3603629"/>
              <a:gd name="connsiteX14" fmla="*/ 1640359 w 3188280"/>
              <a:gd name="connsiteY14" fmla="*/ 528555 h 3603629"/>
              <a:gd name="connsiteX15" fmla="*/ 1738255 w 3188280"/>
              <a:gd name="connsiteY15" fmla="*/ 547077 h 3603629"/>
              <a:gd name="connsiteX16" fmla="*/ 1791172 w 3188280"/>
              <a:gd name="connsiteY16" fmla="*/ 515327 h 3603629"/>
              <a:gd name="connsiteX17" fmla="*/ 1836558 w 3188280"/>
              <a:gd name="connsiteY17" fmla="*/ 566231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38255 w 3188280"/>
              <a:gd name="connsiteY15" fmla="*/ 547077 h 3603629"/>
              <a:gd name="connsiteX16" fmla="*/ 1791172 w 3188280"/>
              <a:gd name="connsiteY16" fmla="*/ 515327 h 3603629"/>
              <a:gd name="connsiteX17" fmla="*/ 1836558 w 3188280"/>
              <a:gd name="connsiteY17" fmla="*/ 566231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21235 w 3188280"/>
              <a:gd name="connsiteY10" fmla="*/ 491872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91172 w 3188280"/>
              <a:gd name="connsiteY16" fmla="*/ 515327 h 3603629"/>
              <a:gd name="connsiteX17" fmla="*/ 1836558 w 3188280"/>
              <a:gd name="connsiteY17" fmla="*/ 566231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26588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91172 w 3188280"/>
              <a:gd name="connsiteY16" fmla="*/ 515327 h 3603629"/>
              <a:gd name="connsiteX17" fmla="*/ 1836558 w 3188280"/>
              <a:gd name="connsiteY17" fmla="*/ 566231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91172 w 3188280"/>
              <a:gd name="connsiteY16" fmla="*/ 515327 h 3603629"/>
              <a:gd name="connsiteX17" fmla="*/ 1836558 w 3188280"/>
              <a:gd name="connsiteY17" fmla="*/ 566231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91172 w 3188280"/>
              <a:gd name="connsiteY16" fmla="*/ 515327 h 3603629"/>
              <a:gd name="connsiteX17" fmla="*/ 1855080 w 3188280"/>
              <a:gd name="connsiteY17" fmla="*/ 611210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9682 w 3188280"/>
              <a:gd name="connsiteY18" fmla="*/ 725257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61161 w 3188280"/>
              <a:gd name="connsiteY18" fmla="*/ 730550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19438 w 3188280"/>
              <a:gd name="connsiteY19" fmla="*/ 685500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94367 w 3188280"/>
              <a:gd name="connsiteY20" fmla="*/ 765013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17003 w 3188280"/>
              <a:gd name="connsiteY21" fmla="*/ 685500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909984 w 3188280"/>
              <a:gd name="connsiteY24" fmla="*/ 939942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891464 w 3188280"/>
              <a:gd name="connsiteY24" fmla="*/ 950525 h 3603629"/>
              <a:gd name="connsiteX25" fmla="*/ 3037205 w 3188280"/>
              <a:gd name="connsiteY25" fmla="*/ 1178481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891464 w 3188280"/>
              <a:gd name="connsiteY24" fmla="*/ 950525 h 3603629"/>
              <a:gd name="connsiteX25" fmla="*/ 3016039 w 3188280"/>
              <a:gd name="connsiteY25" fmla="*/ 1236689 h 3603629"/>
              <a:gd name="connsiteX26" fmla="*/ 2957692 w 3188280"/>
              <a:gd name="connsiteY26" fmla="*/ 1321605 h 3603629"/>
              <a:gd name="connsiteX27" fmla="*/ 2917936 w 3188280"/>
              <a:gd name="connsiteY27" fmla="*/ 1496533 h 3603629"/>
              <a:gd name="connsiteX28" fmla="*/ 2838423 w 3188280"/>
              <a:gd name="connsiteY28" fmla="*/ 1576046 h 3603629"/>
              <a:gd name="connsiteX29" fmla="*/ 2814569 w 3188280"/>
              <a:gd name="connsiteY29" fmla="*/ 1758926 h 3603629"/>
              <a:gd name="connsiteX30" fmla="*/ 2774812 w 3188280"/>
              <a:gd name="connsiteY30" fmla="*/ 1814586 h 3603629"/>
              <a:gd name="connsiteX31" fmla="*/ 2719153 w 3188280"/>
              <a:gd name="connsiteY31" fmla="*/ 1997466 h 3603629"/>
              <a:gd name="connsiteX32" fmla="*/ 2679396 w 3188280"/>
              <a:gd name="connsiteY32" fmla="*/ 2076979 h 3603629"/>
              <a:gd name="connsiteX33" fmla="*/ 2838423 w 3188280"/>
              <a:gd name="connsiteY33" fmla="*/ 2474544 h 3603629"/>
              <a:gd name="connsiteX34" fmla="*/ 2814569 w 3188280"/>
              <a:gd name="connsiteY34" fmla="*/ 2514300 h 3603629"/>
              <a:gd name="connsiteX35" fmla="*/ 2973595 w 3188280"/>
              <a:gd name="connsiteY35" fmla="*/ 2554057 h 3603629"/>
              <a:gd name="connsiteX36" fmla="*/ 2933838 w 3188280"/>
              <a:gd name="connsiteY36" fmla="*/ 2752839 h 3603629"/>
              <a:gd name="connsiteX37" fmla="*/ 2989497 w 3188280"/>
              <a:gd name="connsiteY37" fmla="*/ 3150405 h 3603629"/>
              <a:gd name="connsiteX38" fmla="*/ 3069010 w 3188280"/>
              <a:gd name="connsiteY38" fmla="*/ 3166307 h 3603629"/>
              <a:gd name="connsiteX39" fmla="*/ 3069010 w 3188280"/>
              <a:gd name="connsiteY39" fmla="*/ 3253772 h 3603629"/>
              <a:gd name="connsiteX40" fmla="*/ 3148523 w 3188280"/>
              <a:gd name="connsiteY40" fmla="*/ 3293528 h 3603629"/>
              <a:gd name="connsiteX41" fmla="*/ 3029254 w 3188280"/>
              <a:gd name="connsiteY41" fmla="*/ 3508213 h 3603629"/>
              <a:gd name="connsiteX42" fmla="*/ 3037205 w 3188280"/>
              <a:gd name="connsiteY42" fmla="*/ 3532067 h 3603629"/>
              <a:gd name="connsiteX43" fmla="*/ 3188280 w 3188280"/>
              <a:gd name="connsiteY43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891464 w 3188280"/>
              <a:gd name="connsiteY24" fmla="*/ 950525 h 3603629"/>
              <a:gd name="connsiteX25" fmla="*/ 2989734 w 3188280"/>
              <a:gd name="connsiteY25" fmla="*/ 1110639 h 3603629"/>
              <a:gd name="connsiteX26" fmla="*/ 3016039 w 3188280"/>
              <a:gd name="connsiteY26" fmla="*/ 1236689 h 3603629"/>
              <a:gd name="connsiteX27" fmla="*/ 2957692 w 3188280"/>
              <a:gd name="connsiteY27" fmla="*/ 1321605 h 3603629"/>
              <a:gd name="connsiteX28" fmla="*/ 2917936 w 3188280"/>
              <a:gd name="connsiteY28" fmla="*/ 1496533 h 3603629"/>
              <a:gd name="connsiteX29" fmla="*/ 2838423 w 3188280"/>
              <a:gd name="connsiteY29" fmla="*/ 1576046 h 3603629"/>
              <a:gd name="connsiteX30" fmla="*/ 2814569 w 3188280"/>
              <a:gd name="connsiteY30" fmla="*/ 1758926 h 3603629"/>
              <a:gd name="connsiteX31" fmla="*/ 2774812 w 3188280"/>
              <a:gd name="connsiteY31" fmla="*/ 1814586 h 3603629"/>
              <a:gd name="connsiteX32" fmla="*/ 2719153 w 3188280"/>
              <a:gd name="connsiteY32" fmla="*/ 1997466 h 3603629"/>
              <a:gd name="connsiteX33" fmla="*/ 2679396 w 3188280"/>
              <a:gd name="connsiteY33" fmla="*/ 2076979 h 3603629"/>
              <a:gd name="connsiteX34" fmla="*/ 2838423 w 3188280"/>
              <a:gd name="connsiteY34" fmla="*/ 2474544 h 3603629"/>
              <a:gd name="connsiteX35" fmla="*/ 2814569 w 3188280"/>
              <a:gd name="connsiteY35" fmla="*/ 2514300 h 3603629"/>
              <a:gd name="connsiteX36" fmla="*/ 2973595 w 3188280"/>
              <a:gd name="connsiteY36" fmla="*/ 2554057 h 3603629"/>
              <a:gd name="connsiteX37" fmla="*/ 2933838 w 3188280"/>
              <a:gd name="connsiteY37" fmla="*/ 2752839 h 3603629"/>
              <a:gd name="connsiteX38" fmla="*/ 2989497 w 3188280"/>
              <a:gd name="connsiteY38" fmla="*/ 3150405 h 3603629"/>
              <a:gd name="connsiteX39" fmla="*/ 3069010 w 3188280"/>
              <a:gd name="connsiteY39" fmla="*/ 3166307 h 3603629"/>
              <a:gd name="connsiteX40" fmla="*/ 3069010 w 3188280"/>
              <a:gd name="connsiteY40" fmla="*/ 3253772 h 3603629"/>
              <a:gd name="connsiteX41" fmla="*/ 3148523 w 3188280"/>
              <a:gd name="connsiteY41" fmla="*/ 3293528 h 3603629"/>
              <a:gd name="connsiteX42" fmla="*/ 3029254 w 3188280"/>
              <a:gd name="connsiteY42" fmla="*/ 3508213 h 3603629"/>
              <a:gd name="connsiteX43" fmla="*/ 3037205 w 3188280"/>
              <a:gd name="connsiteY43" fmla="*/ 3532067 h 3603629"/>
              <a:gd name="connsiteX44" fmla="*/ 3188280 w 3188280"/>
              <a:gd name="connsiteY44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878235 w 3188280"/>
              <a:gd name="connsiteY24" fmla="*/ 950525 h 3603629"/>
              <a:gd name="connsiteX25" fmla="*/ 2989734 w 3188280"/>
              <a:gd name="connsiteY25" fmla="*/ 1110639 h 3603629"/>
              <a:gd name="connsiteX26" fmla="*/ 3016039 w 3188280"/>
              <a:gd name="connsiteY26" fmla="*/ 1236689 h 3603629"/>
              <a:gd name="connsiteX27" fmla="*/ 2957692 w 3188280"/>
              <a:gd name="connsiteY27" fmla="*/ 1321605 h 3603629"/>
              <a:gd name="connsiteX28" fmla="*/ 2917936 w 3188280"/>
              <a:gd name="connsiteY28" fmla="*/ 1496533 h 3603629"/>
              <a:gd name="connsiteX29" fmla="*/ 2838423 w 3188280"/>
              <a:gd name="connsiteY29" fmla="*/ 1576046 h 3603629"/>
              <a:gd name="connsiteX30" fmla="*/ 2814569 w 3188280"/>
              <a:gd name="connsiteY30" fmla="*/ 1758926 h 3603629"/>
              <a:gd name="connsiteX31" fmla="*/ 2774812 w 3188280"/>
              <a:gd name="connsiteY31" fmla="*/ 1814586 h 3603629"/>
              <a:gd name="connsiteX32" fmla="*/ 2719153 w 3188280"/>
              <a:gd name="connsiteY32" fmla="*/ 1997466 h 3603629"/>
              <a:gd name="connsiteX33" fmla="*/ 2679396 w 3188280"/>
              <a:gd name="connsiteY33" fmla="*/ 2076979 h 3603629"/>
              <a:gd name="connsiteX34" fmla="*/ 2838423 w 3188280"/>
              <a:gd name="connsiteY34" fmla="*/ 2474544 h 3603629"/>
              <a:gd name="connsiteX35" fmla="*/ 2814569 w 3188280"/>
              <a:gd name="connsiteY35" fmla="*/ 2514300 h 3603629"/>
              <a:gd name="connsiteX36" fmla="*/ 2973595 w 3188280"/>
              <a:gd name="connsiteY36" fmla="*/ 2554057 h 3603629"/>
              <a:gd name="connsiteX37" fmla="*/ 2933838 w 3188280"/>
              <a:gd name="connsiteY37" fmla="*/ 2752839 h 3603629"/>
              <a:gd name="connsiteX38" fmla="*/ 2989497 w 3188280"/>
              <a:gd name="connsiteY38" fmla="*/ 3150405 h 3603629"/>
              <a:gd name="connsiteX39" fmla="*/ 3069010 w 3188280"/>
              <a:gd name="connsiteY39" fmla="*/ 3166307 h 3603629"/>
              <a:gd name="connsiteX40" fmla="*/ 3069010 w 3188280"/>
              <a:gd name="connsiteY40" fmla="*/ 3253772 h 3603629"/>
              <a:gd name="connsiteX41" fmla="*/ 3148523 w 3188280"/>
              <a:gd name="connsiteY41" fmla="*/ 3293528 h 3603629"/>
              <a:gd name="connsiteX42" fmla="*/ 3029254 w 3188280"/>
              <a:gd name="connsiteY42" fmla="*/ 3508213 h 3603629"/>
              <a:gd name="connsiteX43" fmla="*/ 3037205 w 3188280"/>
              <a:gd name="connsiteY43" fmla="*/ 3532067 h 3603629"/>
              <a:gd name="connsiteX44" fmla="*/ 3188280 w 3188280"/>
              <a:gd name="connsiteY44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14569 w 3188280"/>
              <a:gd name="connsiteY31" fmla="*/ 1758926 h 3603629"/>
              <a:gd name="connsiteX32" fmla="*/ 2774812 w 3188280"/>
              <a:gd name="connsiteY32" fmla="*/ 1814586 h 3603629"/>
              <a:gd name="connsiteX33" fmla="*/ 2719153 w 3188280"/>
              <a:gd name="connsiteY33" fmla="*/ 1997466 h 3603629"/>
              <a:gd name="connsiteX34" fmla="*/ 2679396 w 3188280"/>
              <a:gd name="connsiteY34" fmla="*/ 2076979 h 3603629"/>
              <a:gd name="connsiteX35" fmla="*/ 2838423 w 3188280"/>
              <a:gd name="connsiteY35" fmla="*/ 2474544 h 3603629"/>
              <a:gd name="connsiteX36" fmla="*/ 2814569 w 3188280"/>
              <a:gd name="connsiteY36" fmla="*/ 2514300 h 3603629"/>
              <a:gd name="connsiteX37" fmla="*/ 2973595 w 3188280"/>
              <a:gd name="connsiteY37" fmla="*/ 2554057 h 3603629"/>
              <a:gd name="connsiteX38" fmla="*/ 2933838 w 3188280"/>
              <a:gd name="connsiteY38" fmla="*/ 2752839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19153 w 3188280"/>
              <a:gd name="connsiteY33" fmla="*/ 1997466 h 3603629"/>
              <a:gd name="connsiteX34" fmla="*/ 2679396 w 3188280"/>
              <a:gd name="connsiteY34" fmla="*/ 2076979 h 3603629"/>
              <a:gd name="connsiteX35" fmla="*/ 2838423 w 3188280"/>
              <a:gd name="connsiteY35" fmla="*/ 2474544 h 3603629"/>
              <a:gd name="connsiteX36" fmla="*/ 2814569 w 3188280"/>
              <a:gd name="connsiteY36" fmla="*/ 2514300 h 3603629"/>
              <a:gd name="connsiteX37" fmla="*/ 2973595 w 3188280"/>
              <a:gd name="connsiteY37" fmla="*/ 2554057 h 3603629"/>
              <a:gd name="connsiteX38" fmla="*/ 2933838 w 3188280"/>
              <a:gd name="connsiteY38" fmla="*/ 2752839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38423 w 3188280"/>
              <a:gd name="connsiteY35" fmla="*/ 2474544 h 3603629"/>
              <a:gd name="connsiteX36" fmla="*/ 2814569 w 3188280"/>
              <a:gd name="connsiteY36" fmla="*/ 2514300 h 3603629"/>
              <a:gd name="connsiteX37" fmla="*/ 2973595 w 3188280"/>
              <a:gd name="connsiteY37" fmla="*/ 2554057 h 3603629"/>
              <a:gd name="connsiteX38" fmla="*/ 2933838 w 3188280"/>
              <a:gd name="connsiteY38" fmla="*/ 2752839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14569 w 3188280"/>
              <a:gd name="connsiteY36" fmla="*/ 2514300 h 3603629"/>
              <a:gd name="connsiteX37" fmla="*/ 2973595 w 3188280"/>
              <a:gd name="connsiteY37" fmla="*/ 2554057 h 3603629"/>
              <a:gd name="connsiteX38" fmla="*/ 2933838 w 3188280"/>
              <a:gd name="connsiteY38" fmla="*/ 2752839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2973595 w 3188280"/>
              <a:gd name="connsiteY37" fmla="*/ 2554057 h 3603629"/>
              <a:gd name="connsiteX38" fmla="*/ 2933838 w 3188280"/>
              <a:gd name="connsiteY38" fmla="*/ 2752839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3000054 w 3188280"/>
              <a:gd name="connsiteY37" fmla="*/ 2604328 h 3603629"/>
              <a:gd name="connsiteX38" fmla="*/ 2933838 w 3188280"/>
              <a:gd name="connsiteY38" fmla="*/ 2752839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3000054 w 3188280"/>
              <a:gd name="connsiteY37" fmla="*/ 2604328 h 3603629"/>
              <a:gd name="connsiteX38" fmla="*/ 2957650 w 3188280"/>
              <a:gd name="connsiteY38" fmla="*/ 2792527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3000054 w 3188280"/>
              <a:gd name="connsiteY37" fmla="*/ 2604328 h 3603629"/>
              <a:gd name="connsiteX38" fmla="*/ 2931191 w 3188280"/>
              <a:gd name="connsiteY38" fmla="*/ 2792527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2952430 w 3188280"/>
              <a:gd name="connsiteY37" fmla="*/ 2583162 h 3603629"/>
              <a:gd name="connsiteX38" fmla="*/ 2931191 w 3188280"/>
              <a:gd name="connsiteY38" fmla="*/ 2792527 h 3603629"/>
              <a:gd name="connsiteX39" fmla="*/ 2989497 w 3188280"/>
              <a:gd name="connsiteY39" fmla="*/ 3150405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2952430 w 3188280"/>
              <a:gd name="connsiteY37" fmla="*/ 2583162 h 3603629"/>
              <a:gd name="connsiteX38" fmla="*/ 2931191 w 3188280"/>
              <a:gd name="connsiteY38" fmla="*/ 2792527 h 3603629"/>
              <a:gd name="connsiteX39" fmla="*/ 2994789 w 3188280"/>
              <a:gd name="connsiteY39" fmla="*/ 3221841 h 3603629"/>
              <a:gd name="connsiteX40" fmla="*/ 3069010 w 3188280"/>
              <a:gd name="connsiteY40" fmla="*/ 3166307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2952430 w 3188280"/>
              <a:gd name="connsiteY37" fmla="*/ 2583162 h 3603629"/>
              <a:gd name="connsiteX38" fmla="*/ 2931191 w 3188280"/>
              <a:gd name="connsiteY38" fmla="*/ 2792527 h 3603629"/>
              <a:gd name="connsiteX39" fmla="*/ 2994789 w 3188280"/>
              <a:gd name="connsiteY39" fmla="*/ 3221841 h 3603629"/>
              <a:gd name="connsiteX40" fmla="*/ 3074301 w 3188280"/>
              <a:gd name="connsiteY40" fmla="*/ 3219224 h 3603629"/>
              <a:gd name="connsiteX41" fmla="*/ 3069010 w 3188280"/>
              <a:gd name="connsiteY41" fmla="*/ 3253772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2952430 w 3188280"/>
              <a:gd name="connsiteY37" fmla="*/ 2583162 h 3603629"/>
              <a:gd name="connsiteX38" fmla="*/ 2931191 w 3188280"/>
              <a:gd name="connsiteY38" fmla="*/ 2792527 h 3603629"/>
              <a:gd name="connsiteX39" fmla="*/ 2994789 w 3188280"/>
              <a:gd name="connsiteY39" fmla="*/ 3221841 h 3603629"/>
              <a:gd name="connsiteX40" fmla="*/ 3074301 w 3188280"/>
              <a:gd name="connsiteY40" fmla="*/ 3219224 h 3603629"/>
              <a:gd name="connsiteX41" fmla="*/ 3069010 w 3188280"/>
              <a:gd name="connsiteY41" fmla="*/ 3280230 h 3603629"/>
              <a:gd name="connsiteX42" fmla="*/ 3148523 w 3188280"/>
              <a:gd name="connsiteY42" fmla="*/ 3293528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03629"/>
              <a:gd name="connsiteX1" fmla="*/ 225450 w 3188280"/>
              <a:gd name="connsiteY1" fmla="*/ 0 h 3603629"/>
              <a:gd name="connsiteX2" fmla="*/ 230491 w 3188280"/>
              <a:gd name="connsiteY2" fmla="*/ 94446 h 3603629"/>
              <a:gd name="connsiteX3" fmla="*/ 470900 w 3188280"/>
              <a:gd name="connsiteY3" fmla="*/ 147555 h 3603629"/>
              <a:gd name="connsiteX4" fmla="*/ 508690 w 3188280"/>
              <a:gd name="connsiteY4" fmla="*/ 197797 h 3603629"/>
              <a:gd name="connsiteX5" fmla="*/ 828088 w 3188280"/>
              <a:gd name="connsiteY5" fmla="*/ 134327 h 3603629"/>
              <a:gd name="connsiteX6" fmla="*/ 922158 w 3188280"/>
              <a:gd name="connsiteY6" fmla="*/ 89152 h 3603629"/>
              <a:gd name="connsiteX7" fmla="*/ 1216370 w 3188280"/>
              <a:gd name="connsiteY7" fmla="*/ 155437 h 3603629"/>
              <a:gd name="connsiteX8" fmla="*/ 1449859 w 3188280"/>
              <a:gd name="connsiteY8" fmla="*/ 250743 h 3603629"/>
              <a:gd name="connsiteX9" fmla="*/ 1611248 w 3188280"/>
              <a:gd name="connsiteY9" fmla="*/ 356823 h 3603629"/>
              <a:gd name="connsiteX10" fmla="*/ 1537111 w 3188280"/>
              <a:gd name="connsiteY10" fmla="*/ 510393 h 3603629"/>
              <a:gd name="connsiteX11" fmla="*/ 1542464 w 3188280"/>
              <a:gd name="connsiteY11" fmla="*/ 565598 h 3603629"/>
              <a:gd name="connsiteX12" fmla="*/ 1534526 w 3188280"/>
              <a:gd name="connsiteY12" fmla="*/ 626451 h 3603629"/>
              <a:gd name="connsiteX13" fmla="*/ 1645651 w 3188280"/>
              <a:gd name="connsiteY13" fmla="*/ 626451 h 3603629"/>
              <a:gd name="connsiteX14" fmla="*/ 1717088 w 3188280"/>
              <a:gd name="connsiteY14" fmla="*/ 547077 h 3603629"/>
              <a:gd name="connsiteX15" fmla="*/ 1756776 w 3188280"/>
              <a:gd name="connsiteY15" fmla="*/ 547078 h 3603629"/>
              <a:gd name="connsiteX16" fmla="*/ 1785881 w 3188280"/>
              <a:gd name="connsiteY16" fmla="*/ 541785 h 3603629"/>
              <a:gd name="connsiteX17" fmla="*/ 1855080 w 3188280"/>
              <a:gd name="connsiteY17" fmla="*/ 611210 h 3603629"/>
              <a:gd name="connsiteX18" fmla="*/ 1977035 w 3188280"/>
              <a:gd name="connsiteY18" fmla="*/ 762300 h 3603629"/>
              <a:gd name="connsiteX19" fmla="*/ 2051188 w 3188280"/>
              <a:gd name="connsiteY19" fmla="*/ 704021 h 3603629"/>
              <a:gd name="connsiteX20" fmla="*/ 2189075 w 3188280"/>
              <a:gd name="connsiteY20" fmla="*/ 778242 h 3603629"/>
              <a:gd name="connsiteX21" fmla="*/ 2430232 w 3188280"/>
              <a:gd name="connsiteY21" fmla="*/ 698729 h 3603629"/>
              <a:gd name="connsiteX22" fmla="*/ 2615786 w 3188280"/>
              <a:gd name="connsiteY22" fmla="*/ 780916 h 3603629"/>
              <a:gd name="connsiteX23" fmla="*/ 2695299 w 3188280"/>
              <a:gd name="connsiteY23" fmla="*/ 780916 h 3603629"/>
              <a:gd name="connsiteX24" fmla="*/ 2772777 w 3188280"/>
              <a:gd name="connsiteY24" fmla="*/ 832826 h 3603629"/>
              <a:gd name="connsiteX25" fmla="*/ 2878235 w 3188280"/>
              <a:gd name="connsiteY25" fmla="*/ 950525 h 3603629"/>
              <a:gd name="connsiteX26" fmla="*/ 2989734 w 3188280"/>
              <a:gd name="connsiteY26" fmla="*/ 1110639 h 3603629"/>
              <a:gd name="connsiteX27" fmla="*/ 3016039 w 3188280"/>
              <a:gd name="connsiteY27" fmla="*/ 1236689 h 3603629"/>
              <a:gd name="connsiteX28" fmla="*/ 2957692 w 3188280"/>
              <a:gd name="connsiteY28" fmla="*/ 1321605 h 3603629"/>
              <a:gd name="connsiteX29" fmla="*/ 2917936 w 3188280"/>
              <a:gd name="connsiteY29" fmla="*/ 1496533 h 3603629"/>
              <a:gd name="connsiteX30" fmla="*/ 2838423 w 3188280"/>
              <a:gd name="connsiteY30" fmla="*/ 1576046 h 3603629"/>
              <a:gd name="connsiteX31" fmla="*/ 2809278 w 3188280"/>
              <a:gd name="connsiteY31" fmla="*/ 1745697 h 3603629"/>
              <a:gd name="connsiteX32" fmla="*/ 2774812 w 3188280"/>
              <a:gd name="connsiteY32" fmla="*/ 1814586 h 3603629"/>
              <a:gd name="connsiteX33" fmla="*/ 2727090 w 3188280"/>
              <a:gd name="connsiteY33" fmla="*/ 1957778 h 3603629"/>
              <a:gd name="connsiteX34" fmla="*/ 2679396 w 3188280"/>
              <a:gd name="connsiteY34" fmla="*/ 2076979 h 3603629"/>
              <a:gd name="connsiteX35" fmla="*/ 2804028 w 3188280"/>
              <a:gd name="connsiteY35" fmla="*/ 2466606 h 3603629"/>
              <a:gd name="connsiteX36" fmla="*/ 2809278 w 3188280"/>
              <a:gd name="connsiteY36" fmla="*/ 2527529 h 3603629"/>
              <a:gd name="connsiteX37" fmla="*/ 2952430 w 3188280"/>
              <a:gd name="connsiteY37" fmla="*/ 2583162 h 3603629"/>
              <a:gd name="connsiteX38" fmla="*/ 2931191 w 3188280"/>
              <a:gd name="connsiteY38" fmla="*/ 2792527 h 3603629"/>
              <a:gd name="connsiteX39" fmla="*/ 2994789 w 3188280"/>
              <a:gd name="connsiteY39" fmla="*/ 3221841 h 3603629"/>
              <a:gd name="connsiteX40" fmla="*/ 3074301 w 3188280"/>
              <a:gd name="connsiteY40" fmla="*/ 3219224 h 3603629"/>
              <a:gd name="connsiteX41" fmla="*/ 3069010 w 3188280"/>
              <a:gd name="connsiteY41" fmla="*/ 3280230 h 3603629"/>
              <a:gd name="connsiteX42" fmla="*/ 3156461 w 3188280"/>
              <a:gd name="connsiteY42" fmla="*/ 3338507 h 3603629"/>
              <a:gd name="connsiteX43" fmla="*/ 3029254 w 3188280"/>
              <a:gd name="connsiteY43" fmla="*/ 3508213 h 3603629"/>
              <a:gd name="connsiteX44" fmla="*/ 3037205 w 3188280"/>
              <a:gd name="connsiteY44" fmla="*/ 3532067 h 3603629"/>
              <a:gd name="connsiteX45" fmla="*/ 3188280 w 3188280"/>
              <a:gd name="connsiteY45" fmla="*/ 3603629 h 3603629"/>
              <a:gd name="connsiteX0" fmla="*/ 0 w 3188280"/>
              <a:gd name="connsiteY0" fmla="*/ 5484 h 3696109"/>
              <a:gd name="connsiteX1" fmla="*/ 225450 w 3188280"/>
              <a:gd name="connsiteY1" fmla="*/ 0 h 3696109"/>
              <a:gd name="connsiteX2" fmla="*/ 230491 w 3188280"/>
              <a:gd name="connsiteY2" fmla="*/ 94446 h 3696109"/>
              <a:gd name="connsiteX3" fmla="*/ 470900 w 3188280"/>
              <a:gd name="connsiteY3" fmla="*/ 147555 h 3696109"/>
              <a:gd name="connsiteX4" fmla="*/ 508690 w 3188280"/>
              <a:gd name="connsiteY4" fmla="*/ 197797 h 3696109"/>
              <a:gd name="connsiteX5" fmla="*/ 828088 w 3188280"/>
              <a:gd name="connsiteY5" fmla="*/ 134327 h 3696109"/>
              <a:gd name="connsiteX6" fmla="*/ 922158 w 3188280"/>
              <a:gd name="connsiteY6" fmla="*/ 89152 h 3696109"/>
              <a:gd name="connsiteX7" fmla="*/ 1216370 w 3188280"/>
              <a:gd name="connsiteY7" fmla="*/ 155437 h 3696109"/>
              <a:gd name="connsiteX8" fmla="*/ 1449859 w 3188280"/>
              <a:gd name="connsiteY8" fmla="*/ 250743 h 3696109"/>
              <a:gd name="connsiteX9" fmla="*/ 1611248 w 3188280"/>
              <a:gd name="connsiteY9" fmla="*/ 356823 h 3696109"/>
              <a:gd name="connsiteX10" fmla="*/ 1537111 w 3188280"/>
              <a:gd name="connsiteY10" fmla="*/ 510393 h 3696109"/>
              <a:gd name="connsiteX11" fmla="*/ 1542464 w 3188280"/>
              <a:gd name="connsiteY11" fmla="*/ 565598 h 3696109"/>
              <a:gd name="connsiteX12" fmla="*/ 1534526 w 3188280"/>
              <a:gd name="connsiteY12" fmla="*/ 626451 h 3696109"/>
              <a:gd name="connsiteX13" fmla="*/ 1645651 w 3188280"/>
              <a:gd name="connsiteY13" fmla="*/ 626451 h 3696109"/>
              <a:gd name="connsiteX14" fmla="*/ 1717088 w 3188280"/>
              <a:gd name="connsiteY14" fmla="*/ 547077 h 3696109"/>
              <a:gd name="connsiteX15" fmla="*/ 1756776 w 3188280"/>
              <a:gd name="connsiteY15" fmla="*/ 547078 h 3696109"/>
              <a:gd name="connsiteX16" fmla="*/ 1785881 w 3188280"/>
              <a:gd name="connsiteY16" fmla="*/ 541785 h 3696109"/>
              <a:gd name="connsiteX17" fmla="*/ 1855080 w 3188280"/>
              <a:gd name="connsiteY17" fmla="*/ 611210 h 3696109"/>
              <a:gd name="connsiteX18" fmla="*/ 1977035 w 3188280"/>
              <a:gd name="connsiteY18" fmla="*/ 762300 h 3696109"/>
              <a:gd name="connsiteX19" fmla="*/ 2051188 w 3188280"/>
              <a:gd name="connsiteY19" fmla="*/ 704021 h 3696109"/>
              <a:gd name="connsiteX20" fmla="*/ 2189075 w 3188280"/>
              <a:gd name="connsiteY20" fmla="*/ 778242 h 3696109"/>
              <a:gd name="connsiteX21" fmla="*/ 2430232 w 3188280"/>
              <a:gd name="connsiteY21" fmla="*/ 698729 h 3696109"/>
              <a:gd name="connsiteX22" fmla="*/ 2615786 w 3188280"/>
              <a:gd name="connsiteY22" fmla="*/ 780916 h 3696109"/>
              <a:gd name="connsiteX23" fmla="*/ 2695299 w 3188280"/>
              <a:gd name="connsiteY23" fmla="*/ 780916 h 3696109"/>
              <a:gd name="connsiteX24" fmla="*/ 2772777 w 3188280"/>
              <a:gd name="connsiteY24" fmla="*/ 832826 h 3696109"/>
              <a:gd name="connsiteX25" fmla="*/ 2878235 w 3188280"/>
              <a:gd name="connsiteY25" fmla="*/ 950525 h 3696109"/>
              <a:gd name="connsiteX26" fmla="*/ 2989734 w 3188280"/>
              <a:gd name="connsiteY26" fmla="*/ 1110639 h 3696109"/>
              <a:gd name="connsiteX27" fmla="*/ 3016039 w 3188280"/>
              <a:gd name="connsiteY27" fmla="*/ 1236689 h 3696109"/>
              <a:gd name="connsiteX28" fmla="*/ 2957692 w 3188280"/>
              <a:gd name="connsiteY28" fmla="*/ 1321605 h 3696109"/>
              <a:gd name="connsiteX29" fmla="*/ 2917936 w 3188280"/>
              <a:gd name="connsiteY29" fmla="*/ 1496533 h 3696109"/>
              <a:gd name="connsiteX30" fmla="*/ 2838423 w 3188280"/>
              <a:gd name="connsiteY30" fmla="*/ 1576046 h 3696109"/>
              <a:gd name="connsiteX31" fmla="*/ 2809278 w 3188280"/>
              <a:gd name="connsiteY31" fmla="*/ 1745697 h 3696109"/>
              <a:gd name="connsiteX32" fmla="*/ 2774812 w 3188280"/>
              <a:gd name="connsiteY32" fmla="*/ 1814586 h 3696109"/>
              <a:gd name="connsiteX33" fmla="*/ 2727090 w 3188280"/>
              <a:gd name="connsiteY33" fmla="*/ 1957778 h 3696109"/>
              <a:gd name="connsiteX34" fmla="*/ 2679396 w 3188280"/>
              <a:gd name="connsiteY34" fmla="*/ 2076979 h 3696109"/>
              <a:gd name="connsiteX35" fmla="*/ 2804028 w 3188280"/>
              <a:gd name="connsiteY35" fmla="*/ 2466606 h 3696109"/>
              <a:gd name="connsiteX36" fmla="*/ 2809278 w 3188280"/>
              <a:gd name="connsiteY36" fmla="*/ 2527529 h 3696109"/>
              <a:gd name="connsiteX37" fmla="*/ 2952430 w 3188280"/>
              <a:gd name="connsiteY37" fmla="*/ 2583162 h 3696109"/>
              <a:gd name="connsiteX38" fmla="*/ 2931191 w 3188280"/>
              <a:gd name="connsiteY38" fmla="*/ 2792527 h 3696109"/>
              <a:gd name="connsiteX39" fmla="*/ 2994789 w 3188280"/>
              <a:gd name="connsiteY39" fmla="*/ 3221841 h 3696109"/>
              <a:gd name="connsiteX40" fmla="*/ 3074301 w 3188280"/>
              <a:gd name="connsiteY40" fmla="*/ 3219224 h 3696109"/>
              <a:gd name="connsiteX41" fmla="*/ 3069010 w 3188280"/>
              <a:gd name="connsiteY41" fmla="*/ 3280230 h 3696109"/>
              <a:gd name="connsiteX42" fmla="*/ 3156461 w 3188280"/>
              <a:gd name="connsiteY42" fmla="*/ 3338507 h 3696109"/>
              <a:gd name="connsiteX43" fmla="*/ 3029254 w 3188280"/>
              <a:gd name="connsiteY43" fmla="*/ 3508213 h 3696109"/>
              <a:gd name="connsiteX44" fmla="*/ 3129810 w 3188280"/>
              <a:gd name="connsiteY44" fmla="*/ 3696109 h 3696109"/>
              <a:gd name="connsiteX45" fmla="*/ 3188280 w 3188280"/>
              <a:gd name="connsiteY45" fmla="*/ 3603629 h 3696109"/>
              <a:gd name="connsiteX0" fmla="*/ 0 w 3188280"/>
              <a:gd name="connsiteY0" fmla="*/ 5484 h 3696109"/>
              <a:gd name="connsiteX1" fmla="*/ 225450 w 3188280"/>
              <a:gd name="connsiteY1" fmla="*/ 0 h 3696109"/>
              <a:gd name="connsiteX2" fmla="*/ 230491 w 3188280"/>
              <a:gd name="connsiteY2" fmla="*/ 94446 h 3696109"/>
              <a:gd name="connsiteX3" fmla="*/ 470900 w 3188280"/>
              <a:gd name="connsiteY3" fmla="*/ 147555 h 3696109"/>
              <a:gd name="connsiteX4" fmla="*/ 508690 w 3188280"/>
              <a:gd name="connsiteY4" fmla="*/ 197797 h 3696109"/>
              <a:gd name="connsiteX5" fmla="*/ 828088 w 3188280"/>
              <a:gd name="connsiteY5" fmla="*/ 134327 h 3696109"/>
              <a:gd name="connsiteX6" fmla="*/ 922158 w 3188280"/>
              <a:gd name="connsiteY6" fmla="*/ 89152 h 3696109"/>
              <a:gd name="connsiteX7" fmla="*/ 1216370 w 3188280"/>
              <a:gd name="connsiteY7" fmla="*/ 155437 h 3696109"/>
              <a:gd name="connsiteX8" fmla="*/ 1449859 w 3188280"/>
              <a:gd name="connsiteY8" fmla="*/ 250743 h 3696109"/>
              <a:gd name="connsiteX9" fmla="*/ 1611248 w 3188280"/>
              <a:gd name="connsiteY9" fmla="*/ 356823 h 3696109"/>
              <a:gd name="connsiteX10" fmla="*/ 1537111 w 3188280"/>
              <a:gd name="connsiteY10" fmla="*/ 510393 h 3696109"/>
              <a:gd name="connsiteX11" fmla="*/ 1542464 w 3188280"/>
              <a:gd name="connsiteY11" fmla="*/ 565598 h 3696109"/>
              <a:gd name="connsiteX12" fmla="*/ 1534526 w 3188280"/>
              <a:gd name="connsiteY12" fmla="*/ 626451 h 3696109"/>
              <a:gd name="connsiteX13" fmla="*/ 1645651 w 3188280"/>
              <a:gd name="connsiteY13" fmla="*/ 626451 h 3696109"/>
              <a:gd name="connsiteX14" fmla="*/ 1717088 w 3188280"/>
              <a:gd name="connsiteY14" fmla="*/ 547077 h 3696109"/>
              <a:gd name="connsiteX15" fmla="*/ 1756776 w 3188280"/>
              <a:gd name="connsiteY15" fmla="*/ 547078 h 3696109"/>
              <a:gd name="connsiteX16" fmla="*/ 1785881 w 3188280"/>
              <a:gd name="connsiteY16" fmla="*/ 541785 h 3696109"/>
              <a:gd name="connsiteX17" fmla="*/ 1855080 w 3188280"/>
              <a:gd name="connsiteY17" fmla="*/ 611210 h 3696109"/>
              <a:gd name="connsiteX18" fmla="*/ 1977035 w 3188280"/>
              <a:gd name="connsiteY18" fmla="*/ 762300 h 3696109"/>
              <a:gd name="connsiteX19" fmla="*/ 2051188 w 3188280"/>
              <a:gd name="connsiteY19" fmla="*/ 704021 h 3696109"/>
              <a:gd name="connsiteX20" fmla="*/ 2189075 w 3188280"/>
              <a:gd name="connsiteY20" fmla="*/ 778242 h 3696109"/>
              <a:gd name="connsiteX21" fmla="*/ 2430232 w 3188280"/>
              <a:gd name="connsiteY21" fmla="*/ 698729 h 3696109"/>
              <a:gd name="connsiteX22" fmla="*/ 2615786 w 3188280"/>
              <a:gd name="connsiteY22" fmla="*/ 780916 h 3696109"/>
              <a:gd name="connsiteX23" fmla="*/ 2695299 w 3188280"/>
              <a:gd name="connsiteY23" fmla="*/ 780916 h 3696109"/>
              <a:gd name="connsiteX24" fmla="*/ 2772777 w 3188280"/>
              <a:gd name="connsiteY24" fmla="*/ 832826 h 3696109"/>
              <a:gd name="connsiteX25" fmla="*/ 2878235 w 3188280"/>
              <a:gd name="connsiteY25" fmla="*/ 950525 h 3696109"/>
              <a:gd name="connsiteX26" fmla="*/ 2989734 w 3188280"/>
              <a:gd name="connsiteY26" fmla="*/ 1110639 h 3696109"/>
              <a:gd name="connsiteX27" fmla="*/ 3016039 w 3188280"/>
              <a:gd name="connsiteY27" fmla="*/ 1236689 h 3696109"/>
              <a:gd name="connsiteX28" fmla="*/ 2957692 w 3188280"/>
              <a:gd name="connsiteY28" fmla="*/ 1321605 h 3696109"/>
              <a:gd name="connsiteX29" fmla="*/ 2917936 w 3188280"/>
              <a:gd name="connsiteY29" fmla="*/ 1496533 h 3696109"/>
              <a:gd name="connsiteX30" fmla="*/ 2838423 w 3188280"/>
              <a:gd name="connsiteY30" fmla="*/ 1576046 h 3696109"/>
              <a:gd name="connsiteX31" fmla="*/ 2809278 w 3188280"/>
              <a:gd name="connsiteY31" fmla="*/ 1745697 h 3696109"/>
              <a:gd name="connsiteX32" fmla="*/ 2774812 w 3188280"/>
              <a:gd name="connsiteY32" fmla="*/ 1814586 h 3696109"/>
              <a:gd name="connsiteX33" fmla="*/ 2727090 w 3188280"/>
              <a:gd name="connsiteY33" fmla="*/ 1957778 h 3696109"/>
              <a:gd name="connsiteX34" fmla="*/ 2679396 w 3188280"/>
              <a:gd name="connsiteY34" fmla="*/ 2076979 h 3696109"/>
              <a:gd name="connsiteX35" fmla="*/ 2804028 w 3188280"/>
              <a:gd name="connsiteY35" fmla="*/ 2466606 h 3696109"/>
              <a:gd name="connsiteX36" fmla="*/ 2809278 w 3188280"/>
              <a:gd name="connsiteY36" fmla="*/ 2527529 h 3696109"/>
              <a:gd name="connsiteX37" fmla="*/ 2952430 w 3188280"/>
              <a:gd name="connsiteY37" fmla="*/ 2583162 h 3696109"/>
              <a:gd name="connsiteX38" fmla="*/ 2931191 w 3188280"/>
              <a:gd name="connsiteY38" fmla="*/ 2792527 h 3696109"/>
              <a:gd name="connsiteX39" fmla="*/ 2994789 w 3188280"/>
              <a:gd name="connsiteY39" fmla="*/ 3221841 h 3696109"/>
              <a:gd name="connsiteX40" fmla="*/ 3074301 w 3188280"/>
              <a:gd name="connsiteY40" fmla="*/ 3219224 h 3696109"/>
              <a:gd name="connsiteX41" fmla="*/ 3069010 w 3188280"/>
              <a:gd name="connsiteY41" fmla="*/ 3280230 h 3696109"/>
              <a:gd name="connsiteX42" fmla="*/ 3156461 w 3188280"/>
              <a:gd name="connsiteY42" fmla="*/ 3338507 h 3696109"/>
              <a:gd name="connsiteX43" fmla="*/ 3016025 w 3188280"/>
              <a:gd name="connsiteY43" fmla="*/ 3635213 h 3696109"/>
              <a:gd name="connsiteX44" fmla="*/ 3129810 w 3188280"/>
              <a:gd name="connsiteY44" fmla="*/ 3696109 h 3696109"/>
              <a:gd name="connsiteX45" fmla="*/ 3188280 w 3188280"/>
              <a:gd name="connsiteY45" fmla="*/ 3603629 h 3696109"/>
              <a:gd name="connsiteX0" fmla="*/ 0 w 3320572"/>
              <a:gd name="connsiteY0" fmla="*/ 5484 h 3701525"/>
              <a:gd name="connsiteX1" fmla="*/ 225450 w 3320572"/>
              <a:gd name="connsiteY1" fmla="*/ 0 h 3701525"/>
              <a:gd name="connsiteX2" fmla="*/ 230491 w 3320572"/>
              <a:gd name="connsiteY2" fmla="*/ 94446 h 3701525"/>
              <a:gd name="connsiteX3" fmla="*/ 470900 w 3320572"/>
              <a:gd name="connsiteY3" fmla="*/ 147555 h 3701525"/>
              <a:gd name="connsiteX4" fmla="*/ 508690 w 3320572"/>
              <a:gd name="connsiteY4" fmla="*/ 197797 h 3701525"/>
              <a:gd name="connsiteX5" fmla="*/ 828088 w 3320572"/>
              <a:gd name="connsiteY5" fmla="*/ 134327 h 3701525"/>
              <a:gd name="connsiteX6" fmla="*/ 922158 w 3320572"/>
              <a:gd name="connsiteY6" fmla="*/ 89152 h 3701525"/>
              <a:gd name="connsiteX7" fmla="*/ 1216370 w 3320572"/>
              <a:gd name="connsiteY7" fmla="*/ 155437 h 3701525"/>
              <a:gd name="connsiteX8" fmla="*/ 1449859 w 3320572"/>
              <a:gd name="connsiteY8" fmla="*/ 250743 h 3701525"/>
              <a:gd name="connsiteX9" fmla="*/ 1611248 w 3320572"/>
              <a:gd name="connsiteY9" fmla="*/ 356823 h 3701525"/>
              <a:gd name="connsiteX10" fmla="*/ 1537111 w 3320572"/>
              <a:gd name="connsiteY10" fmla="*/ 510393 h 3701525"/>
              <a:gd name="connsiteX11" fmla="*/ 1542464 w 3320572"/>
              <a:gd name="connsiteY11" fmla="*/ 565598 h 3701525"/>
              <a:gd name="connsiteX12" fmla="*/ 1534526 w 3320572"/>
              <a:gd name="connsiteY12" fmla="*/ 626451 h 3701525"/>
              <a:gd name="connsiteX13" fmla="*/ 1645651 w 3320572"/>
              <a:gd name="connsiteY13" fmla="*/ 626451 h 3701525"/>
              <a:gd name="connsiteX14" fmla="*/ 1717088 w 3320572"/>
              <a:gd name="connsiteY14" fmla="*/ 547077 h 3701525"/>
              <a:gd name="connsiteX15" fmla="*/ 1756776 w 3320572"/>
              <a:gd name="connsiteY15" fmla="*/ 547078 h 3701525"/>
              <a:gd name="connsiteX16" fmla="*/ 1785881 w 3320572"/>
              <a:gd name="connsiteY16" fmla="*/ 541785 h 3701525"/>
              <a:gd name="connsiteX17" fmla="*/ 1855080 w 3320572"/>
              <a:gd name="connsiteY17" fmla="*/ 611210 h 3701525"/>
              <a:gd name="connsiteX18" fmla="*/ 1977035 w 3320572"/>
              <a:gd name="connsiteY18" fmla="*/ 762300 h 3701525"/>
              <a:gd name="connsiteX19" fmla="*/ 2051188 w 3320572"/>
              <a:gd name="connsiteY19" fmla="*/ 704021 h 3701525"/>
              <a:gd name="connsiteX20" fmla="*/ 2189075 w 3320572"/>
              <a:gd name="connsiteY20" fmla="*/ 778242 h 3701525"/>
              <a:gd name="connsiteX21" fmla="*/ 2430232 w 3320572"/>
              <a:gd name="connsiteY21" fmla="*/ 698729 h 3701525"/>
              <a:gd name="connsiteX22" fmla="*/ 2615786 w 3320572"/>
              <a:gd name="connsiteY22" fmla="*/ 780916 h 3701525"/>
              <a:gd name="connsiteX23" fmla="*/ 2695299 w 3320572"/>
              <a:gd name="connsiteY23" fmla="*/ 780916 h 3701525"/>
              <a:gd name="connsiteX24" fmla="*/ 2772777 w 3320572"/>
              <a:gd name="connsiteY24" fmla="*/ 832826 h 3701525"/>
              <a:gd name="connsiteX25" fmla="*/ 2878235 w 3320572"/>
              <a:gd name="connsiteY25" fmla="*/ 950525 h 3701525"/>
              <a:gd name="connsiteX26" fmla="*/ 2989734 w 3320572"/>
              <a:gd name="connsiteY26" fmla="*/ 1110639 h 3701525"/>
              <a:gd name="connsiteX27" fmla="*/ 3016039 w 3320572"/>
              <a:gd name="connsiteY27" fmla="*/ 1236689 h 3701525"/>
              <a:gd name="connsiteX28" fmla="*/ 2957692 w 3320572"/>
              <a:gd name="connsiteY28" fmla="*/ 1321605 h 3701525"/>
              <a:gd name="connsiteX29" fmla="*/ 2917936 w 3320572"/>
              <a:gd name="connsiteY29" fmla="*/ 1496533 h 3701525"/>
              <a:gd name="connsiteX30" fmla="*/ 2838423 w 3320572"/>
              <a:gd name="connsiteY30" fmla="*/ 1576046 h 3701525"/>
              <a:gd name="connsiteX31" fmla="*/ 2809278 w 3320572"/>
              <a:gd name="connsiteY31" fmla="*/ 1745697 h 3701525"/>
              <a:gd name="connsiteX32" fmla="*/ 2774812 w 3320572"/>
              <a:gd name="connsiteY32" fmla="*/ 1814586 h 3701525"/>
              <a:gd name="connsiteX33" fmla="*/ 2727090 w 3320572"/>
              <a:gd name="connsiteY33" fmla="*/ 1957778 h 3701525"/>
              <a:gd name="connsiteX34" fmla="*/ 2679396 w 3320572"/>
              <a:gd name="connsiteY34" fmla="*/ 2076979 h 3701525"/>
              <a:gd name="connsiteX35" fmla="*/ 2804028 w 3320572"/>
              <a:gd name="connsiteY35" fmla="*/ 2466606 h 3701525"/>
              <a:gd name="connsiteX36" fmla="*/ 2809278 w 3320572"/>
              <a:gd name="connsiteY36" fmla="*/ 2527529 h 3701525"/>
              <a:gd name="connsiteX37" fmla="*/ 2952430 w 3320572"/>
              <a:gd name="connsiteY37" fmla="*/ 2583162 h 3701525"/>
              <a:gd name="connsiteX38" fmla="*/ 2931191 w 3320572"/>
              <a:gd name="connsiteY38" fmla="*/ 2792527 h 3701525"/>
              <a:gd name="connsiteX39" fmla="*/ 2994789 w 3320572"/>
              <a:gd name="connsiteY39" fmla="*/ 3221841 h 3701525"/>
              <a:gd name="connsiteX40" fmla="*/ 3074301 w 3320572"/>
              <a:gd name="connsiteY40" fmla="*/ 3219224 h 3701525"/>
              <a:gd name="connsiteX41" fmla="*/ 3069010 w 3320572"/>
              <a:gd name="connsiteY41" fmla="*/ 3280230 h 3701525"/>
              <a:gd name="connsiteX42" fmla="*/ 3156461 w 3320572"/>
              <a:gd name="connsiteY42" fmla="*/ 3338507 h 3701525"/>
              <a:gd name="connsiteX43" fmla="*/ 3016025 w 3320572"/>
              <a:gd name="connsiteY43" fmla="*/ 3635213 h 3701525"/>
              <a:gd name="connsiteX44" fmla="*/ 3129810 w 3320572"/>
              <a:gd name="connsiteY44" fmla="*/ 3696109 h 3701525"/>
              <a:gd name="connsiteX45" fmla="*/ 3320572 w 3320572"/>
              <a:gd name="connsiteY45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317014 w 3095122"/>
              <a:gd name="connsiteY10" fmla="*/ 565598 h 3701525"/>
              <a:gd name="connsiteX11" fmla="*/ 1309076 w 3095122"/>
              <a:gd name="connsiteY11" fmla="*/ 626451 h 3701525"/>
              <a:gd name="connsiteX12" fmla="*/ 1420201 w 3095122"/>
              <a:gd name="connsiteY12" fmla="*/ 626451 h 3701525"/>
              <a:gd name="connsiteX13" fmla="*/ 1491638 w 3095122"/>
              <a:gd name="connsiteY13" fmla="*/ 547077 h 3701525"/>
              <a:gd name="connsiteX14" fmla="*/ 1531326 w 3095122"/>
              <a:gd name="connsiteY14" fmla="*/ 54707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317014 w 3095122"/>
              <a:gd name="connsiteY10" fmla="*/ 565598 h 3701525"/>
              <a:gd name="connsiteX11" fmla="*/ 1248974 w 3095122"/>
              <a:gd name="connsiteY11" fmla="*/ 497662 h 3701525"/>
              <a:gd name="connsiteX12" fmla="*/ 1420201 w 3095122"/>
              <a:gd name="connsiteY12" fmla="*/ 626451 h 3701525"/>
              <a:gd name="connsiteX13" fmla="*/ 1491638 w 3095122"/>
              <a:gd name="connsiteY13" fmla="*/ 547077 h 3701525"/>
              <a:gd name="connsiteX14" fmla="*/ 1531326 w 3095122"/>
              <a:gd name="connsiteY14" fmla="*/ 54707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248974 w 3095122"/>
              <a:gd name="connsiteY10" fmla="*/ 497662 h 3701525"/>
              <a:gd name="connsiteX11" fmla="*/ 1420201 w 3095122"/>
              <a:gd name="connsiteY11" fmla="*/ 626451 h 3701525"/>
              <a:gd name="connsiteX12" fmla="*/ 1491638 w 3095122"/>
              <a:gd name="connsiteY12" fmla="*/ 547077 h 3701525"/>
              <a:gd name="connsiteX13" fmla="*/ 1531326 w 3095122"/>
              <a:gd name="connsiteY13" fmla="*/ 54707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248974 w 3095122"/>
              <a:gd name="connsiteY10" fmla="*/ 497662 h 3701525"/>
              <a:gd name="connsiteX11" fmla="*/ 1320033 w 3095122"/>
              <a:gd name="connsiteY11" fmla="*/ 532005 h 3701525"/>
              <a:gd name="connsiteX12" fmla="*/ 1491638 w 3095122"/>
              <a:gd name="connsiteY12" fmla="*/ 547077 h 3701525"/>
              <a:gd name="connsiteX13" fmla="*/ 1531326 w 3095122"/>
              <a:gd name="connsiteY13" fmla="*/ 54707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248974 w 3095122"/>
              <a:gd name="connsiteY10" fmla="*/ 497662 h 3701525"/>
              <a:gd name="connsiteX11" fmla="*/ 1320033 w 3095122"/>
              <a:gd name="connsiteY11" fmla="*/ 532005 h 3701525"/>
              <a:gd name="connsiteX12" fmla="*/ 1414365 w 3095122"/>
              <a:gd name="connsiteY12" fmla="*/ 504148 h 3701525"/>
              <a:gd name="connsiteX13" fmla="*/ 1531326 w 3095122"/>
              <a:gd name="connsiteY13" fmla="*/ 54707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248974 w 3095122"/>
              <a:gd name="connsiteY10" fmla="*/ 497662 h 3701525"/>
              <a:gd name="connsiteX11" fmla="*/ 1320033 w 3095122"/>
              <a:gd name="connsiteY11" fmla="*/ 532005 h 3701525"/>
              <a:gd name="connsiteX12" fmla="*/ 1414365 w 3095122"/>
              <a:gd name="connsiteY12" fmla="*/ 504148 h 3701525"/>
              <a:gd name="connsiteX13" fmla="*/ 1503294 w 3095122"/>
              <a:gd name="connsiteY13" fmla="*/ 468238 h 3701525"/>
              <a:gd name="connsiteX14" fmla="*/ 1531326 w 3095122"/>
              <a:gd name="connsiteY14" fmla="*/ 54707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248974 w 3095122"/>
              <a:gd name="connsiteY10" fmla="*/ 497662 h 3701525"/>
              <a:gd name="connsiteX11" fmla="*/ 1320033 w 3095122"/>
              <a:gd name="connsiteY11" fmla="*/ 532005 h 3701525"/>
              <a:gd name="connsiteX12" fmla="*/ 1414365 w 3095122"/>
              <a:gd name="connsiteY12" fmla="*/ 504148 h 3701525"/>
              <a:gd name="connsiteX13" fmla="*/ 1503294 w 3095122"/>
              <a:gd name="connsiteY13" fmla="*/ 46823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11661 w 3095122"/>
              <a:gd name="connsiteY9" fmla="*/ 510393 h 3701525"/>
              <a:gd name="connsiteX10" fmla="*/ 1248974 w 3095122"/>
              <a:gd name="connsiteY10" fmla="*/ 497662 h 3701525"/>
              <a:gd name="connsiteX11" fmla="*/ 1320033 w 3095122"/>
              <a:gd name="connsiteY11" fmla="*/ 532005 h 3701525"/>
              <a:gd name="connsiteX12" fmla="*/ 1422950 w 3095122"/>
              <a:gd name="connsiteY12" fmla="*/ 515595 h 3701525"/>
              <a:gd name="connsiteX13" fmla="*/ 1503294 w 3095122"/>
              <a:gd name="connsiteY13" fmla="*/ 46823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696 w 3095122"/>
              <a:gd name="connsiteY9" fmla="*/ 496083 h 3701525"/>
              <a:gd name="connsiteX10" fmla="*/ 1248974 w 3095122"/>
              <a:gd name="connsiteY10" fmla="*/ 497662 h 3701525"/>
              <a:gd name="connsiteX11" fmla="*/ 1320033 w 3095122"/>
              <a:gd name="connsiteY11" fmla="*/ 532005 h 3701525"/>
              <a:gd name="connsiteX12" fmla="*/ 1422950 w 3095122"/>
              <a:gd name="connsiteY12" fmla="*/ 515595 h 3701525"/>
              <a:gd name="connsiteX13" fmla="*/ 1503294 w 3095122"/>
              <a:gd name="connsiteY13" fmla="*/ 46823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31696 w 3095122"/>
              <a:gd name="connsiteY10" fmla="*/ 496083 h 3701525"/>
              <a:gd name="connsiteX11" fmla="*/ 1248974 w 3095122"/>
              <a:gd name="connsiteY11" fmla="*/ 497662 h 3701525"/>
              <a:gd name="connsiteX12" fmla="*/ 1320033 w 3095122"/>
              <a:gd name="connsiteY12" fmla="*/ 532005 h 3701525"/>
              <a:gd name="connsiteX13" fmla="*/ 1422950 w 3095122"/>
              <a:gd name="connsiteY13" fmla="*/ 515595 h 3701525"/>
              <a:gd name="connsiteX14" fmla="*/ 1503294 w 3095122"/>
              <a:gd name="connsiteY14" fmla="*/ 46823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48974 w 3095122"/>
              <a:gd name="connsiteY11" fmla="*/ 497662 h 3701525"/>
              <a:gd name="connsiteX12" fmla="*/ 1320033 w 3095122"/>
              <a:gd name="connsiteY12" fmla="*/ 532005 h 3701525"/>
              <a:gd name="connsiteX13" fmla="*/ 1422950 w 3095122"/>
              <a:gd name="connsiteY13" fmla="*/ 515595 h 3701525"/>
              <a:gd name="connsiteX14" fmla="*/ 1503294 w 3095122"/>
              <a:gd name="connsiteY14" fmla="*/ 46823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57560 w 3095122"/>
              <a:gd name="connsiteY11" fmla="*/ 511972 h 3701525"/>
              <a:gd name="connsiteX12" fmla="*/ 1320033 w 3095122"/>
              <a:gd name="connsiteY12" fmla="*/ 532005 h 3701525"/>
              <a:gd name="connsiteX13" fmla="*/ 1422950 w 3095122"/>
              <a:gd name="connsiteY13" fmla="*/ 515595 h 3701525"/>
              <a:gd name="connsiteX14" fmla="*/ 1503294 w 3095122"/>
              <a:gd name="connsiteY14" fmla="*/ 46823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57560 w 3095122"/>
              <a:gd name="connsiteY11" fmla="*/ 511972 h 3701525"/>
              <a:gd name="connsiteX12" fmla="*/ 1320033 w 3095122"/>
              <a:gd name="connsiteY12" fmla="*/ 517695 h 3701525"/>
              <a:gd name="connsiteX13" fmla="*/ 1422950 w 3095122"/>
              <a:gd name="connsiteY13" fmla="*/ 515595 h 3701525"/>
              <a:gd name="connsiteX14" fmla="*/ 1503294 w 3095122"/>
              <a:gd name="connsiteY14" fmla="*/ 46823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57560 w 3095122"/>
              <a:gd name="connsiteY11" fmla="*/ 511972 h 3701525"/>
              <a:gd name="connsiteX12" fmla="*/ 1320033 w 3095122"/>
              <a:gd name="connsiteY12" fmla="*/ 517695 h 3701525"/>
              <a:gd name="connsiteX13" fmla="*/ 1394330 w 3095122"/>
              <a:gd name="connsiteY13" fmla="*/ 529904 h 3701525"/>
              <a:gd name="connsiteX14" fmla="*/ 1503294 w 3095122"/>
              <a:gd name="connsiteY14" fmla="*/ 46823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57560 w 3095122"/>
              <a:gd name="connsiteY11" fmla="*/ 511972 h 3701525"/>
              <a:gd name="connsiteX12" fmla="*/ 1394330 w 3095122"/>
              <a:gd name="connsiteY12" fmla="*/ 529904 h 3701525"/>
              <a:gd name="connsiteX13" fmla="*/ 1503294 w 3095122"/>
              <a:gd name="connsiteY13" fmla="*/ 46823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57560 w 3095122"/>
              <a:gd name="connsiteY11" fmla="*/ 511972 h 3701525"/>
              <a:gd name="connsiteX12" fmla="*/ 1394330 w 3095122"/>
              <a:gd name="connsiteY12" fmla="*/ 524181 h 3701525"/>
              <a:gd name="connsiteX13" fmla="*/ 1503294 w 3095122"/>
              <a:gd name="connsiteY13" fmla="*/ 468238 h 3701525"/>
              <a:gd name="connsiteX14" fmla="*/ 1560431 w 3095122"/>
              <a:gd name="connsiteY14" fmla="*/ 541785 h 3701525"/>
              <a:gd name="connsiteX15" fmla="*/ 1629630 w 3095122"/>
              <a:gd name="connsiteY15" fmla="*/ 611210 h 3701525"/>
              <a:gd name="connsiteX16" fmla="*/ 1751585 w 3095122"/>
              <a:gd name="connsiteY16" fmla="*/ 762300 h 3701525"/>
              <a:gd name="connsiteX17" fmla="*/ 1825738 w 3095122"/>
              <a:gd name="connsiteY17" fmla="*/ 704021 h 3701525"/>
              <a:gd name="connsiteX18" fmla="*/ 1963625 w 3095122"/>
              <a:gd name="connsiteY18" fmla="*/ 778242 h 3701525"/>
              <a:gd name="connsiteX19" fmla="*/ 2204782 w 3095122"/>
              <a:gd name="connsiteY19" fmla="*/ 698729 h 3701525"/>
              <a:gd name="connsiteX20" fmla="*/ 2390336 w 3095122"/>
              <a:gd name="connsiteY20" fmla="*/ 780916 h 3701525"/>
              <a:gd name="connsiteX21" fmla="*/ 2469849 w 3095122"/>
              <a:gd name="connsiteY21" fmla="*/ 780916 h 3701525"/>
              <a:gd name="connsiteX22" fmla="*/ 2547327 w 3095122"/>
              <a:gd name="connsiteY22" fmla="*/ 832826 h 3701525"/>
              <a:gd name="connsiteX23" fmla="*/ 2652785 w 3095122"/>
              <a:gd name="connsiteY23" fmla="*/ 950525 h 3701525"/>
              <a:gd name="connsiteX24" fmla="*/ 2764284 w 3095122"/>
              <a:gd name="connsiteY24" fmla="*/ 1110639 h 3701525"/>
              <a:gd name="connsiteX25" fmla="*/ 2790589 w 3095122"/>
              <a:gd name="connsiteY25" fmla="*/ 1236689 h 3701525"/>
              <a:gd name="connsiteX26" fmla="*/ 2732242 w 3095122"/>
              <a:gd name="connsiteY26" fmla="*/ 1321605 h 3701525"/>
              <a:gd name="connsiteX27" fmla="*/ 2692486 w 3095122"/>
              <a:gd name="connsiteY27" fmla="*/ 1496533 h 3701525"/>
              <a:gd name="connsiteX28" fmla="*/ 2612973 w 3095122"/>
              <a:gd name="connsiteY28" fmla="*/ 1576046 h 3701525"/>
              <a:gd name="connsiteX29" fmla="*/ 2583828 w 3095122"/>
              <a:gd name="connsiteY29" fmla="*/ 1745697 h 3701525"/>
              <a:gd name="connsiteX30" fmla="*/ 2549362 w 3095122"/>
              <a:gd name="connsiteY30" fmla="*/ 1814586 h 3701525"/>
              <a:gd name="connsiteX31" fmla="*/ 2501640 w 3095122"/>
              <a:gd name="connsiteY31" fmla="*/ 1957778 h 3701525"/>
              <a:gd name="connsiteX32" fmla="*/ 2453946 w 3095122"/>
              <a:gd name="connsiteY32" fmla="*/ 2076979 h 3701525"/>
              <a:gd name="connsiteX33" fmla="*/ 2578578 w 3095122"/>
              <a:gd name="connsiteY33" fmla="*/ 2466606 h 3701525"/>
              <a:gd name="connsiteX34" fmla="*/ 2583828 w 3095122"/>
              <a:gd name="connsiteY34" fmla="*/ 2527529 h 3701525"/>
              <a:gd name="connsiteX35" fmla="*/ 2726980 w 3095122"/>
              <a:gd name="connsiteY35" fmla="*/ 2583162 h 3701525"/>
              <a:gd name="connsiteX36" fmla="*/ 2705741 w 3095122"/>
              <a:gd name="connsiteY36" fmla="*/ 2792527 h 3701525"/>
              <a:gd name="connsiteX37" fmla="*/ 2769339 w 3095122"/>
              <a:gd name="connsiteY37" fmla="*/ 3221841 h 3701525"/>
              <a:gd name="connsiteX38" fmla="*/ 2848851 w 3095122"/>
              <a:gd name="connsiteY38" fmla="*/ 3219224 h 3701525"/>
              <a:gd name="connsiteX39" fmla="*/ 2843560 w 3095122"/>
              <a:gd name="connsiteY39" fmla="*/ 3280230 h 3701525"/>
              <a:gd name="connsiteX40" fmla="*/ 2931011 w 3095122"/>
              <a:gd name="connsiteY40" fmla="*/ 3338507 h 3701525"/>
              <a:gd name="connsiteX41" fmla="*/ 2790575 w 3095122"/>
              <a:gd name="connsiteY41" fmla="*/ 3635213 h 3701525"/>
              <a:gd name="connsiteX42" fmla="*/ 2904360 w 3095122"/>
              <a:gd name="connsiteY42" fmla="*/ 3696109 h 3701525"/>
              <a:gd name="connsiteX43" fmla="*/ 3095122 w 3095122"/>
              <a:gd name="connsiteY43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25971 w 3095122"/>
              <a:gd name="connsiteY10" fmla="*/ 516118 h 3701525"/>
              <a:gd name="connsiteX11" fmla="*/ 1257560 w 3095122"/>
              <a:gd name="connsiteY11" fmla="*/ 511972 h 3701525"/>
              <a:gd name="connsiteX12" fmla="*/ 1394330 w 3095122"/>
              <a:gd name="connsiteY12" fmla="*/ 524181 h 3701525"/>
              <a:gd name="connsiteX13" fmla="*/ 1466088 w 3095122"/>
              <a:gd name="connsiteY13" fmla="*/ 508305 h 3701525"/>
              <a:gd name="connsiteX14" fmla="*/ 1503294 w 3095122"/>
              <a:gd name="connsiteY14" fmla="*/ 468238 h 3701525"/>
              <a:gd name="connsiteX15" fmla="*/ 1560431 w 3095122"/>
              <a:gd name="connsiteY15" fmla="*/ 541785 h 3701525"/>
              <a:gd name="connsiteX16" fmla="*/ 1629630 w 3095122"/>
              <a:gd name="connsiteY16" fmla="*/ 611210 h 3701525"/>
              <a:gd name="connsiteX17" fmla="*/ 1751585 w 3095122"/>
              <a:gd name="connsiteY17" fmla="*/ 762300 h 3701525"/>
              <a:gd name="connsiteX18" fmla="*/ 1825738 w 3095122"/>
              <a:gd name="connsiteY18" fmla="*/ 704021 h 3701525"/>
              <a:gd name="connsiteX19" fmla="*/ 1963625 w 3095122"/>
              <a:gd name="connsiteY19" fmla="*/ 778242 h 3701525"/>
              <a:gd name="connsiteX20" fmla="*/ 2204782 w 3095122"/>
              <a:gd name="connsiteY20" fmla="*/ 698729 h 3701525"/>
              <a:gd name="connsiteX21" fmla="*/ 2390336 w 3095122"/>
              <a:gd name="connsiteY21" fmla="*/ 780916 h 3701525"/>
              <a:gd name="connsiteX22" fmla="*/ 2469849 w 3095122"/>
              <a:gd name="connsiteY22" fmla="*/ 780916 h 3701525"/>
              <a:gd name="connsiteX23" fmla="*/ 2547327 w 3095122"/>
              <a:gd name="connsiteY23" fmla="*/ 832826 h 3701525"/>
              <a:gd name="connsiteX24" fmla="*/ 2652785 w 3095122"/>
              <a:gd name="connsiteY24" fmla="*/ 950525 h 3701525"/>
              <a:gd name="connsiteX25" fmla="*/ 2764284 w 3095122"/>
              <a:gd name="connsiteY25" fmla="*/ 1110639 h 3701525"/>
              <a:gd name="connsiteX26" fmla="*/ 2790589 w 3095122"/>
              <a:gd name="connsiteY26" fmla="*/ 1236689 h 3701525"/>
              <a:gd name="connsiteX27" fmla="*/ 2732242 w 3095122"/>
              <a:gd name="connsiteY27" fmla="*/ 1321605 h 3701525"/>
              <a:gd name="connsiteX28" fmla="*/ 2692486 w 3095122"/>
              <a:gd name="connsiteY28" fmla="*/ 1496533 h 3701525"/>
              <a:gd name="connsiteX29" fmla="*/ 2612973 w 3095122"/>
              <a:gd name="connsiteY29" fmla="*/ 1576046 h 3701525"/>
              <a:gd name="connsiteX30" fmla="*/ 2583828 w 3095122"/>
              <a:gd name="connsiteY30" fmla="*/ 1745697 h 3701525"/>
              <a:gd name="connsiteX31" fmla="*/ 2549362 w 3095122"/>
              <a:gd name="connsiteY31" fmla="*/ 1814586 h 3701525"/>
              <a:gd name="connsiteX32" fmla="*/ 2501640 w 3095122"/>
              <a:gd name="connsiteY32" fmla="*/ 1957778 h 3701525"/>
              <a:gd name="connsiteX33" fmla="*/ 2453946 w 3095122"/>
              <a:gd name="connsiteY33" fmla="*/ 2076979 h 3701525"/>
              <a:gd name="connsiteX34" fmla="*/ 2578578 w 3095122"/>
              <a:gd name="connsiteY34" fmla="*/ 2466606 h 3701525"/>
              <a:gd name="connsiteX35" fmla="*/ 2583828 w 3095122"/>
              <a:gd name="connsiteY35" fmla="*/ 2527529 h 3701525"/>
              <a:gd name="connsiteX36" fmla="*/ 2726980 w 3095122"/>
              <a:gd name="connsiteY36" fmla="*/ 2583162 h 3701525"/>
              <a:gd name="connsiteX37" fmla="*/ 2705741 w 3095122"/>
              <a:gd name="connsiteY37" fmla="*/ 2792527 h 3701525"/>
              <a:gd name="connsiteX38" fmla="*/ 2769339 w 3095122"/>
              <a:gd name="connsiteY38" fmla="*/ 3221841 h 3701525"/>
              <a:gd name="connsiteX39" fmla="*/ 2848851 w 3095122"/>
              <a:gd name="connsiteY39" fmla="*/ 3219224 h 3701525"/>
              <a:gd name="connsiteX40" fmla="*/ 2843560 w 3095122"/>
              <a:gd name="connsiteY40" fmla="*/ 3280230 h 3701525"/>
              <a:gd name="connsiteX41" fmla="*/ 2931011 w 3095122"/>
              <a:gd name="connsiteY41" fmla="*/ 3338507 h 3701525"/>
              <a:gd name="connsiteX42" fmla="*/ 2790575 w 3095122"/>
              <a:gd name="connsiteY42" fmla="*/ 3635213 h 3701525"/>
              <a:gd name="connsiteX43" fmla="*/ 2904360 w 3095122"/>
              <a:gd name="connsiteY43" fmla="*/ 3696109 h 3701525"/>
              <a:gd name="connsiteX44" fmla="*/ 3095122 w 3095122"/>
              <a:gd name="connsiteY44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31575 w 3095122"/>
              <a:gd name="connsiteY9" fmla="*/ 445342 h 3701525"/>
              <a:gd name="connsiteX10" fmla="*/ 1351609 w 3095122"/>
              <a:gd name="connsiteY10" fmla="*/ 473962 h 3701525"/>
              <a:gd name="connsiteX11" fmla="*/ 1325971 w 3095122"/>
              <a:gd name="connsiteY11" fmla="*/ 516118 h 3701525"/>
              <a:gd name="connsiteX12" fmla="*/ 1257560 w 3095122"/>
              <a:gd name="connsiteY12" fmla="*/ 511972 h 3701525"/>
              <a:gd name="connsiteX13" fmla="*/ 1394330 w 3095122"/>
              <a:gd name="connsiteY13" fmla="*/ 524181 h 3701525"/>
              <a:gd name="connsiteX14" fmla="*/ 1466088 w 3095122"/>
              <a:gd name="connsiteY14" fmla="*/ 508305 h 3701525"/>
              <a:gd name="connsiteX15" fmla="*/ 1503294 w 3095122"/>
              <a:gd name="connsiteY15" fmla="*/ 468238 h 3701525"/>
              <a:gd name="connsiteX16" fmla="*/ 1560431 w 3095122"/>
              <a:gd name="connsiteY16" fmla="*/ 541785 h 3701525"/>
              <a:gd name="connsiteX17" fmla="*/ 1629630 w 3095122"/>
              <a:gd name="connsiteY17" fmla="*/ 611210 h 3701525"/>
              <a:gd name="connsiteX18" fmla="*/ 1751585 w 3095122"/>
              <a:gd name="connsiteY18" fmla="*/ 762300 h 3701525"/>
              <a:gd name="connsiteX19" fmla="*/ 1825738 w 3095122"/>
              <a:gd name="connsiteY19" fmla="*/ 704021 h 3701525"/>
              <a:gd name="connsiteX20" fmla="*/ 1963625 w 3095122"/>
              <a:gd name="connsiteY20" fmla="*/ 778242 h 3701525"/>
              <a:gd name="connsiteX21" fmla="*/ 2204782 w 3095122"/>
              <a:gd name="connsiteY21" fmla="*/ 698729 h 3701525"/>
              <a:gd name="connsiteX22" fmla="*/ 2390336 w 3095122"/>
              <a:gd name="connsiteY22" fmla="*/ 780916 h 3701525"/>
              <a:gd name="connsiteX23" fmla="*/ 2469849 w 3095122"/>
              <a:gd name="connsiteY23" fmla="*/ 780916 h 3701525"/>
              <a:gd name="connsiteX24" fmla="*/ 2547327 w 3095122"/>
              <a:gd name="connsiteY24" fmla="*/ 832826 h 3701525"/>
              <a:gd name="connsiteX25" fmla="*/ 2652785 w 3095122"/>
              <a:gd name="connsiteY25" fmla="*/ 950525 h 3701525"/>
              <a:gd name="connsiteX26" fmla="*/ 2764284 w 3095122"/>
              <a:gd name="connsiteY26" fmla="*/ 1110639 h 3701525"/>
              <a:gd name="connsiteX27" fmla="*/ 2790589 w 3095122"/>
              <a:gd name="connsiteY27" fmla="*/ 1236689 h 3701525"/>
              <a:gd name="connsiteX28" fmla="*/ 2732242 w 3095122"/>
              <a:gd name="connsiteY28" fmla="*/ 1321605 h 3701525"/>
              <a:gd name="connsiteX29" fmla="*/ 2692486 w 3095122"/>
              <a:gd name="connsiteY29" fmla="*/ 1496533 h 3701525"/>
              <a:gd name="connsiteX30" fmla="*/ 2612973 w 3095122"/>
              <a:gd name="connsiteY30" fmla="*/ 1576046 h 3701525"/>
              <a:gd name="connsiteX31" fmla="*/ 2583828 w 3095122"/>
              <a:gd name="connsiteY31" fmla="*/ 1745697 h 3701525"/>
              <a:gd name="connsiteX32" fmla="*/ 2549362 w 3095122"/>
              <a:gd name="connsiteY32" fmla="*/ 1814586 h 3701525"/>
              <a:gd name="connsiteX33" fmla="*/ 2501640 w 3095122"/>
              <a:gd name="connsiteY33" fmla="*/ 1957778 h 3701525"/>
              <a:gd name="connsiteX34" fmla="*/ 2453946 w 3095122"/>
              <a:gd name="connsiteY34" fmla="*/ 2076979 h 3701525"/>
              <a:gd name="connsiteX35" fmla="*/ 2578578 w 3095122"/>
              <a:gd name="connsiteY35" fmla="*/ 2466606 h 3701525"/>
              <a:gd name="connsiteX36" fmla="*/ 2583828 w 3095122"/>
              <a:gd name="connsiteY36" fmla="*/ 2527529 h 3701525"/>
              <a:gd name="connsiteX37" fmla="*/ 2726980 w 3095122"/>
              <a:gd name="connsiteY37" fmla="*/ 2583162 h 3701525"/>
              <a:gd name="connsiteX38" fmla="*/ 2705741 w 3095122"/>
              <a:gd name="connsiteY38" fmla="*/ 2792527 h 3701525"/>
              <a:gd name="connsiteX39" fmla="*/ 2769339 w 3095122"/>
              <a:gd name="connsiteY39" fmla="*/ 3221841 h 3701525"/>
              <a:gd name="connsiteX40" fmla="*/ 2848851 w 3095122"/>
              <a:gd name="connsiteY40" fmla="*/ 3219224 h 3701525"/>
              <a:gd name="connsiteX41" fmla="*/ 2843560 w 3095122"/>
              <a:gd name="connsiteY41" fmla="*/ 3280230 h 3701525"/>
              <a:gd name="connsiteX42" fmla="*/ 2931011 w 3095122"/>
              <a:gd name="connsiteY42" fmla="*/ 3338507 h 3701525"/>
              <a:gd name="connsiteX43" fmla="*/ 2790575 w 3095122"/>
              <a:gd name="connsiteY43" fmla="*/ 3635213 h 3701525"/>
              <a:gd name="connsiteX44" fmla="*/ 2904360 w 3095122"/>
              <a:gd name="connsiteY44" fmla="*/ 3696109 h 3701525"/>
              <a:gd name="connsiteX45" fmla="*/ 3095122 w 3095122"/>
              <a:gd name="connsiteY45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58033 w 3095122"/>
              <a:gd name="connsiteY9" fmla="*/ 426821 h 3701525"/>
              <a:gd name="connsiteX10" fmla="*/ 1351609 w 3095122"/>
              <a:gd name="connsiteY10" fmla="*/ 473962 h 3701525"/>
              <a:gd name="connsiteX11" fmla="*/ 1325971 w 3095122"/>
              <a:gd name="connsiteY11" fmla="*/ 516118 h 3701525"/>
              <a:gd name="connsiteX12" fmla="*/ 1257560 w 3095122"/>
              <a:gd name="connsiteY12" fmla="*/ 511972 h 3701525"/>
              <a:gd name="connsiteX13" fmla="*/ 1394330 w 3095122"/>
              <a:gd name="connsiteY13" fmla="*/ 524181 h 3701525"/>
              <a:gd name="connsiteX14" fmla="*/ 1466088 w 3095122"/>
              <a:gd name="connsiteY14" fmla="*/ 508305 h 3701525"/>
              <a:gd name="connsiteX15" fmla="*/ 1503294 w 3095122"/>
              <a:gd name="connsiteY15" fmla="*/ 468238 h 3701525"/>
              <a:gd name="connsiteX16" fmla="*/ 1560431 w 3095122"/>
              <a:gd name="connsiteY16" fmla="*/ 541785 h 3701525"/>
              <a:gd name="connsiteX17" fmla="*/ 1629630 w 3095122"/>
              <a:gd name="connsiteY17" fmla="*/ 611210 h 3701525"/>
              <a:gd name="connsiteX18" fmla="*/ 1751585 w 3095122"/>
              <a:gd name="connsiteY18" fmla="*/ 762300 h 3701525"/>
              <a:gd name="connsiteX19" fmla="*/ 1825738 w 3095122"/>
              <a:gd name="connsiteY19" fmla="*/ 704021 h 3701525"/>
              <a:gd name="connsiteX20" fmla="*/ 1963625 w 3095122"/>
              <a:gd name="connsiteY20" fmla="*/ 778242 h 3701525"/>
              <a:gd name="connsiteX21" fmla="*/ 2204782 w 3095122"/>
              <a:gd name="connsiteY21" fmla="*/ 698729 h 3701525"/>
              <a:gd name="connsiteX22" fmla="*/ 2390336 w 3095122"/>
              <a:gd name="connsiteY22" fmla="*/ 780916 h 3701525"/>
              <a:gd name="connsiteX23" fmla="*/ 2469849 w 3095122"/>
              <a:gd name="connsiteY23" fmla="*/ 780916 h 3701525"/>
              <a:gd name="connsiteX24" fmla="*/ 2547327 w 3095122"/>
              <a:gd name="connsiteY24" fmla="*/ 832826 h 3701525"/>
              <a:gd name="connsiteX25" fmla="*/ 2652785 w 3095122"/>
              <a:gd name="connsiteY25" fmla="*/ 950525 h 3701525"/>
              <a:gd name="connsiteX26" fmla="*/ 2764284 w 3095122"/>
              <a:gd name="connsiteY26" fmla="*/ 1110639 h 3701525"/>
              <a:gd name="connsiteX27" fmla="*/ 2790589 w 3095122"/>
              <a:gd name="connsiteY27" fmla="*/ 1236689 h 3701525"/>
              <a:gd name="connsiteX28" fmla="*/ 2732242 w 3095122"/>
              <a:gd name="connsiteY28" fmla="*/ 1321605 h 3701525"/>
              <a:gd name="connsiteX29" fmla="*/ 2692486 w 3095122"/>
              <a:gd name="connsiteY29" fmla="*/ 1496533 h 3701525"/>
              <a:gd name="connsiteX30" fmla="*/ 2612973 w 3095122"/>
              <a:gd name="connsiteY30" fmla="*/ 1576046 h 3701525"/>
              <a:gd name="connsiteX31" fmla="*/ 2583828 w 3095122"/>
              <a:gd name="connsiteY31" fmla="*/ 1745697 h 3701525"/>
              <a:gd name="connsiteX32" fmla="*/ 2549362 w 3095122"/>
              <a:gd name="connsiteY32" fmla="*/ 1814586 h 3701525"/>
              <a:gd name="connsiteX33" fmla="*/ 2501640 w 3095122"/>
              <a:gd name="connsiteY33" fmla="*/ 1957778 h 3701525"/>
              <a:gd name="connsiteX34" fmla="*/ 2453946 w 3095122"/>
              <a:gd name="connsiteY34" fmla="*/ 2076979 h 3701525"/>
              <a:gd name="connsiteX35" fmla="*/ 2578578 w 3095122"/>
              <a:gd name="connsiteY35" fmla="*/ 2466606 h 3701525"/>
              <a:gd name="connsiteX36" fmla="*/ 2583828 w 3095122"/>
              <a:gd name="connsiteY36" fmla="*/ 2527529 h 3701525"/>
              <a:gd name="connsiteX37" fmla="*/ 2726980 w 3095122"/>
              <a:gd name="connsiteY37" fmla="*/ 2583162 h 3701525"/>
              <a:gd name="connsiteX38" fmla="*/ 2705741 w 3095122"/>
              <a:gd name="connsiteY38" fmla="*/ 2792527 h 3701525"/>
              <a:gd name="connsiteX39" fmla="*/ 2769339 w 3095122"/>
              <a:gd name="connsiteY39" fmla="*/ 3221841 h 3701525"/>
              <a:gd name="connsiteX40" fmla="*/ 2848851 w 3095122"/>
              <a:gd name="connsiteY40" fmla="*/ 3219224 h 3701525"/>
              <a:gd name="connsiteX41" fmla="*/ 2843560 w 3095122"/>
              <a:gd name="connsiteY41" fmla="*/ 3280230 h 3701525"/>
              <a:gd name="connsiteX42" fmla="*/ 2931011 w 3095122"/>
              <a:gd name="connsiteY42" fmla="*/ 3338507 h 3701525"/>
              <a:gd name="connsiteX43" fmla="*/ 2790575 w 3095122"/>
              <a:gd name="connsiteY43" fmla="*/ 3635213 h 3701525"/>
              <a:gd name="connsiteX44" fmla="*/ 2904360 w 3095122"/>
              <a:gd name="connsiteY44" fmla="*/ 3696109 h 3701525"/>
              <a:gd name="connsiteX45" fmla="*/ 3095122 w 3095122"/>
              <a:gd name="connsiteY45" fmla="*/ 3701525 h 3701525"/>
              <a:gd name="connsiteX0" fmla="*/ 0 w 3095122"/>
              <a:gd name="connsiteY0" fmla="*/ 0 h 3701525"/>
              <a:gd name="connsiteX1" fmla="*/ 5041 w 3095122"/>
              <a:gd name="connsiteY1" fmla="*/ 94446 h 3701525"/>
              <a:gd name="connsiteX2" fmla="*/ 245450 w 3095122"/>
              <a:gd name="connsiteY2" fmla="*/ 147555 h 3701525"/>
              <a:gd name="connsiteX3" fmla="*/ 283240 w 3095122"/>
              <a:gd name="connsiteY3" fmla="*/ 197797 h 3701525"/>
              <a:gd name="connsiteX4" fmla="*/ 602638 w 3095122"/>
              <a:gd name="connsiteY4" fmla="*/ 134327 h 3701525"/>
              <a:gd name="connsiteX5" fmla="*/ 696708 w 3095122"/>
              <a:gd name="connsiteY5" fmla="*/ 89152 h 3701525"/>
              <a:gd name="connsiteX6" fmla="*/ 990920 w 3095122"/>
              <a:gd name="connsiteY6" fmla="*/ 155437 h 3701525"/>
              <a:gd name="connsiteX7" fmla="*/ 1224409 w 3095122"/>
              <a:gd name="connsiteY7" fmla="*/ 250743 h 3701525"/>
              <a:gd name="connsiteX8" fmla="*/ 1385798 w 3095122"/>
              <a:gd name="connsiteY8" fmla="*/ 356823 h 3701525"/>
              <a:gd name="connsiteX9" fmla="*/ 1358033 w 3095122"/>
              <a:gd name="connsiteY9" fmla="*/ 426821 h 3701525"/>
              <a:gd name="connsiteX10" fmla="*/ 1351609 w 3095122"/>
              <a:gd name="connsiteY10" fmla="*/ 473962 h 3701525"/>
              <a:gd name="connsiteX11" fmla="*/ 1325971 w 3095122"/>
              <a:gd name="connsiteY11" fmla="*/ 516118 h 3701525"/>
              <a:gd name="connsiteX12" fmla="*/ 1257560 w 3095122"/>
              <a:gd name="connsiteY12" fmla="*/ 511972 h 3701525"/>
              <a:gd name="connsiteX13" fmla="*/ 1394330 w 3095122"/>
              <a:gd name="connsiteY13" fmla="*/ 537411 h 3701525"/>
              <a:gd name="connsiteX14" fmla="*/ 1466088 w 3095122"/>
              <a:gd name="connsiteY14" fmla="*/ 508305 h 3701525"/>
              <a:gd name="connsiteX15" fmla="*/ 1503294 w 3095122"/>
              <a:gd name="connsiteY15" fmla="*/ 468238 h 3701525"/>
              <a:gd name="connsiteX16" fmla="*/ 1560431 w 3095122"/>
              <a:gd name="connsiteY16" fmla="*/ 541785 h 3701525"/>
              <a:gd name="connsiteX17" fmla="*/ 1629630 w 3095122"/>
              <a:gd name="connsiteY17" fmla="*/ 611210 h 3701525"/>
              <a:gd name="connsiteX18" fmla="*/ 1751585 w 3095122"/>
              <a:gd name="connsiteY18" fmla="*/ 762300 h 3701525"/>
              <a:gd name="connsiteX19" fmla="*/ 1825738 w 3095122"/>
              <a:gd name="connsiteY19" fmla="*/ 704021 h 3701525"/>
              <a:gd name="connsiteX20" fmla="*/ 1963625 w 3095122"/>
              <a:gd name="connsiteY20" fmla="*/ 778242 h 3701525"/>
              <a:gd name="connsiteX21" fmla="*/ 2204782 w 3095122"/>
              <a:gd name="connsiteY21" fmla="*/ 698729 h 3701525"/>
              <a:gd name="connsiteX22" fmla="*/ 2390336 w 3095122"/>
              <a:gd name="connsiteY22" fmla="*/ 780916 h 3701525"/>
              <a:gd name="connsiteX23" fmla="*/ 2469849 w 3095122"/>
              <a:gd name="connsiteY23" fmla="*/ 780916 h 3701525"/>
              <a:gd name="connsiteX24" fmla="*/ 2547327 w 3095122"/>
              <a:gd name="connsiteY24" fmla="*/ 832826 h 3701525"/>
              <a:gd name="connsiteX25" fmla="*/ 2652785 w 3095122"/>
              <a:gd name="connsiteY25" fmla="*/ 950525 h 3701525"/>
              <a:gd name="connsiteX26" fmla="*/ 2764284 w 3095122"/>
              <a:gd name="connsiteY26" fmla="*/ 1110639 h 3701525"/>
              <a:gd name="connsiteX27" fmla="*/ 2790589 w 3095122"/>
              <a:gd name="connsiteY27" fmla="*/ 1236689 h 3701525"/>
              <a:gd name="connsiteX28" fmla="*/ 2732242 w 3095122"/>
              <a:gd name="connsiteY28" fmla="*/ 1321605 h 3701525"/>
              <a:gd name="connsiteX29" fmla="*/ 2692486 w 3095122"/>
              <a:gd name="connsiteY29" fmla="*/ 1496533 h 3701525"/>
              <a:gd name="connsiteX30" fmla="*/ 2612973 w 3095122"/>
              <a:gd name="connsiteY30" fmla="*/ 1576046 h 3701525"/>
              <a:gd name="connsiteX31" fmla="*/ 2583828 w 3095122"/>
              <a:gd name="connsiteY31" fmla="*/ 1745697 h 3701525"/>
              <a:gd name="connsiteX32" fmla="*/ 2549362 w 3095122"/>
              <a:gd name="connsiteY32" fmla="*/ 1814586 h 3701525"/>
              <a:gd name="connsiteX33" fmla="*/ 2501640 w 3095122"/>
              <a:gd name="connsiteY33" fmla="*/ 1957778 h 3701525"/>
              <a:gd name="connsiteX34" fmla="*/ 2453946 w 3095122"/>
              <a:gd name="connsiteY34" fmla="*/ 2076979 h 3701525"/>
              <a:gd name="connsiteX35" fmla="*/ 2578578 w 3095122"/>
              <a:gd name="connsiteY35" fmla="*/ 2466606 h 3701525"/>
              <a:gd name="connsiteX36" fmla="*/ 2583828 w 3095122"/>
              <a:gd name="connsiteY36" fmla="*/ 2527529 h 3701525"/>
              <a:gd name="connsiteX37" fmla="*/ 2726980 w 3095122"/>
              <a:gd name="connsiteY37" fmla="*/ 2583162 h 3701525"/>
              <a:gd name="connsiteX38" fmla="*/ 2705741 w 3095122"/>
              <a:gd name="connsiteY38" fmla="*/ 2792527 h 3701525"/>
              <a:gd name="connsiteX39" fmla="*/ 2769339 w 3095122"/>
              <a:gd name="connsiteY39" fmla="*/ 3221841 h 3701525"/>
              <a:gd name="connsiteX40" fmla="*/ 2848851 w 3095122"/>
              <a:gd name="connsiteY40" fmla="*/ 3219224 h 3701525"/>
              <a:gd name="connsiteX41" fmla="*/ 2843560 w 3095122"/>
              <a:gd name="connsiteY41" fmla="*/ 3280230 h 3701525"/>
              <a:gd name="connsiteX42" fmla="*/ 2931011 w 3095122"/>
              <a:gd name="connsiteY42" fmla="*/ 3338507 h 3701525"/>
              <a:gd name="connsiteX43" fmla="*/ 2790575 w 3095122"/>
              <a:gd name="connsiteY43" fmla="*/ 3635213 h 3701525"/>
              <a:gd name="connsiteX44" fmla="*/ 2904360 w 3095122"/>
              <a:gd name="connsiteY44" fmla="*/ 3696109 h 3701525"/>
              <a:gd name="connsiteX45" fmla="*/ 3095122 w 3095122"/>
              <a:gd name="connsiteY45" fmla="*/ 3701525 h 370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95122" h="3701525">
                <a:moveTo>
                  <a:pt x="0" y="0"/>
                </a:moveTo>
                <a:lnTo>
                  <a:pt x="5041" y="94446"/>
                </a:lnTo>
                <a:lnTo>
                  <a:pt x="245450" y="147555"/>
                </a:lnTo>
                <a:lnTo>
                  <a:pt x="283240" y="197797"/>
                </a:lnTo>
                <a:lnTo>
                  <a:pt x="602638" y="134327"/>
                </a:lnTo>
                <a:lnTo>
                  <a:pt x="696708" y="89152"/>
                </a:lnTo>
                <a:lnTo>
                  <a:pt x="990920" y="155437"/>
                </a:lnTo>
                <a:lnTo>
                  <a:pt x="1224409" y="250743"/>
                </a:lnTo>
                <a:lnTo>
                  <a:pt x="1385798" y="356823"/>
                </a:lnTo>
                <a:lnTo>
                  <a:pt x="1358033" y="426821"/>
                </a:lnTo>
                <a:cubicBezTo>
                  <a:pt x="1348996" y="446344"/>
                  <a:pt x="1356953" y="459079"/>
                  <a:pt x="1351609" y="473962"/>
                </a:cubicBezTo>
                <a:cubicBezTo>
                  <a:pt x="1346265" y="488845"/>
                  <a:pt x="1338307" y="509783"/>
                  <a:pt x="1325971" y="516118"/>
                </a:cubicBezTo>
                <a:cubicBezTo>
                  <a:pt x="1303167" y="539591"/>
                  <a:pt x="1239470" y="492629"/>
                  <a:pt x="1257560" y="511972"/>
                </a:cubicBezTo>
                <a:lnTo>
                  <a:pt x="1394330" y="537411"/>
                </a:lnTo>
                <a:lnTo>
                  <a:pt x="1466088" y="508305"/>
                </a:lnTo>
                <a:lnTo>
                  <a:pt x="1503294" y="468238"/>
                </a:lnTo>
                <a:lnTo>
                  <a:pt x="1560431" y="541785"/>
                </a:lnTo>
                <a:lnTo>
                  <a:pt x="1629630" y="611210"/>
                </a:lnTo>
                <a:lnTo>
                  <a:pt x="1751585" y="762300"/>
                </a:lnTo>
                <a:lnTo>
                  <a:pt x="1825738" y="704021"/>
                </a:lnTo>
                <a:lnTo>
                  <a:pt x="1963625" y="778242"/>
                </a:lnTo>
                <a:lnTo>
                  <a:pt x="2204782" y="698729"/>
                </a:lnTo>
                <a:lnTo>
                  <a:pt x="2390336" y="780916"/>
                </a:lnTo>
                <a:lnTo>
                  <a:pt x="2469849" y="780916"/>
                </a:lnTo>
                <a:lnTo>
                  <a:pt x="2547327" y="832826"/>
                </a:lnTo>
                <a:lnTo>
                  <a:pt x="2652785" y="950525"/>
                </a:lnTo>
                <a:lnTo>
                  <a:pt x="2764284" y="1110639"/>
                </a:lnTo>
                <a:lnTo>
                  <a:pt x="2790589" y="1236689"/>
                </a:lnTo>
                <a:lnTo>
                  <a:pt x="2732242" y="1321605"/>
                </a:lnTo>
                <a:lnTo>
                  <a:pt x="2692486" y="1496533"/>
                </a:lnTo>
                <a:lnTo>
                  <a:pt x="2612973" y="1576046"/>
                </a:lnTo>
                <a:lnTo>
                  <a:pt x="2583828" y="1745697"/>
                </a:lnTo>
                <a:lnTo>
                  <a:pt x="2549362" y="1814586"/>
                </a:lnTo>
                <a:lnTo>
                  <a:pt x="2501640" y="1957778"/>
                </a:lnTo>
                <a:lnTo>
                  <a:pt x="2453946" y="2076979"/>
                </a:lnTo>
                <a:lnTo>
                  <a:pt x="2578578" y="2466606"/>
                </a:lnTo>
                <a:lnTo>
                  <a:pt x="2583828" y="2527529"/>
                </a:lnTo>
                <a:lnTo>
                  <a:pt x="2726980" y="2583162"/>
                </a:lnTo>
                <a:lnTo>
                  <a:pt x="2705741" y="2792527"/>
                </a:lnTo>
                <a:lnTo>
                  <a:pt x="2769339" y="3221841"/>
                </a:lnTo>
                <a:lnTo>
                  <a:pt x="2848851" y="3219224"/>
                </a:lnTo>
                <a:lnTo>
                  <a:pt x="2843560" y="3280230"/>
                </a:lnTo>
                <a:lnTo>
                  <a:pt x="2931011" y="3338507"/>
                </a:lnTo>
                <a:lnTo>
                  <a:pt x="2790575" y="3635213"/>
                </a:lnTo>
                <a:lnTo>
                  <a:pt x="2904360" y="3696109"/>
                </a:lnTo>
                <a:lnTo>
                  <a:pt x="3095122" y="3701525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90094" y="2991833"/>
            <a:ext cx="549313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渡会橋東詰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0" name="フリーフォーム 239"/>
          <p:cNvSpPr/>
          <p:nvPr/>
        </p:nvSpPr>
        <p:spPr>
          <a:xfrm>
            <a:off x="876668" y="3147509"/>
            <a:ext cx="247910" cy="248834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7" name="図 266" descr="図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7768" y="2395637"/>
            <a:ext cx="2633472" cy="8534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68" name="フリーフォーム 267"/>
          <p:cNvSpPr/>
          <p:nvPr/>
        </p:nvSpPr>
        <p:spPr>
          <a:xfrm>
            <a:off x="1413393" y="2569185"/>
            <a:ext cx="2633332" cy="566180"/>
          </a:xfrm>
          <a:custGeom>
            <a:avLst/>
            <a:gdLst>
              <a:gd name="connsiteX0" fmla="*/ 0 w 3032911"/>
              <a:gd name="connsiteY0" fmla="*/ 49794 h 647323"/>
              <a:gd name="connsiteX1" fmla="*/ 765018 w 3032911"/>
              <a:gd name="connsiteY1" fmla="*/ 0 h 647323"/>
              <a:gd name="connsiteX2" fmla="*/ 832919 w 3032911"/>
              <a:gd name="connsiteY2" fmla="*/ 285184 h 647323"/>
              <a:gd name="connsiteX3" fmla="*/ 1570776 w 3032911"/>
              <a:gd name="connsiteY3" fmla="*/ 466254 h 647323"/>
              <a:gd name="connsiteX4" fmla="*/ 1683945 w 3032911"/>
              <a:gd name="connsiteY4" fmla="*/ 520575 h 647323"/>
              <a:gd name="connsiteX5" fmla="*/ 1797113 w 3032911"/>
              <a:gd name="connsiteY5" fmla="*/ 647323 h 647323"/>
              <a:gd name="connsiteX6" fmla="*/ 2462543 w 3032911"/>
              <a:gd name="connsiteY6" fmla="*/ 511521 h 647323"/>
              <a:gd name="connsiteX7" fmla="*/ 3032911 w 3032911"/>
              <a:gd name="connsiteY7" fmla="*/ 307818 h 647323"/>
              <a:gd name="connsiteX0" fmla="*/ 0 w 3567066"/>
              <a:gd name="connsiteY0" fmla="*/ 49794 h 647323"/>
              <a:gd name="connsiteX1" fmla="*/ 765018 w 3567066"/>
              <a:gd name="connsiteY1" fmla="*/ 0 h 647323"/>
              <a:gd name="connsiteX2" fmla="*/ 832919 w 3567066"/>
              <a:gd name="connsiteY2" fmla="*/ 285184 h 647323"/>
              <a:gd name="connsiteX3" fmla="*/ 1570776 w 3567066"/>
              <a:gd name="connsiteY3" fmla="*/ 466254 h 647323"/>
              <a:gd name="connsiteX4" fmla="*/ 1683945 w 3567066"/>
              <a:gd name="connsiteY4" fmla="*/ 520575 h 647323"/>
              <a:gd name="connsiteX5" fmla="*/ 1797113 w 3567066"/>
              <a:gd name="connsiteY5" fmla="*/ 647323 h 647323"/>
              <a:gd name="connsiteX6" fmla="*/ 2462543 w 3567066"/>
              <a:gd name="connsiteY6" fmla="*/ 511521 h 647323"/>
              <a:gd name="connsiteX7" fmla="*/ 3567066 w 3567066"/>
              <a:gd name="connsiteY7" fmla="*/ 321398 h 647323"/>
              <a:gd name="connsiteX0" fmla="*/ 0 w 3567066"/>
              <a:gd name="connsiteY0" fmla="*/ 49794 h 647323"/>
              <a:gd name="connsiteX1" fmla="*/ 765018 w 3567066"/>
              <a:gd name="connsiteY1" fmla="*/ 0 h 647323"/>
              <a:gd name="connsiteX2" fmla="*/ 832919 w 3567066"/>
              <a:gd name="connsiteY2" fmla="*/ 285184 h 647323"/>
              <a:gd name="connsiteX3" fmla="*/ 1570776 w 3567066"/>
              <a:gd name="connsiteY3" fmla="*/ 466254 h 647323"/>
              <a:gd name="connsiteX4" fmla="*/ 1683945 w 3567066"/>
              <a:gd name="connsiteY4" fmla="*/ 520575 h 647323"/>
              <a:gd name="connsiteX5" fmla="*/ 1797113 w 3567066"/>
              <a:gd name="connsiteY5" fmla="*/ 647323 h 647323"/>
              <a:gd name="connsiteX6" fmla="*/ 2462543 w 3567066"/>
              <a:gd name="connsiteY6" fmla="*/ 511521 h 647323"/>
              <a:gd name="connsiteX7" fmla="*/ 3245667 w 3567066"/>
              <a:gd name="connsiteY7" fmla="*/ 239917 h 647323"/>
              <a:gd name="connsiteX8" fmla="*/ 3567066 w 3567066"/>
              <a:gd name="connsiteY8" fmla="*/ 321398 h 647323"/>
              <a:gd name="connsiteX0" fmla="*/ 0 w 3297941"/>
              <a:gd name="connsiteY0" fmla="*/ 39443 h 647323"/>
              <a:gd name="connsiteX1" fmla="*/ 495893 w 3297941"/>
              <a:gd name="connsiteY1" fmla="*/ 0 h 647323"/>
              <a:gd name="connsiteX2" fmla="*/ 563794 w 3297941"/>
              <a:gd name="connsiteY2" fmla="*/ 285184 h 647323"/>
              <a:gd name="connsiteX3" fmla="*/ 1301651 w 3297941"/>
              <a:gd name="connsiteY3" fmla="*/ 466254 h 647323"/>
              <a:gd name="connsiteX4" fmla="*/ 1414820 w 3297941"/>
              <a:gd name="connsiteY4" fmla="*/ 520575 h 647323"/>
              <a:gd name="connsiteX5" fmla="*/ 1527988 w 3297941"/>
              <a:gd name="connsiteY5" fmla="*/ 647323 h 647323"/>
              <a:gd name="connsiteX6" fmla="*/ 2193418 w 3297941"/>
              <a:gd name="connsiteY6" fmla="*/ 511521 h 647323"/>
              <a:gd name="connsiteX7" fmla="*/ 2976542 w 3297941"/>
              <a:gd name="connsiteY7" fmla="*/ 239917 h 647323"/>
              <a:gd name="connsiteX8" fmla="*/ 3297941 w 3297941"/>
              <a:gd name="connsiteY8" fmla="*/ 321398 h 647323"/>
              <a:gd name="connsiteX0" fmla="*/ 0 w 3010730"/>
              <a:gd name="connsiteY0" fmla="*/ 22210 h 647323"/>
              <a:gd name="connsiteX1" fmla="*/ 208682 w 3010730"/>
              <a:gd name="connsiteY1" fmla="*/ 0 h 647323"/>
              <a:gd name="connsiteX2" fmla="*/ 276583 w 3010730"/>
              <a:gd name="connsiteY2" fmla="*/ 285184 h 647323"/>
              <a:gd name="connsiteX3" fmla="*/ 1014440 w 3010730"/>
              <a:gd name="connsiteY3" fmla="*/ 466254 h 647323"/>
              <a:gd name="connsiteX4" fmla="*/ 1127609 w 3010730"/>
              <a:gd name="connsiteY4" fmla="*/ 520575 h 647323"/>
              <a:gd name="connsiteX5" fmla="*/ 1240777 w 3010730"/>
              <a:gd name="connsiteY5" fmla="*/ 647323 h 647323"/>
              <a:gd name="connsiteX6" fmla="*/ 1906207 w 3010730"/>
              <a:gd name="connsiteY6" fmla="*/ 511521 h 647323"/>
              <a:gd name="connsiteX7" fmla="*/ 2689331 w 3010730"/>
              <a:gd name="connsiteY7" fmla="*/ 239917 h 647323"/>
              <a:gd name="connsiteX8" fmla="*/ 3010730 w 3010730"/>
              <a:gd name="connsiteY8" fmla="*/ 321398 h 647323"/>
              <a:gd name="connsiteX0" fmla="*/ 0 w 3010730"/>
              <a:gd name="connsiteY0" fmla="*/ 4977 h 647323"/>
              <a:gd name="connsiteX1" fmla="*/ 208682 w 3010730"/>
              <a:gd name="connsiteY1" fmla="*/ 0 h 647323"/>
              <a:gd name="connsiteX2" fmla="*/ 276583 w 3010730"/>
              <a:gd name="connsiteY2" fmla="*/ 285184 h 647323"/>
              <a:gd name="connsiteX3" fmla="*/ 1014440 w 3010730"/>
              <a:gd name="connsiteY3" fmla="*/ 466254 h 647323"/>
              <a:gd name="connsiteX4" fmla="*/ 1127609 w 3010730"/>
              <a:gd name="connsiteY4" fmla="*/ 520575 h 647323"/>
              <a:gd name="connsiteX5" fmla="*/ 1240777 w 3010730"/>
              <a:gd name="connsiteY5" fmla="*/ 647323 h 647323"/>
              <a:gd name="connsiteX6" fmla="*/ 1906207 w 3010730"/>
              <a:gd name="connsiteY6" fmla="*/ 511521 h 647323"/>
              <a:gd name="connsiteX7" fmla="*/ 2689331 w 3010730"/>
              <a:gd name="connsiteY7" fmla="*/ 239917 h 647323"/>
              <a:gd name="connsiteX8" fmla="*/ 3010730 w 3010730"/>
              <a:gd name="connsiteY8" fmla="*/ 321398 h 64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730" h="647323">
                <a:moveTo>
                  <a:pt x="0" y="4977"/>
                </a:moveTo>
                <a:lnTo>
                  <a:pt x="208682" y="0"/>
                </a:lnTo>
                <a:lnTo>
                  <a:pt x="276583" y="285184"/>
                </a:lnTo>
                <a:lnTo>
                  <a:pt x="1014440" y="466254"/>
                </a:lnTo>
                <a:lnTo>
                  <a:pt x="1127609" y="520575"/>
                </a:lnTo>
                <a:lnTo>
                  <a:pt x="1240777" y="647323"/>
                </a:lnTo>
                <a:lnTo>
                  <a:pt x="1906207" y="511521"/>
                </a:lnTo>
                <a:lnTo>
                  <a:pt x="2689331" y="239917"/>
                </a:lnTo>
                <a:lnTo>
                  <a:pt x="3010730" y="321398"/>
                </a:lnTo>
              </a:path>
            </a:pathLst>
          </a:custGeom>
          <a:ln w="1905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1416661" y="2412349"/>
            <a:ext cx="549313" cy="123111"/>
          </a:xfrm>
          <a:prstGeom prst="rect">
            <a:avLst/>
          </a:prstGeom>
          <a:solidFill>
            <a:srgbClr val="66FFFF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渡会橋東詰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2869236" y="2412608"/>
            <a:ext cx="72724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｢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筋向橋</a:t>
            </a:r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｣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を右へ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en-US" altLang="ja-JP" sz="900" dirty="0" smtClean="0">
                <a:latin typeface="ＭＳ Ｐ明朝" pitchFamily="18" charset="-128"/>
                <a:ea typeface="ＭＳ Ｐ明朝" pitchFamily="18" charset="-128"/>
              </a:rPr>
              <a:t>Y</a:t>
            </a:r>
            <a:r>
              <a:rPr lang="ja-JP" altLang="en-US" sz="900" dirty="0" smtClean="0">
                <a:latin typeface="ＭＳ Ｐ明朝" pitchFamily="18" charset="-128"/>
                <a:ea typeface="ＭＳ Ｐ明朝" pitchFamily="18" charset="-128"/>
              </a:rPr>
              <a:t>字を右へ）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271" name="直線コネクタ 270"/>
          <p:cNvCxnSpPr>
            <a:stCxn id="268" idx="7"/>
            <a:endCxn id="270" idx="3"/>
          </p:cNvCxnSpPr>
          <p:nvPr/>
        </p:nvCxnSpPr>
        <p:spPr>
          <a:xfrm flipH="1" flipV="1">
            <a:off x="3596482" y="2543413"/>
            <a:ext cx="169131" cy="235615"/>
          </a:xfrm>
          <a:prstGeom prst="line">
            <a:avLst/>
          </a:prstGeom>
          <a:ln w="317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円/楕円 271"/>
          <p:cNvSpPr/>
          <p:nvPr/>
        </p:nvSpPr>
        <p:spPr>
          <a:xfrm flipH="1" flipV="1">
            <a:off x="1566370" y="2548867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/>
          <p:cNvSpPr/>
          <p:nvPr/>
        </p:nvSpPr>
        <p:spPr>
          <a:xfrm>
            <a:off x="3655905" y="2667615"/>
            <a:ext cx="247910" cy="248834"/>
          </a:xfrm>
          <a:custGeom>
            <a:avLst/>
            <a:gdLst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18753 w 427511"/>
              <a:gd name="connsiteY0" fmla="*/ 433450 h 433450"/>
              <a:gd name="connsiteX1" fmla="*/ 0 w 427511"/>
              <a:gd name="connsiteY1" fmla="*/ 237507 h 433450"/>
              <a:gd name="connsiteX2" fmla="*/ 166254 w 427511"/>
              <a:gd name="connsiteY2" fmla="*/ 0 h 433450"/>
              <a:gd name="connsiteX3" fmla="*/ 427511 w 427511"/>
              <a:gd name="connsiteY3" fmla="*/ 100941 h 433450"/>
              <a:gd name="connsiteX4" fmla="*/ 326571 w 427511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29490"/>
              <a:gd name="connsiteY0" fmla="*/ 433450 h 433450"/>
              <a:gd name="connsiteX1" fmla="*/ 1979 w 429490"/>
              <a:gd name="connsiteY1" fmla="*/ 237507 h 433450"/>
              <a:gd name="connsiteX2" fmla="*/ 168233 w 429490"/>
              <a:gd name="connsiteY2" fmla="*/ 0 h 433450"/>
              <a:gd name="connsiteX3" fmla="*/ 429490 w 429490"/>
              <a:gd name="connsiteY3" fmla="*/ 100941 h 433450"/>
              <a:gd name="connsiteX4" fmla="*/ 328550 w 429490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28550 w 437406"/>
              <a:gd name="connsiteY4" fmla="*/ 415637 h 433450"/>
              <a:gd name="connsiteX0" fmla="*/ 120732 w 437406"/>
              <a:gd name="connsiteY0" fmla="*/ 433450 h 433450"/>
              <a:gd name="connsiteX1" fmla="*/ 1979 w 437406"/>
              <a:gd name="connsiteY1" fmla="*/ 237507 h 433450"/>
              <a:gd name="connsiteX2" fmla="*/ 168233 w 437406"/>
              <a:gd name="connsiteY2" fmla="*/ 0 h 433450"/>
              <a:gd name="connsiteX3" fmla="*/ 429490 w 437406"/>
              <a:gd name="connsiteY3" fmla="*/ 100941 h 433450"/>
              <a:gd name="connsiteX4" fmla="*/ 358238 w 437406"/>
              <a:gd name="connsiteY4" fmla="*/ 391886 h 433450"/>
              <a:gd name="connsiteX0" fmla="*/ 120732 w 407718"/>
              <a:gd name="connsiteY0" fmla="*/ 433450 h 433450"/>
              <a:gd name="connsiteX1" fmla="*/ 1979 w 407718"/>
              <a:gd name="connsiteY1" fmla="*/ 237507 h 433450"/>
              <a:gd name="connsiteX2" fmla="*/ 168233 w 407718"/>
              <a:gd name="connsiteY2" fmla="*/ 0 h 433450"/>
              <a:gd name="connsiteX3" fmla="*/ 399802 w 407718"/>
              <a:gd name="connsiteY3" fmla="*/ 112817 h 433450"/>
              <a:gd name="connsiteX4" fmla="*/ 358238 w 407718"/>
              <a:gd name="connsiteY4" fmla="*/ 391886 h 433450"/>
              <a:gd name="connsiteX0" fmla="*/ 128649 w 415635"/>
              <a:gd name="connsiteY0" fmla="*/ 433450 h 433450"/>
              <a:gd name="connsiteX1" fmla="*/ 199901 w 415635"/>
              <a:gd name="connsiteY1" fmla="*/ 374073 h 433450"/>
              <a:gd name="connsiteX2" fmla="*/ 9896 w 415635"/>
              <a:gd name="connsiteY2" fmla="*/ 237507 h 433450"/>
              <a:gd name="connsiteX3" fmla="*/ 176150 w 415635"/>
              <a:gd name="connsiteY3" fmla="*/ 0 h 433450"/>
              <a:gd name="connsiteX4" fmla="*/ 407719 w 415635"/>
              <a:gd name="connsiteY4" fmla="*/ 112817 h 433450"/>
              <a:gd name="connsiteX5" fmla="*/ 366155 w 415635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7085 w 374071"/>
              <a:gd name="connsiteY0" fmla="*/ 433450 h 433450"/>
              <a:gd name="connsiteX1" fmla="*/ 158337 w 374071"/>
              <a:gd name="connsiteY1" fmla="*/ 374073 h 433450"/>
              <a:gd name="connsiteX2" fmla="*/ 9896 w 374071"/>
              <a:gd name="connsiteY2" fmla="*/ 237507 h 433450"/>
              <a:gd name="connsiteX3" fmla="*/ 134586 w 374071"/>
              <a:gd name="connsiteY3" fmla="*/ 0 h 433450"/>
              <a:gd name="connsiteX4" fmla="*/ 366155 w 374071"/>
              <a:gd name="connsiteY4" fmla="*/ 112817 h 433450"/>
              <a:gd name="connsiteX5" fmla="*/ 324591 w 374071"/>
              <a:gd name="connsiteY5" fmla="*/ 391886 h 433450"/>
              <a:gd name="connsiteX0" fmla="*/ 81148 w 368134"/>
              <a:gd name="connsiteY0" fmla="*/ 433450 h 433450"/>
              <a:gd name="connsiteX1" fmla="*/ 152400 w 368134"/>
              <a:gd name="connsiteY1" fmla="*/ 374073 h 433450"/>
              <a:gd name="connsiteX2" fmla="*/ 3959 w 368134"/>
              <a:gd name="connsiteY2" fmla="*/ 237507 h 433450"/>
              <a:gd name="connsiteX3" fmla="*/ 128649 w 368134"/>
              <a:gd name="connsiteY3" fmla="*/ 0 h 433450"/>
              <a:gd name="connsiteX4" fmla="*/ 360218 w 368134"/>
              <a:gd name="connsiteY4" fmla="*/ 112817 h 433450"/>
              <a:gd name="connsiteX5" fmla="*/ 318654 w 368134"/>
              <a:gd name="connsiteY5" fmla="*/ 391886 h 433450"/>
              <a:gd name="connsiteX0" fmla="*/ 152400 w 368134"/>
              <a:gd name="connsiteY0" fmla="*/ 374073 h 391886"/>
              <a:gd name="connsiteX1" fmla="*/ 3959 w 368134"/>
              <a:gd name="connsiteY1" fmla="*/ 237507 h 391886"/>
              <a:gd name="connsiteX2" fmla="*/ 128649 w 368134"/>
              <a:gd name="connsiteY2" fmla="*/ 0 h 391886"/>
              <a:gd name="connsiteX3" fmla="*/ 360218 w 368134"/>
              <a:gd name="connsiteY3" fmla="*/ 112817 h 391886"/>
              <a:gd name="connsiteX4" fmla="*/ 318654 w 368134"/>
              <a:gd name="connsiteY4" fmla="*/ 391886 h 391886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70213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80010"/>
              <a:gd name="connsiteX1" fmla="*/ 3959 w 368134"/>
              <a:gd name="connsiteY1" fmla="*/ 225631 h 380010"/>
              <a:gd name="connsiteX2" fmla="*/ 128649 w 368134"/>
              <a:gd name="connsiteY2" fmla="*/ 0 h 380010"/>
              <a:gd name="connsiteX3" fmla="*/ 360218 w 368134"/>
              <a:gd name="connsiteY3" fmla="*/ 100941 h 380010"/>
              <a:gd name="connsiteX4" fmla="*/ 318654 w 368134"/>
              <a:gd name="connsiteY4" fmla="*/ 380010 h 380010"/>
              <a:gd name="connsiteX0" fmla="*/ 152400 w 368134"/>
              <a:gd name="connsiteY0" fmla="*/ 362197 h 364177"/>
              <a:gd name="connsiteX1" fmla="*/ 3959 w 368134"/>
              <a:gd name="connsiteY1" fmla="*/ 225631 h 364177"/>
              <a:gd name="connsiteX2" fmla="*/ 128649 w 368134"/>
              <a:gd name="connsiteY2" fmla="*/ 0 h 364177"/>
              <a:gd name="connsiteX3" fmla="*/ 360218 w 368134"/>
              <a:gd name="connsiteY3" fmla="*/ 100941 h 364177"/>
              <a:gd name="connsiteX4" fmla="*/ 330530 w 368134"/>
              <a:gd name="connsiteY4" fmla="*/ 308758 h 364177"/>
              <a:gd name="connsiteX0" fmla="*/ 152400 w 364177"/>
              <a:gd name="connsiteY0" fmla="*/ 362197 h 364177"/>
              <a:gd name="connsiteX1" fmla="*/ 3959 w 364177"/>
              <a:gd name="connsiteY1" fmla="*/ 225631 h 364177"/>
              <a:gd name="connsiteX2" fmla="*/ 128649 w 364177"/>
              <a:gd name="connsiteY2" fmla="*/ 0 h 364177"/>
              <a:gd name="connsiteX3" fmla="*/ 342405 w 364177"/>
              <a:gd name="connsiteY3" fmla="*/ 100941 h 364177"/>
              <a:gd name="connsiteX4" fmla="*/ 330530 w 364177"/>
              <a:gd name="connsiteY4" fmla="*/ 308758 h 364177"/>
              <a:gd name="connsiteX0" fmla="*/ 152400 w 350321"/>
              <a:gd name="connsiteY0" fmla="*/ 362197 h 364177"/>
              <a:gd name="connsiteX1" fmla="*/ 3959 w 350321"/>
              <a:gd name="connsiteY1" fmla="*/ 225631 h 364177"/>
              <a:gd name="connsiteX2" fmla="*/ 128649 w 350321"/>
              <a:gd name="connsiteY2" fmla="*/ 0 h 364177"/>
              <a:gd name="connsiteX3" fmla="*/ 342405 w 350321"/>
              <a:gd name="connsiteY3" fmla="*/ 100941 h 364177"/>
              <a:gd name="connsiteX4" fmla="*/ 300842 w 350321"/>
              <a:gd name="connsiteY4" fmla="*/ 308758 h 36417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46462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68134"/>
              <a:gd name="connsiteY0" fmla="*/ 362197 h 362197"/>
              <a:gd name="connsiteX1" fmla="*/ 3959 w 368134"/>
              <a:gd name="connsiteY1" fmla="*/ 184067 h 362197"/>
              <a:gd name="connsiteX2" fmla="*/ 176150 w 368134"/>
              <a:gd name="connsiteY2" fmla="*/ 0 h 362197"/>
              <a:gd name="connsiteX3" fmla="*/ 360218 w 368134"/>
              <a:gd name="connsiteY3" fmla="*/ 100941 h 362197"/>
              <a:gd name="connsiteX4" fmla="*/ 318655 w 368134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62197 h 362197"/>
              <a:gd name="connsiteX1" fmla="*/ 3959 w 393865"/>
              <a:gd name="connsiteY1" fmla="*/ 184067 h 362197"/>
              <a:gd name="connsiteX2" fmla="*/ 176150 w 393865"/>
              <a:gd name="connsiteY2" fmla="*/ 0 h 362197"/>
              <a:gd name="connsiteX3" fmla="*/ 360218 w 393865"/>
              <a:gd name="connsiteY3" fmla="*/ 100941 h 362197"/>
              <a:gd name="connsiteX4" fmla="*/ 318655 w 393865"/>
              <a:gd name="connsiteY4" fmla="*/ 308758 h 362197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60218 w 393865"/>
              <a:gd name="connsiteY3" fmla="*/ 71252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70213 w 393865"/>
              <a:gd name="connsiteY0" fmla="*/ 332508 h 332508"/>
              <a:gd name="connsiteX1" fmla="*/ 3959 w 393865"/>
              <a:gd name="connsiteY1" fmla="*/ 154378 h 332508"/>
              <a:gd name="connsiteX2" fmla="*/ 146462 w 393865"/>
              <a:gd name="connsiteY2" fmla="*/ 0 h 332508"/>
              <a:gd name="connsiteX3" fmla="*/ 348342 w 393865"/>
              <a:gd name="connsiteY3" fmla="*/ 89065 h 332508"/>
              <a:gd name="connsiteX4" fmla="*/ 318655 w 3938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0836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55765"/>
              <a:gd name="connsiteY0" fmla="*/ 332508 h 332508"/>
              <a:gd name="connsiteX1" fmla="*/ 3959 w 355765"/>
              <a:gd name="connsiteY1" fmla="*/ 154378 h 332508"/>
              <a:gd name="connsiteX2" fmla="*/ 154082 w 355765"/>
              <a:gd name="connsiteY2" fmla="*/ 0 h 332508"/>
              <a:gd name="connsiteX3" fmla="*/ 310242 w 355765"/>
              <a:gd name="connsiteY3" fmla="*/ 89065 h 332508"/>
              <a:gd name="connsiteX4" fmla="*/ 280555 w 355765"/>
              <a:gd name="connsiteY4" fmla="*/ 279069 h 332508"/>
              <a:gd name="connsiteX0" fmla="*/ 132113 w 336715"/>
              <a:gd name="connsiteY0" fmla="*/ 332508 h 332508"/>
              <a:gd name="connsiteX1" fmla="*/ 3959 w 336715"/>
              <a:gd name="connsiteY1" fmla="*/ 154378 h 332508"/>
              <a:gd name="connsiteX2" fmla="*/ 154082 w 336715"/>
              <a:gd name="connsiteY2" fmla="*/ 0 h 332508"/>
              <a:gd name="connsiteX3" fmla="*/ 310242 w 336715"/>
              <a:gd name="connsiteY3" fmla="*/ 89065 h 332508"/>
              <a:gd name="connsiteX4" fmla="*/ 261505 w 336715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61505 w 331271"/>
              <a:gd name="connsiteY4" fmla="*/ 279069 h 332508"/>
              <a:gd name="connsiteX0" fmla="*/ 132113 w 331271"/>
              <a:gd name="connsiteY0" fmla="*/ 332508 h 332508"/>
              <a:gd name="connsiteX1" fmla="*/ 3959 w 331271"/>
              <a:gd name="connsiteY1" fmla="*/ 154378 h 332508"/>
              <a:gd name="connsiteX2" fmla="*/ 154082 w 331271"/>
              <a:gd name="connsiteY2" fmla="*/ 0 h 332508"/>
              <a:gd name="connsiteX3" fmla="*/ 310242 w 331271"/>
              <a:gd name="connsiteY3" fmla="*/ 89065 h 332508"/>
              <a:gd name="connsiteX4" fmla="*/ 242455 w 331271"/>
              <a:gd name="connsiteY4" fmla="*/ 271449 h 3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71" h="332508">
                <a:moveTo>
                  <a:pt x="132113" y="332508"/>
                </a:moveTo>
                <a:cubicBezTo>
                  <a:pt x="119248" y="299851"/>
                  <a:pt x="29689" y="292924"/>
                  <a:pt x="3959" y="154378"/>
                </a:cubicBezTo>
                <a:cubicBezTo>
                  <a:pt x="0" y="45521"/>
                  <a:pt x="95200" y="12618"/>
                  <a:pt x="154082" y="0"/>
                </a:cubicBezTo>
                <a:cubicBezTo>
                  <a:pt x="231520" y="11578"/>
                  <a:pt x="261701" y="24492"/>
                  <a:pt x="310242" y="89065"/>
                </a:cubicBezTo>
                <a:cubicBezTo>
                  <a:pt x="331271" y="155419"/>
                  <a:pt x="290995" y="227064"/>
                  <a:pt x="242455" y="271449"/>
                </a:cubicBezTo>
              </a:path>
            </a:pathLst>
          </a:custGeom>
          <a:ln w="25400" cap="sq" cmpd="sng">
            <a:solidFill>
              <a:srgbClr val="0000FF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2461827" y="2845354"/>
            <a:ext cx="39902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ＭＳ Ｐ明朝" pitchFamily="18" charset="-128"/>
                <a:ea typeface="ＭＳ Ｐ明朝" pitchFamily="18" charset="-128"/>
              </a:rPr>
              <a:t>第三銀</a:t>
            </a:r>
            <a:endParaRPr kumimoji="1" lang="ja-JP" altLang="en-US" sz="9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642777" y="2984700"/>
            <a:ext cx="91746" cy="9174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1808575" y="3047628"/>
            <a:ext cx="408248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辻久留１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7" name="円/楕円 276"/>
          <p:cNvSpPr/>
          <p:nvPr/>
        </p:nvSpPr>
        <p:spPr>
          <a:xfrm flipH="1" flipV="1">
            <a:off x="2452063" y="3095570"/>
            <a:ext cx="45720" cy="457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8" name="直線コネクタ 277"/>
          <p:cNvCxnSpPr/>
          <p:nvPr/>
        </p:nvCxnSpPr>
        <p:spPr>
          <a:xfrm flipV="1">
            <a:off x="1068309" y="2996697"/>
            <a:ext cx="244444" cy="90535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テキスト ボックス 279"/>
          <p:cNvSpPr txBox="1"/>
          <p:nvPr/>
        </p:nvSpPr>
        <p:spPr>
          <a:xfrm>
            <a:off x="5109105" y="5959189"/>
            <a:ext cx="754497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徒歩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内宮～五十鈴川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2.7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㎞　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30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分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244" name="図 243" descr="図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1201" y="4378866"/>
            <a:ext cx="1469136" cy="17434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5" name="フリーフォーム 244"/>
          <p:cNvSpPr/>
          <p:nvPr/>
        </p:nvSpPr>
        <p:spPr>
          <a:xfrm>
            <a:off x="319299" y="4488114"/>
            <a:ext cx="1272209" cy="1133061"/>
          </a:xfrm>
          <a:custGeom>
            <a:avLst/>
            <a:gdLst>
              <a:gd name="connsiteX0" fmla="*/ 151075 w 1272209"/>
              <a:gd name="connsiteY0" fmla="*/ 0 h 1148963"/>
              <a:gd name="connsiteX1" fmla="*/ 405517 w 1272209"/>
              <a:gd name="connsiteY1" fmla="*/ 194807 h 1148963"/>
              <a:gd name="connsiteX2" fmla="*/ 349858 w 1272209"/>
              <a:gd name="connsiteY2" fmla="*/ 326003 h 1148963"/>
              <a:gd name="connsiteX3" fmla="*/ 329980 w 1272209"/>
              <a:gd name="connsiteY3" fmla="*/ 532737 h 1148963"/>
              <a:gd name="connsiteX4" fmla="*/ 290223 w 1272209"/>
              <a:gd name="connsiteY4" fmla="*/ 830911 h 1148963"/>
              <a:gd name="connsiteX5" fmla="*/ 0 w 1272209"/>
              <a:gd name="connsiteY5" fmla="*/ 830911 h 1148963"/>
              <a:gd name="connsiteX6" fmla="*/ 0 w 1272209"/>
              <a:gd name="connsiteY6" fmla="*/ 842838 h 1148963"/>
              <a:gd name="connsiteX7" fmla="*/ 298174 w 1272209"/>
              <a:gd name="connsiteY7" fmla="*/ 842838 h 1148963"/>
              <a:gd name="connsiteX8" fmla="*/ 576470 w 1272209"/>
              <a:gd name="connsiteY8" fmla="*/ 743447 h 1148963"/>
              <a:gd name="connsiteX9" fmla="*/ 596348 w 1272209"/>
              <a:gd name="connsiteY9" fmla="*/ 695739 h 1148963"/>
              <a:gd name="connsiteX10" fmla="*/ 755374 w 1272209"/>
              <a:gd name="connsiteY10" fmla="*/ 822960 h 1148963"/>
              <a:gd name="connsiteX11" fmla="*/ 842839 w 1272209"/>
              <a:gd name="connsiteY11" fmla="*/ 842838 h 1148963"/>
              <a:gd name="connsiteX12" fmla="*/ 942230 w 1272209"/>
              <a:gd name="connsiteY12" fmla="*/ 803081 h 1148963"/>
              <a:gd name="connsiteX13" fmla="*/ 1121134 w 1272209"/>
              <a:gd name="connsiteY13" fmla="*/ 962107 h 1148963"/>
              <a:gd name="connsiteX14" fmla="*/ 1272209 w 1272209"/>
              <a:gd name="connsiteY14" fmla="*/ 1148963 h 1148963"/>
              <a:gd name="connsiteX0" fmla="*/ 143124 w 1272209"/>
              <a:gd name="connsiteY0" fmla="*/ 0 h 1133061"/>
              <a:gd name="connsiteX1" fmla="*/ 405517 w 1272209"/>
              <a:gd name="connsiteY1" fmla="*/ 178905 h 1133061"/>
              <a:gd name="connsiteX2" fmla="*/ 349858 w 1272209"/>
              <a:gd name="connsiteY2" fmla="*/ 310101 h 1133061"/>
              <a:gd name="connsiteX3" fmla="*/ 329980 w 1272209"/>
              <a:gd name="connsiteY3" fmla="*/ 516835 h 1133061"/>
              <a:gd name="connsiteX4" fmla="*/ 290223 w 1272209"/>
              <a:gd name="connsiteY4" fmla="*/ 815009 h 1133061"/>
              <a:gd name="connsiteX5" fmla="*/ 0 w 1272209"/>
              <a:gd name="connsiteY5" fmla="*/ 815009 h 1133061"/>
              <a:gd name="connsiteX6" fmla="*/ 0 w 1272209"/>
              <a:gd name="connsiteY6" fmla="*/ 826936 h 1133061"/>
              <a:gd name="connsiteX7" fmla="*/ 298174 w 1272209"/>
              <a:gd name="connsiteY7" fmla="*/ 826936 h 1133061"/>
              <a:gd name="connsiteX8" fmla="*/ 576470 w 1272209"/>
              <a:gd name="connsiteY8" fmla="*/ 727545 h 1133061"/>
              <a:gd name="connsiteX9" fmla="*/ 596348 w 1272209"/>
              <a:gd name="connsiteY9" fmla="*/ 679837 h 1133061"/>
              <a:gd name="connsiteX10" fmla="*/ 755374 w 1272209"/>
              <a:gd name="connsiteY10" fmla="*/ 807058 h 1133061"/>
              <a:gd name="connsiteX11" fmla="*/ 842839 w 1272209"/>
              <a:gd name="connsiteY11" fmla="*/ 826936 h 1133061"/>
              <a:gd name="connsiteX12" fmla="*/ 942230 w 1272209"/>
              <a:gd name="connsiteY12" fmla="*/ 787179 h 1133061"/>
              <a:gd name="connsiteX13" fmla="*/ 1121134 w 1272209"/>
              <a:gd name="connsiteY13" fmla="*/ 946205 h 1133061"/>
              <a:gd name="connsiteX14" fmla="*/ 1272209 w 1272209"/>
              <a:gd name="connsiteY14" fmla="*/ 1133061 h 11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2209" h="1133061">
                <a:moveTo>
                  <a:pt x="143124" y="0"/>
                </a:moveTo>
                <a:lnTo>
                  <a:pt x="405517" y="178905"/>
                </a:lnTo>
                <a:lnTo>
                  <a:pt x="349858" y="310101"/>
                </a:lnTo>
                <a:lnTo>
                  <a:pt x="329980" y="516835"/>
                </a:lnTo>
                <a:lnTo>
                  <a:pt x="290223" y="815009"/>
                </a:lnTo>
                <a:lnTo>
                  <a:pt x="0" y="815009"/>
                </a:lnTo>
                <a:lnTo>
                  <a:pt x="0" y="826936"/>
                </a:lnTo>
                <a:lnTo>
                  <a:pt x="298174" y="826936"/>
                </a:lnTo>
                <a:lnTo>
                  <a:pt x="576470" y="727545"/>
                </a:lnTo>
                <a:lnTo>
                  <a:pt x="596348" y="679837"/>
                </a:lnTo>
                <a:lnTo>
                  <a:pt x="755374" y="807058"/>
                </a:lnTo>
                <a:lnTo>
                  <a:pt x="842839" y="826936"/>
                </a:lnTo>
                <a:lnTo>
                  <a:pt x="942230" y="787179"/>
                </a:lnTo>
                <a:lnTo>
                  <a:pt x="1121134" y="946205"/>
                </a:lnTo>
                <a:lnTo>
                  <a:pt x="1272209" y="1133061"/>
                </a:lnTo>
              </a:path>
            </a:pathLst>
          </a:custGeom>
          <a:ln w="12700">
            <a:solidFill>
              <a:srgbClr val="FF0000"/>
            </a:solidFill>
            <a:prstDash val="sysDash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189215" y="5791726"/>
            <a:ext cx="581373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別宮 多賀宮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5" name="円/楕円 254"/>
          <p:cNvSpPr/>
          <p:nvPr/>
        </p:nvSpPr>
        <p:spPr>
          <a:xfrm flipH="1" flipV="1">
            <a:off x="611394" y="5994831"/>
            <a:ext cx="45720" cy="4572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>
            <a:off x="1421394" y="3413156"/>
            <a:ext cx="334821" cy="380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3" name="直線コネクタ 262"/>
          <p:cNvCxnSpPr/>
          <p:nvPr/>
        </p:nvCxnSpPr>
        <p:spPr>
          <a:xfrm flipV="1">
            <a:off x="1035968" y="3795223"/>
            <a:ext cx="398883" cy="581212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832196" y="4520048"/>
            <a:ext cx="530076" cy="369332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外宮　</a:t>
            </a:r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22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参拝・休憩</a:t>
            </a:r>
            <a:endParaRPr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出口</a:t>
            </a:r>
            <a:r>
              <a:rPr kumimoji="1" lang="en-US" altLang="ja-JP" sz="800" dirty="0" smtClean="0">
                <a:latin typeface="ＭＳ Ｐ明朝" pitchFamily="18" charset="-128"/>
                <a:ea typeface="ＭＳ Ｐ明朝" pitchFamily="18" charset="-128"/>
              </a:rPr>
              <a:t>23.2</a:t>
            </a:r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㎞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430031" y="5738293"/>
            <a:ext cx="498016" cy="123111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最終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：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1530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5951072" y="5959189"/>
            <a:ext cx="651905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36000" tIns="0" rIns="0" bIns="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バス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800" dirty="0" smtClean="0">
                <a:latin typeface="ＭＳ Ｐ明朝" pitchFamily="18" charset="-128"/>
                <a:ea typeface="ＭＳ Ｐ明朝" pitchFamily="18" charset="-128"/>
              </a:rPr>
              <a:t>内宮～伊勢市</a:t>
            </a:r>
            <a:endParaRPr kumimoji="1"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410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円 </a:t>
            </a:r>
            <a:r>
              <a:rPr lang="en-US" altLang="ja-JP" sz="800" dirty="0" smtClean="0">
                <a:latin typeface="ＭＳ Ｐ明朝" pitchFamily="18" charset="-128"/>
                <a:ea typeface="ＭＳ Ｐ明朝" pitchFamily="18" charset="-128"/>
              </a:rPr>
              <a:t>15</a:t>
            </a:r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分</a:t>
            </a:r>
            <a:endParaRPr kumimoji="1" lang="ja-JP" altLang="en-US" sz="800" dirty="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1205</Words>
  <Application>Microsoft Office PowerPoint</Application>
  <PresentationFormat>画面に合わせる (4:3)</PresentationFormat>
  <Paragraphs>549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スライド 1</vt:lpstr>
      <vt:lpstr>スライド 2</vt:lpstr>
      <vt:lpstr>スライド 3</vt:lpstr>
      <vt:lpstr>スライド 4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Ryoho</dc:creator>
  <cp:lastModifiedBy>user</cp:lastModifiedBy>
  <cp:revision>8</cp:revision>
  <dcterms:created xsi:type="dcterms:W3CDTF">2013-07-02T05:12:43Z</dcterms:created>
  <dcterms:modified xsi:type="dcterms:W3CDTF">2015-01-19T08:27:14Z</dcterms:modified>
</cp:coreProperties>
</file>